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59F6-14F4-4012-B9B3-39096E3A6488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FA23-F9D3-4FF1-8CC9-45A0ED355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74D0-D735-4864-9B3B-EC96A8A4CEEE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1830E-AA96-4F01-B149-3B51DDEBC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6AC1-4E56-4819-AA52-738BD281E18C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9FF1-6C21-419D-AF33-5215E9ECF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CBBD-A335-4D10-9CC7-89A2213B3D5A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0C48-1FFB-49DA-9D24-725255F85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8D02-88A9-4720-81B4-983CFE0AB020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F212-4B36-4DB2-BE80-5BF9BC2F0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A8D58-04CB-497A-BB1E-2E5E2FB316EB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A530-4E9B-49A6-B704-F4BAADE8D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B7B5-643A-4590-81FC-7AE240736423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F23EF-1423-417A-9613-EA3E1D036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1541-EC5E-469C-BC18-1F663E098EE4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9C0C-74F2-45B7-AE79-9CCB60432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4547-07EF-4161-8851-B09CCCBFBDBB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3E64-2C41-4C20-9F74-2D7E4DB72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4354-E158-4063-B882-F6A605011A09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8C87-CB09-4243-9484-5CD8548CC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EB90-600A-4AC7-8DB7-4CFE3D838E75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0E00-3383-4DD5-9E91-A5C0E3507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FD1D1-D518-4CDE-82A3-CEFA6408F554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74086F-807F-42B4-9EF7-012024E73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7977188" y="3028950"/>
            <a:ext cx="2940050" cy="3609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841875" y="836613"/>
            <a:ext cx="2616200" cy="1290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89013" y="4473575"/>
            <a:ext cx="36703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64812" y="2108985"/>
            <a:ext cx="3166578" cy="316657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/>
            </a:extLst>
          </a:blip>
          <a:srcRect l="15179" r="18198"/>
          <a:stretch/>
        </p:blipFill>
        <p:spPr>
          <a:xfrm>
            <a:off x="410086" y="165700"/>
            <a:ext cx="4185234" cy="418692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8198" y="6350"/>
            <a:ext cx="3477341" cy="292586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1" name="Прямоугольник 30"/>
          <p:cNvSpPr/>
          <p:nvPr/>
        </p:nvSpPr>
        <p:spPr>
          <a:xfrm>
            <a:off x="1046163" y="4535488"/>
            <a:ext cx="3592512" cy="1739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Сложно получить услугу?:</a:t>
            </a:r>
          </a:p>
          <a:p>
            <a:pPr algn="ctr"/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-очереди…</a:t>
            </a:r>
          </a:p>
          <a:p>
            <a:pPr algn="ctr"/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-нет времени…</a:t>
            </a:r>
          </a:p>
          <a:p>
            <a:pPr algn="ctr"/>
            <a:endParaRPr lang="ru-RU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-не знаете что для этого нужно…</a:t>
            </a:r>
          </a:p>
          <a:p>
            <a:pPr algn="ctr">
              <a:buFontTx/>
              <a:buChar char="-"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76800" y="966788"/>
            <a:ext cx="2616200" cy="21542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Есть решение!: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Зарегистрируйтесь на </a:t>
            </a: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GOS</a:t>
            </a: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USLUGI</a:t>
            </a:r>
            <a:r>
              <a:rPr lang="en-U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.RU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+mn-cs"/>
            </a:endParaRPr>
          </a:p>
          <a:p>
            <a:pPr marL="685800" indent="-68580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081963" y="3013075"/>
            <a:ext cx="2855912" cy="370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Преимущества:</a:t>
            </a:r>
          </a:p>
          <a:p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</a:t>
            </a:r>
            <a:endParaRPr lang="ru-RU" sz="1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-можете получать справочную информацию в «один клик»;</a:t>
            </a:r>
          </a:p>
          <a:p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-Единый портал госуслуг работает круглосуточно, без выходных и перерывов;</a:t>
            </a:r>
          </a:p>
          <a:p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-Вы можете отслеживать статус электронных заявлений онлайн;</a:t>
            </a:r>
          </a:p>
          <a:p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 -Вы можете оплачивать пошлины через интернет;</a:t>
            </a:r>
          </a:p>
          <a:p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   -Портал напомнит вам о необходимости замены водительского удостоверения и общегражданского паспорта.</a:t>
            </a:r>
          </a:p>
          <a:p>
            <a:pPr algn="ctr"/>
            <a:endParaRPr lang="ru-RU" sz="1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buFontTx/>
              <a:buChar char="-"/>
            </a:pPr>
            <a:endParaRPr lang="ru-RU" sz="1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19655614">
            <a:off x="4697413" y="5002213"/>
            <a:ext cx="915987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7011988" y="4652963"/>
            <a:ext cx="9144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58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Times New Roman</vt:lpstr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Сергей</cp:lastModifiedBy>
  <cp:revision>15</cp:revision>
  <dcterms:created xsi:type="dcterms:W3CDTF">2017-02-17T06:58:41Z</dcterms:created>
  <dcterms:modified xsi:type="dcterms:W3CDTF">2017-02-17T09:41:58Z</dcterms:modified>
</cp:coreProperties>
</file>