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C43"/>
    <a:srgbClr val="44A9EE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CF58-BADD-4BAE-BAD3-FA572A6C1051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5DD21-144F-457B-AF8E-E12755973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A416-D8B9-46C7-8F85-7235284557E5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3091-E61F-4643-914A-E2494BE01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1D02-A410-45CE-BC09-FF52F3CE9E51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0D99C-6805-4AD6-894A-C6BDC2855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5333F-448C-47E6-9750-5247D343AC07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66838-965B-4E90-8672-E44D00B94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65EDB-956A-47F0-AB9A-F389943DA2A2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5F7A8-C46F-4A5C-BBFD-D8F5C2CE3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37D1-3F87-4379-88E8-1CCF4EBDE9B9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AF8C-6406-45AC-8D3F-3251043B8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E512-7891-4D6E-B70A-65B70DFD3716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6D603-C23B-4E28-B548-AD0B15630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1D42-B453-4280-8DD4-313EDE26C442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418C8-F0E1-42AD-8082-3AF64FFE8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489F7-8342-40F0-82E8-DF5FE1FE5B98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9681F-D3E6-40D1-8D03-D623F7CF3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06F8-9E6F-41EC-9747-1A7E8D460D41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1609-8CA6-4D96-B71D-0C9A812B8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5897-6499-44FC-A22A-ED4F36A06E80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4F0B-9A3F-403E-AA87-EEA2095E7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FE8D7F-10B1-44DA-9C6E-BECC8ED31D85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E92A8E-CD64-4D77-A88E-596369A40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 rot="1877089">
            <a:off x="1083476" y="42777"/>
            <a:ext cx="6877749" cy="470334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1" name="Прямоугольник 10"/>
          <p:cNvSpPr/>
          <p:nvPr/>
        </p:nvSpPr>
        <p:spPr>
          <a:xfrm rot="2013596">
            <a:off x="271463" y="4344988"/>
            <a:ext cx="5875337" cy="174942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16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ЗАРЕГИСТРИРОВАЛСЯ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16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ПОРТАЛЕ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160">
                  <a:noFill/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  <a:r>
              <a:rPr lang="ru-RU" sz="3600" b="1" dirty="0">
                <a:ln w="10160">
                  <a:noFill/>
                  <a:prstDash val="solid"/>
                </a:ln>
                <a:solidFill>
                  <a:srgbClr val="F40C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УСЛУГ?</a:t>
            </a:r>
            <a:endParaRPr lang="ru-RU" sz="3600" b="1" dirty="0">
              <a:ln w="10160">
                <a:noFill/>
                <a:prstDash val="solid"/>
              </a:ln>
              <a:solidFill>
                <a:srgbClr val="F40C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4888" y="1301750"/>
            <a:ext cx="2636837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61413" y="2733675"/>
            <a:ext cx="22479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4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Arial</vt:lpstr>
      <vt:lpstr>Calibri Light</vt:lpstr>
      <vt:lpstr>Times New Roman</vt:lpstr>
      <vt:lpstr>Тема Office</vt:lpstr>
      <vt:lpstr>Слайд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Сергей</cp:lastModifiedBy>
  <cp:revision>14</cp:revision>
  <cp:lastPrinted>2017-02-15T02:12:26Z</cp:lastPrinted>
  <dcterms:created xsi:type="dcterms:W3CDTF">2017-02-15T01:42:23Z</dcterms:created>
  <dcterms:modified xsi:type="dcterms:W3CDTF">2017-02-17T09:44:02Z</dcterms:modified>
</cp:coreProperties>
</file>