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39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03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2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55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767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16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7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502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42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8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0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B185D-4402-4F4A-B801-3D4F1623688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3290E-C0FF-4367-94AA-28B8C8E0FF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4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8850692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Евгений</cp:lastModifiedBy>
  <cp:revision>3</cp:revision>
  <dcterms:created xsi:type="dcterms:W3CDTF">2017-02-20T01:21:30Z</dcterms:created>
  <dcterms:modified xsi:type="dcterms:W3CDTF">2017-02-20T01:38:02Z</dcterms:modified>
</cp:coreProperties>
</file>