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39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03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2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55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76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16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37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50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42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8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0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34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269" y="0"/>
            <a:ext cx="9141462" cy="6858000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8850692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</dc:creator>
  <cp:lastModifiedBy>Евгений</cp:lastModifiedBy>
  <cp:revision>4</cp:revision>
  <dcterms:created xsi:type="dcterms:W3CDTF">2017-02-20T01:21:30Z</dcterms:created>
  <dcterms:modified xsi:type="dcterms:W3CDTF">2017-02-20T01:38:48Z</dcterms:modified>
</cp:coreProperties>
</file>