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AF7AC-0D6D-4929-8B5A-399772244284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56B3D-FD50-4322-BA52-D3CB0A122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62678-61C7-4153-8748-F0179C907323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EB28-AABF-4AC9-848C-BD38148E7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D6E6-2852-47B2-BF27-0A646B36FA86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5694-8323-4C88-AF66-07B8915D7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AC52A-EFB4-4495-9BE0-F54F85A37C0E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D4042-18EF-4772-AA7B-151715F5A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D1255-2F2E-4539-AF73-D369B6CC5D25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9160-DE55-48CD-94D6-60FE83264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B718-5809-4EB8-A3A9-5F5A135A6FE2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5AC86-B21C-4F6E-9AF2-577FE30D5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ADDB-C8C0-4811-99E4-36EA8BCA1B93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FCE14-B0DF-4C11-830B-1A27A08AC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9C14-3887-495F-BB2E-D74A59FB8A17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A08A-9FD5-4064-AABD-33EE03BAE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7C854-ED4A-408C-B400-6BCA7C40AE8A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3A13-E1C0-407B-A8F9-48C04B5E5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9428-7A6C-4CBC-9008-4AA49D8AD19B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AE8C-821B-4986-9E43-C51535073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58B54-604C-40B1-A2DF-D436E7C7AB77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EAEBE-A656-4840-A73A-E6E3ECC52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8CAC1-5BD6-4F25-857B-813A84C3736B}" type="datetimeFigureOut">
              <a:rPr lang="ru-RU"/>
              <a:pPr>
                <a:defRPr/>
              </a:pPr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82C3F9-242B-45D5-86E3-15EE5DD48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>
            <a:spLocks noChangeArrowheads="1"/>
          </p:cNvSpPr>
          <p:nvPr/>
        </p:nvSpPr>
        <p:spPr bwMode="auto">
          <a:xfrm>
            <a:off x="6659563" y="1773238"/>
            <a:ext cx="2376487" cy="1882775"/>
          </a:xfrm>
          <a:prstGeom prst="wedgeRoundRectCallout">
            <a:avLst>
              <a:gd name="adj1" fmla="val -16532"/>
              <a:gd name="adj2" fmla="val 62477"/>
              <a:gd name="adj3" fmla="val 16667"/>
            </a:avLst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6588125" y="2205038"/>
            <a:ext cx="2449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Кто</a:t>
            </a:r>
          </a:p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последний???</a:t>
            </a:r>
          </a:p>
        </p:txBody>
      </p:sp>
      <p:pic>
        <p:nvPicPr>
          <p:cNvPr id="13315" name="Рисунок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005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8"/>
          <p:cNvPicPr>
            <a:picLocks noChangeAspect="1"/>
          </p:cNvPicPr>
          <p:nvPr/>
        </p:nvPicPr>
        <p:blipFill>
          <a:blip r:embed="rId3" cstate="print"/>
          <a:srcRect l="53149" t="38185" r="1962" b="35820"/>
          <a:stretch>
            <a:fillRect/>
          </a:stretch>
        </p:blipFill>
        <p:spPr bwMode="auto">
          <a:xfrm>
            <a:off x="4787900" y="55563"/>
            <a:ext cx="41052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933825"/>
            <a:ext cx="33528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530475"/>
            <a:ext cx="5913438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11</cp:revision>
  <cp:lastPrinted>2017-02-15T01:30:25Z</cp:lastPrinted>
  <dcterms:created xsi:type="dcterms:W3CDTF">2017-02-14T14:46:13Z</dcterms:created>
  <dcterms:modified xsi:type="dcterms:W3CDTF">2017-03-09T00:40:52Z</dcterms:modified>
</cp:coreProperties>
</file>