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9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3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5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76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16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0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42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0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4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757"/>
            <a:ext cx="12176308" cy="63925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885069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5</cp:revision>
  <dcterms:created xsi:type="dcterms:W3CDTF">2017-02-20T01:21:30Z</dcterms:created>
  <dcterms:modified xsi:type="dcterms:W3CDTF">2017-02-20T01:40:33Z</dcterms:modified>
</cp:coreProperties>
</file>