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2616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60" y="108"/>
      </p:cViewPr>
      <p:guideLst>
        <p:guide orient="horz" pos="2160"/>
        <p:guide pos="3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22" y="2130429"/>
            <a:ext cx="872236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1" y="3886200"/>
            <a:ext cx="718312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661" y="274639"/>
            <a:ext cx="23088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081" y="274639"/>
            <a:ext cx="675555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97" y="4406904"/>
            <a:ext cx="87223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97" y="2906713"/>
            <a:ext cx="87223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082" y="1600204"/>
            <a:ext cx="453220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6313" y="1600204"/>
            <a:ext cx="453220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535113"/>
            <a:ext cx="4533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081" y="2174875"/>
            <a:ext cx="4533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753" y="1535113"/>
            <a:ext cx="45357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2753" y="2174875"/>
            <a:ext cx="45357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273050"/>
            <a:ext cx="33759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2001" y="273052"/>
            <a:ext cx="57365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081" y="1435102"/>
            <a:ext cx="33759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46" y="4800600"/>
            <a:ext cx="6156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46" y="612775"/>
            <a:ext cx="6156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46" y="5367338"/>
            <a:ext cx="6156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2" y="274638"/>
            <a:ext cx="9235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2" y="1600204"/>
            <a:ext cx="92354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3081" y="6356354"/>
            <a:ext cx="23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B87A-59D8-4D4E-81C2-65F1304C039B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06048" y="6356354"/>
            <a:ext cx="3249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54148" y="6356354"/>
            <a:ext cx="23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F969-0D01-44F0-8144-8F8539DC8E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3110576" cy="3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" y="345732"/>
            <a:ext cx="3232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Единый портал государственных и муниципальных услуг – федеральная государственная, информационная система, обеспечивающая предоставление в электронной форме государственных и муниципальных услуг.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769" y="1814845"/>
            <a:ext cx="525513" cy="4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4854" y="1268760"/>
            <a:ext cx="21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ПРИЧИН ПОЛЬЗОВАТЬСЯ ПОРТАЛОМ ГОСУСЛУГ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875" y="2831486"/>
            <a:ext cx="524688" cy="4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648" y="3861047"/>
            <a:ext cx="514785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4585" y="4769456"/>
            <a:ext cx="524688" cy="4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9005" y="5604526"/>
            <a:ext cx="524688" cy="4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1268760"/>
            <a:ext cx="3232358" cy="511256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42103" y="61583"/>
            <a:ext cx="234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ПОПУЛЯРНЫЕ ЭЛЕКТРОННЫЕ УСЛУГИ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7807" y="480721"/>
            <a:ext cx="404045" cy="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7807" y="839021"/>
            <a:ext cx="404045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116" y="1211367"/>
            <a:ext cx="404045" cy="4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0403" y="1608281"/>
            <a:ext cx="41440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09116" y="1975766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4720" y="2360879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4224059" y="482646"/>
            <a:ext cx="2363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Регистрация автотранспортных средств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замена водительского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удостоверения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Информация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 наличии административных правонарушений в области дорожного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Выдача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замена паспорта гражданина Российской Федерации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загранпаспорта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информации об отсутствии (наличии) судимости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Проведение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добровольной дактилоскопической регистрации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4011" y="2720918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3457250" y="61583"/>
            <a:ext cx="3232358" cy="314096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3962" y="2720918"/>
            <a:ext cx="3433811" cy="41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878305" y="3498416"/>
            <a:ext cx="16161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itchFamily="18" charset="0"/>
              </a:rPr>
              <a:t>ПРОСТАЯ РЕГИСТРАЦИЯ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ПОПУЛЯРНЫМ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УСЛУГАМ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БЫСТРЫЕ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УВЕДОМЛЕНИЯ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БЕЗОПАСНАЯ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ОПЛАТА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«ГОСПОЧТА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ОПЕРАТИВНАЯ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СЛУЖБА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/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9849" y="1217063"/>
            <a:ext cx="16450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635880" y="116632"/>
            <a:ext cx="18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ГОСУСЛУГИ В ВАШЕМ ТЕЛЕФОНЕ!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3535" y="512913"/>
            <a:ext cx="262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Установите мобильное приложение и пользуйтесь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госуслугами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 любое время. Доступно для  скачивания на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Google Play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App Store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Windows Store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603" y="3615900"/>
            <a:ext cx="31857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 УМВД России по Забайкальскому краю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Чита, ул. Полины Осипенко, д. 23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вт. 9.00-12.00, 15.00-19.00, ср. 9.00-12.00, 16.00-18.00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чт. 9.00-12.00, 16.00-18.00, пт. 10.00-14.00, сб. 10.00-13.00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Отделение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надзора и регистрации автотранспортных средств ГИБДД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Александра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пн.-сб. 9.00-13.00,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14.00-18.00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Межрайоный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экзаменационный отдел ГИБДД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Александра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вт.-сб. 9.00-13.00,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14.00-17.00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миграции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Ингодинская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72а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пн.-чт. 9.00-13.00, 14.00-18.00, пт. 9.00-13.00, 14.00-17.45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8993" y="3276628"/>
            <a:ext cx="3232359" cy="353674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74994" y="3298361"/>
            <a:ext cx="192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ПОДТВЕРЖДЕНИЯ ЛИЧНОСТИ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5" y="1645637"/>
            <a:ext cx="28283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можете получать справочную информацию в «один клик».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Портал содержит контактные данные органа власти, предоставляющего услугу, график работы ведомства, список необходимых документов, шаблоны для их заполнения.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работает круглосуточно, без выходных и перерывов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Заявление можно подать с домашнего или рабочего компьютера в любое время, вне зависимости от времени суток.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можете отслеживать статус электронных заявлений онлайн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Узнайте ход рассмотрения вашего заявления в личном кабинете.         Уведомление о готовности документа направляется на электронную почту пользователя.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можете оплачивать пошлины через интернет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Портал позволяет оплачивать пошлины и штрафы ГИБДД посредством карт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Visa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электронного кошелька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Webmoney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напомнит вам о необходимости замены водительского удостоверения и общегражданского паспорта.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92812" y="4373525"/>
            <a:ext cx="3215785" cy="20078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h15.png"/>
          <p:cNvPicPr>
            <a:picLocks noChangeAspect="1"/>
          </p:cNvPicPr>
          <p:nvPr/>
        </p:nvPicPr>
        <p:blipFill>
          <a:blip r:embed="rId2" cstate="print"/>
          <a:srcRect l="6699" t="3854" r="51846" b="5700"/>
          <a:stretch>
            <a:fillRect/>
          </a:stretch>
        </p:blipFill>
        <p:spPr>
          <a:xfrm>
            <a:off x="7298551" y="404664"/>
            <a:ext cx="2963050" cy="2880320"/>
          </a:xfrm>
          <a:prstGeom prst="rect">
            <a:avLst/>
          </a:prstGeom>
        </p:spPr>
      </p:pic>
      <p:pic>
        <p:nvPicPr>
          <p:cNvPr id="11" name="Рисунок 10" descr="cms-image-000001537.jpg"/>
          <p:cNvPicPr>
            <a:picLocks noChangeAspect="1"/>
          </p:cNvPicPr>
          <p:nvPr/>
        </p:nvPicPr>
        <p:blipFill>
          <a:blip r:embed="rId3" cstate="print"/>
          <a:srcRect l="54375" t="15855" r="1919" b="16628"/>
          <a:stretch>
            <a:fillRect/>
          </a:stretch>
        </p:blipFill>
        <p:spPr>
          <a:xfrm>
            <a:off x="7635877" y="3645024"/>
            <a:ext cx="2625723" cy="2520280"/>
          </a:xfrm>
          <a:prstGeom prst="rect">
            <a:avLst/>
          </a:prstGeom>
        </p:spPr>
      </p:pic>
      <p:pic>
        <p:nvPicPr>
          <p:cNvPr id="14" name="Рисунок 13" descr="vashkontrol_page_01.jpg"/>
          <p:cNvPicPr>
            <a:picLocks noChangeAspect="1"/>
          </p:cNvPicPr>
          <p:nvPr/>
        </p:nvPicPr>
        <p:blipFill>
          <a:blip r:embed="rId4" cstate="print"/>
          <a:srcRect b="22273"/>
          <a:stretch>
            <a:fillRect/>
          </a:stretch>
        </p:blipFill>
        <p:spPr>
          <a:xfrm>
            <a:off x="3595430" y="0"/>
            <a:ext cx="3313167" cy="4176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37856" y="4453806"/>
            <a:ext cx="30707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«Ваш контроль» помогает сделать получение государственных услуг удобным и эффективным, приблизить их к нужным запросам граждан. 12 декабря 2012 г. Правительство Российской Федерации принято постановление №1284, которое дает гражданам возможность напрямую влиять на качество государственных услуг, оценивая работу чиновников в конкретном месте, по конкретной услуге. «Ваш контроль» создан по заказу Министерства экономического развития Российской Федерации.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89060"/>
              </p:ext>
            </p:extLst>
          </p:nvPr>
        </p:nvGraphicFramePr>
        <p:xfrm>
          <a:off x="0" y="908720"/>
          <a:ext cx="3110574" cy="3748027"/>
        </p:xfrm>
        <a:graphic>
          <a:graphicData uri="http://schemas.openxmlformats.org/drawingml/2006/table">
            <a:tbl>
              <a:tblPr/>
              <a:tblGrid>
                <a:gridCol w="1858198"/>
                <a:gridCol w="605905"/>
                <a:gridCol w="646471"/>
              </a:tblGrid>
              <a:tr h="47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Без скидки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Со скидкой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водительского удостоверения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1400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6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международного водительского удостоверения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1600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1120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номеров (регистрационных знаков)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1400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номеров на мотоцикл или прицеп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1500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1050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свидетельства о регистрации ТС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500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350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2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Внесение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изменений в ПТС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350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245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ПТС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800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560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25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свидетельства о соответствии конструкции транспортного средства требованиям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безопастности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800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560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44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транзитных номеров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1600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1120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7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Выдача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транзитных номеров на мотоцикл или прицеп</a:t>
                      </a:r>
                    </a:p>
                  </a:txBody>
                  <a:tcPr marL="10689" marR="1068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800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560 р.</a:t>
                      </a:r>
                    </a:p>
                  </a:txBody>
                  <a:tcPr marL="10689" marR="1068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191385" cy="7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725148"/>
            <a:ext cx="3110575" cy="9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5841" y="5709960"/>
            <a:ext cx="3070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Скидка действует в течении 20 дней со дня вынесения постановления о наложении административного штрафа.</a:t>
            </a:r>
            <a:endParaRPr lang="ru-RU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4912" y="1"/>
            <a:ext cx="484854" cy="4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613</Words>
  <Application>Microsoft Office PowerPoint</Application>
  <PresentationFormat>Произвольный</PresentationFormat>
  <Paragraphs>92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Евгений</cp:lastModifiedBy>
  <cp:revision>54</cp:revision>
  <dcterms:created xsi:type="dcterms:W3CDTF">2017-02-14T10:38:32Z</dcterms:created>
  <dcterms:modified xsi:type="dcterms:W3CDTF">2017-02-20T02:06:05Z</dcterms:modified>
</cp:coreProperties>
</file>