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12638"/>
            <a:ext cx="159432" cy="35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913" tIns="39456" rIns="78913" bIns="39456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128" y="152400"/>
            <a:ext cx="866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Организация ледовой переправы </a:t>
            </a:r>
            <a:r>
              <a:rPr lang="ru-RU" sz="2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с.Кайдалово</a:t>
            </a:r>
            <a:endParaRPr lang="ru-RU" sz="24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t="16339" r="8605" b="15551"/>
          <a:stretch>
            <a:fillRect/>
          </a:stretch>
        </p:blipFill>
        <p:spPr bwMode="auto">
          <a:xfrm>
            <a:off x="381000" y="7620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565" t="15449" r="3634" b="13152"/>
          <a:stretch>
            <a:fillRect/>
          </a:stretch>
        </p:blipFill>
        <p:spPr bwMode="auto">
          <a:xfrm>
            <a:off x="381000" y="3733800"/>
            <a:ext cx="39624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4971" t="15031" b="14196"/>
          <a:stretch>
            <a:fillRect/>
          </a:stretch>
        </p:blipFill>
        <p:spPr bwMode="auto">
          <a:xfrm>
            <a:off x="4724400" y="3733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l="1603" t="17034" b="17435"/>
          <a:stretch>
            <a:fillRect/>
          </a:stretch>
        </p:blipFill>
        <p:spPr bwMode="auto">
          <a:xfrm>
            <a:off x="4724400" y="762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5343325"/>
      </p:ext>
    </p:extLst>
  </p:cSld>
  <p:clrMapOvr>
    <a:masterClrMapping/>
  </p:clrMapOvr>
  <p:transition spd="slow" advClick="0" advTm="983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28" y="152400"/>
            <a:ext cx="866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Организация ледовой переправы с.Большая Тура</a:t>
            </a:r>
          </a:p>
        </p:txBody>
      </p:sp>
      <p:pic>
        <p:nvPicPr>
          <p:cNvPr id="1026" name="Picture 2" descr="C:\Users\ADMIN\Desktop\Новая папка (2)\IMG-ead2524234be42335d6422533dbdf59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4143404" cy="2786082"/>
          </a:xfrm>
          <a:prstGeom prst="rect">
            <a:avLst/>
          </a:prstGeom>
          <a:noFill/>
        </p:spPr>
      </p:pic>
      <p:pic>
        <p:nvPicPr>
          <p:cNvPr id="3" name="Picture 2" descr="C:\Users\ADMIN\Desktop\Новая папка (2)\IMG-4926ef0f5848153ce0c14017131e18a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214842" cy="2714644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 (3)\20181228_11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86190"/>
            <a:ext cx="4143404" cy="2714644"/>
          </a:xfrm>
          <a:prstGeom prst="rect">
            <a:avLst/>
          </a:prstGeom>
          <a:noFill/>
        </p:spPr>
      </p:pic>
      <p:pic>
        <p:nvPicPr>
          <p:cNvPr id="1029" name="Picture 5" descr="C:\Users\ADMIN\Desktop\Новая папка (3)\20181228_11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85794"/>
            <a:ext cx="421484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</TotalTime>
  <Words>9</Words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Метро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2018-12-29T01:22:24Z</dcterms:created>
  <dcterms:modified xsi:type="dcterms:W3CDTF">2018-12-29T01:38:58Z</dcterms:modified>
</cp:coreProperties>
</file>