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</p:sldMasterIdLst>
  <p:notesMasterIdLst>
    <p:notesMasterId r:id="rId5"/>
  </p:notesMasterIdLst>
  <p:handoutMasterIdLst>
    <p:handoutMasterId r:id="rId6"/>
  </p:handoutMasterIdLst>
  <p:sldIdLst>
    <p:sldId id="351" r:id="rId2"/>
    <p:sldId id="352" r:id="rId3"/>
    <p:sldId id="353" r:id="rId4"/>
  </p:sldIdLst>
  <p:sldSz cx="6858000" cy="9144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9900"/>
    <a:srgbClr val="66669A"/>
    <a:srgbClr val="FFCC00"/>
    <a:srgbClr val="FE9900"/>
    <a:srgbClr val="99CCFF"/>
    <a:srgbClr val="E7FFE7"/>
    <a:srgbClr val="FFFFCC"/>
    <a:srgbClr val="CCFFCC"/>
    <a:srgbClr val="F3FFFF"/>
    <a:srgbClr val="FFF8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95" autoAdjust="0"/>
  </p:normalViewPr>
  <p:slideViewPr>
    <p:cSldViewPr>
      <p:cViewPr varScale="1">
        <p:scale>
          <a:sx n="83" d="100"/>
          <a:sy n="83" d="100"/>
        </p:scale>
        <p:origin x="-3252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7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868A2AA8-01C9-4693-BB95-D13A07C60A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8376B729-CA83-4E4B-AF4E-1E392A7BD91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33B1A-B6E0-4BA4-A8F6-EB2C5802541E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C1B7C9E3-7774-4C30-80AF-870E7834AD0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9E663A3-4CEC-4ACB-BF2F-D2BC7E7EFE5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EFF64-134A-4504-8B90-D945AD851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973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967548-B940-4ABC-8F95-B610306F27F4}" type="datetimeFigureOut">
              <a:rPr lang="ru-RU"/>
              <a:pPr>
                <a:defRPr/>
              </a:pPr>
              <a:t>06.04.2021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79DB2B-D65B-4499-B66E-A66D8D17E9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597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8711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190B37-7A76-4947-8FBD-138ADA8B5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681" y="609600"/>
            <a:ext cx="2212181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925CDBD1-5346-49F5-BE95-209185054A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842" y="1317982"/>
            <a:ext cx="3471863" cy="64967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9AF174A-2A43-430C-98EC-8DC1D12114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681" y="2743202"/>
            <a:ext cx="2212181" cy="50828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DEE789A-FDC2-4B4D-A8C8-A04214670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033F-C5C8-49BF-93B1-D6040891A9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443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05723EE-6391-4D11-8964-459AD7F5F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DE0C57A-7F02-4A4F-8BF1-154E6B92F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11632BB-A5B3-4D31-AD98-DC45AB249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033F-C5C8-49BF-93B1-D6040891A9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853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76881835-556B-4AA1-A277-759E621C04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8" y="488249"/>
            <a:ext cx="1478756" cy="774699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40F7A92-8AD1-4DA2-9036-F52DC089F6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90" y="488249"/>
            <a:ext cx="4321969" cy="77469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A7E58D5-9C75-4695-B1D5-12B1296C0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033F-C5C8-49BF-93B1-D6040891A9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29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609F8D78-35D5-4386-98D3-159986BF8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033F-C5C8-49BF-93B1-D6040891A91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9BD5FC62-510D-4BA8-A5F3-EDD57C5FB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700" y="219519"/>
            <a:ext cx="5724636" cy="650135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66669A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5EDB42BC-42AD-4B3B-B281-FA368850986A}"/>
              </a:ext>
            </a:extLst>
          </p:cNvPr>
          <p:cNvCxnSpPr>
            <a:cxnSpLocks/>
          </p:cNvCxnSpPr>
          <p:nvPr userDrawn="1"/>
        </p:nvCxnSpPr>
        <p:spPr>
          <a:xfrm>
            <a:off x="350658" y="987601"/>
            <a:ext cx="6426714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3707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81B452-61F6-49FD-B6DC-BBF10EBB6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70" y="220622"/>
            <a:ext cx="5724636" cy="650135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66669A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609F8D78-35D5-4386-98D3-159986BF8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033F-C5C8-49BF-93B1-D6040891A91A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55C074EA-FF36-44C9-82E8-8CC85B7FB3D4}"/>
              </a:ext>
            </a:extLst>
          </p:cNvPr>
          <p:cNvCxnSpPr>
            <a:cxnSpLocks/>
          </p:cNvCxnSpPr>
          <p:nvPr userDrawn="1"/>
        </p:nvCxnSpPr>
        <p:spPr>
          <a:xfrm>
            <a:off x="350658" y="987601"/>
            <a:ext cx="6426714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6E3F6343-659F-4C9C-861A-4340DB02F7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319" y="48671"/>
            <a:ext cx="462422" cy="822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589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7D4EEB-0665-462C-930A-61D6F0F2B4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5777"/>
            <a:ext cx="5143500" cy="318346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CA0000F-BF15-4088-8A1D-637003E97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3426"/>
            <a:ext cx="5143500" cy="220697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AA8FB7E-80C6-4B7B-BF52-FB12E094C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033F-C5C8-49BF-93B1-D6040891A9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972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793C825-ABBE-4EFC-881E-428947E7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A15258B-F023-43E6-82DB-FC80A3D24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2ADB471-51D8-4D32-96EC-C6B7F625D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033F-C5C8-49BF-93B1-D6040891A9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005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3ED96D-44E2-49A8-B272-D2FFE5B05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7" y="2280358"/>
            <a:ext cx="5915025" cy="380435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E440271-8577-4213-B094-75F4C20F9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7" y="6118579"/>
            <a:ext cx="5915025" cy="200095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6EE062B-CC08-405C-8F38-E463F7D20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033F-C5C8-49BF-93B1-D6040891A9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445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BFA1160-A588-492A-8A80-AF864AFAB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D0FE047-5B3E-4465-9E3F-6B3474362C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435581"/>
            <a:ext cx="2900363" cy="579966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0BADAAD-25CA-416A-BF88-EC58F81B01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86151" y="2435581"/>
            <a:ext cx="2900363" cy="579966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6D55142-A2FE-46DA-8D6D-F7B1877F7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033F-C5C8-49BF-93B1-D6040891A9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242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7C9B292-7F30-47DD-9084-283CE13BE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679" y="488249"/>
            <a:ext cx="5915025" cy="1766711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7C84508-C6CB-491E-8F28-21439D25A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681" y="2240845"/>
            <a:ext cx="2901553" cy="1100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2DEF03D-767A-4FAF-A334-2BF3B85F7E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681" y="3341510"/>
            <a:ext cx="2901553" cy="491066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B0C0824A-2E56-4C5E-AD46-3D88B26A43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240845"/>
            <a:ext cx="2915841" cy="1100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FEC914BA-795D-442E-963B-BF8D0A3186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341510"/>
            <a:ext cx="2915841" cy="491066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6F9A4520-5C14-4075-A1F5-4A7D9872F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033F-C5C8-49BF-93B1-D6040891A9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321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DB36421-19B8-4D39-A403-44C28E78C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681" y="609600"/>
            <a:ext cx="2212181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6D42198-6C8F-428D-AE68-152A3427C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842" y="1317982"/>
            <a:ext cx="3471863" cy="64967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9201382-8009-445C-972A-C56D488C98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681" y="2743202"/>
            <a:ext cx="2212181" cy="50828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9D1886B-2477-4189-8C82-72D7497BD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033F-C5C8-49BF-93B1-D6040891A9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76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4F4EE6-0061-4DC6-96E0-F73C9A688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8249"/>
            <a:ext cx="5915025" cy="1766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5CF6A46-A4E9-4C61-9A9A-017ABEBA9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435581"/>
            <a:ext cx="5915025" cy="5799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2C528FE-A3CA-4D3C-97C4-283A552C31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386512" y="8633962"/>
            <a:ext cx="471488" cy="4882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66669A"/>
                </a:solidFill>
              </a:defRPr>
            </a:lvl1pPr>
          </a:lstStyle>
          <a:p>
            <a:fld id="{18C8033F-C5C8-49BF-93B1-D6040891A9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967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6" r:id="rId2"/>
    <p:sldLayoutId id="2147483679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2" r:id="rId9"/>
    <p:sldLayoutId id="2147483673" r:id="rId10"/>
    <p:sldLayoutId id="2147483674" r:id="rId11"/>
    <p:sldLayoutId id="2147483675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66669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66669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66669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66669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66669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66669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1" r="26878"/>
          <a:stretch/>
        </p:blipFill>
        <p:spPr>
          <a:xfrm>
            <a:off x="1" y="0"/>
            <a:ext cx="6858000" cy="9144000"/>
          </a:xfrm>
          <a:prstGeom prst="rect">
            <a:avLst/>
          </a:prstGeom>
        </p:spPr>
      </p:pic>
      <p:pic>
        <p:nvPicPr>
          <p:cNvPr id="4" name="Picture 2" descr="http://qrcoder.ru/code/?https%3A%2F%2Fsoczashita-chita.ru%2F%F1%F2%F0%F3%EA%F2%F3%F0%ED%FB%E5-%EF%EE%E4%F0%E0%E7%E4%E5%EB%E5%ED%E8%FF%2F&amp;4&amp;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726" y="7740352"/>
            <a:ext cx="1106275" cy="110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7519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5" r="27951"/>
          <a:stretch/>
        </p:blipFill>
        <p:spPr>
          <a:xfrm>
            <a:off x="0" y="0"/>
            <a:ext cx="6857999" cy="9144000"/>
          </a:xfrm>
          <a:prstGeom prst="rect">
            <a:avLst/>
          </a:prstGeom>
        </p:spPr>
      </p:pic>
      <p:pic>
        <p:nvPicPr>
          <p:cNvPr id="4" name="Picture 2" descr="http://qrcoder.ru/code/?https%3A%2F%2Fsoczashita-chita.ru%2F%F1%F2%F0%F3%EA%F2%F3%F0%ED%FB%E5-%EF%EE%E4%F0%E0%E7%E4%E5%EB%E5%ED%E8%FF%2F&amp;4&amp;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7272" y="7793892"/>
            <a:ext cx="980727" cy="980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7519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0" r="28773"/>
          <a:stretch/>
        </p:blipFill>
        <p:spPr>
          <a:xfrm>
            <a:off x="1" y="0"/>
            <a:ext cx="6858000" cy="9144000"/>
          </a:xfrm>
          <a:prstGeom prst="rect">
            <a:avLst/>
          </a:prstGeom>
        </p:spPr>
      </p:pic>
      <p:pic>
        <p:nvPicPr>
          <p:cNvPr id="4" name="Picture 2" descr="http://qrcoder.ru/code/?https%3A%2F%2Fsoczashita-chita.ru%2F%F1%F2%F0%F3%EA%F2%F3%F0%ED%FB%E5-%EF%EE%E4%F0%E0%E7%E4%E5%EB%E5%ED%E8%FF%2F&amp;4&amp;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2027" y="7740352"/>
            <a:ext cx="890251" cy="89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7519799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2971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Специальное оформление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работы Министерства труда и социальной защиты населения Забайкальского края в 2020 году  Перспективные планы организации деятельности на 2021 год</dc:title>
  <dc:creator>asu8</dc:creator>
  <cp:lastModifiedBy>osmid01</cp:lastModifiedBy>
  <cp:revision>433</cp:revision>
  <cp:lastPrinted>2021-04-06T04:04:52Z</cp:lastPrinted>
  <dcterms:created xsi:type="dcterms:W3CDTF">2021-01-12T01:01:10Z</dcterms:created>
  <dcterms:modified xsi:type="dcterms:W3CDTF">2021-04-06T04:21:56Z</dcterms:modified>
</cp:coreProperties>
</file>