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900"/>
    <a:srgbClr val="66669A"/>
    <a:srgbClr val="FFCC00"/>
    <a:srgbClr val="FE9900"/>
    <a:srgbClr val="99CCFF"/>
    <a:srgbClr val="E7FFE7"/>
    <a:srgbClr val="FFFFCC"/>
    <a:srgbClr val="CCFFCC"/>
    <a:srgbClr val="F3FFFF"/>
    <a:srgbClr val="FFF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68A2AA8-01C9-4693-BB95-D13A07C60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76B729-CA83-4E4B-AF4E-1E392A7BD9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3B1A-B6E0-4BA4-A8F6-EB2C5802541E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1B7C9E3-7774-4C30-80AF-870E7834AD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9E663A3-4CEC-4ACB-BF2F-D2BC7E7EFE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FF64-134A-4504-8B90-D945AD851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7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67548-B940-4ABC-8F95-B610306F27F4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79DB2B-D65B-4499-B66E-A66D8D17E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71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190B37-7A76-4947-8FBD-138ADA8B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5CDBD1-5346-49F5-BE95-209185054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8485"/>
            <a:ext cx="4629150" cy="48725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AF174A-2A43-430C-98EC-8DC1D1211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DEE789A-FDC2-4B4D-A8C8-A0421467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4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5723EE-6391-4D11-8964-459AD7F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DE0C57A-7F02-4A4F-8BF1-154E6B92F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1632BB-A5B3-4D31-AD98-DC45AB24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5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6881835-556B-4AA1-A277-759E621C0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6185"/>
            <a:ext cx="1971675" cy="58102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40F7A92-8AD1-4DA2-9036-F52DC089F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6185"/>
            <a:ext cx="5762625" cy="58102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7E58D5-9C75-4695-B1D5-12B1296C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9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09F8D78-35D5-4386-98D3-159986BF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BD5FC62-510D-4BA8-A5F3-EDD57C5F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64638"/>
            <a:ext cx="7632848" cy="487601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66669A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5EDB42BC-42AD-4B3B-B281-FA368850986A}"/>
              </a:ext>
            </a:extLst>
          </p:cNvPr>
          <p:cNvCxnSpPr>
            <a:cxnSpLocks/>
          </p:cNvCxnSpPr>
          <p:nvPr userDrawn="1"/>
        </p:nvCxnSpPr>
        <p:spPr>
          <a:xfrm>
            <a:off x="467544" y="740701"/>
            <a:ext cx="856895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70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81B452-61F6-49FD-B6DC-BBF10EBB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65465"/>
            <a:ext cx="7632848" cy="487601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66669A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09F8D78-35D5-4386-98D3-159986BF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55C074EA-FF36-44C9-82E8-8CC85B7FB3D4}"/>
              </a:ext>
            </a:extLst>
          </p:cNvPr>
          <p:cNvCxnSpPr>
            <a:cxnSpLocks/>
          </p:cNvCxnSpPr>
          <p:nvPr userDrawn="1"/>
        </p:nvCxnSpPr>
        <p:spPr>
          <a:xfrm>
            <a:off x="467544" y="740701"/>
            <a:ext cx="856895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3F6343-659F-4C9C-861A-4340DB02F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5" y="36503"/>
            <a:ext cx="616563" cy="61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8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7D4EEB-0665-462C-930A-61D6F0F2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183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A0000F-BF15-4088-8A1D-637003E97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568"/>
            <a:ext cx="6858000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A8FB7E-80C6-4B7B-BF52-FB12E094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7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93C825-ABBE-4EFC-881E-428947E7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15258B-F023-43E6-82DB-FC80A3D2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ADB471-51D8-4D32-96EC-C6B7F625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0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ED96D-44E2-49A8-B272-D2FFE5B0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0267"/>
            <a:ext cx="7886700" cy="28532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E440271-8577-4213-B094-75F4C20F9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8934"/>
            <a:ext cx="7886700" cy="15007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EE062B-CC08-405C-8F38-E463F7D2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4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FA1160-A588-492A-8A80-AF864AFAB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0FE047-5B3E-4465-9E3F-6B3474362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6684"/>
            <a:ext cx="3867150" cy="43497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BADAAD-25CA-416A-BF88-EC58F81B0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6684"/>
            <a:ext cx="3867150" cy="43497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6D55142-A2FE-46DA-8D6D-F7B1877F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4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C9B292-7F30-47DD-9084-283CE13B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6185"/>
            <a:ext cx="7886700" cy="1325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C84508-C6CB-491E-8F28-21439D25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0634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2DEF03D-767A-4FAF-A334-2BF3B85F7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6133"/>
            <a:ext cx="3868737" cy="3683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C0824A-2E56-4C5E-AD46-3D88B26A4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0634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EC914BA-795D-442E-963B-BF8D0A318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6133"/>
            <a:ext cx="3887788" cy="3683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F9A4520-5C14-4075-A1F5-4A7D9872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32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B36421-19B8-4D39-A403-44C28E78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D42198-6C8F-428D-AE68-152A3427C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8485"/>
            <a:ext cx="4629150" cy="48725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9201382-8009-445C-972A-C56D488C9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D1886B-2477-4189-8C82-72D7497B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F4EE6-0061-4DC6-96E0-F73C9A68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185"/>
            <a:ext cx="78867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CF6A46-A4E9-4C61-9A9A-017ABEBA9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6684"/>
            <a:ext cx="78867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C528FE-A3CA-4D3C-97C4-283A552C3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475470"/>
            <a:ext cx="62865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6669A"/>
                </a:solidFill>
              </a:defRPr>
            </a:lvl1pPr>
          </a:lstStyle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6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6" r:id="rId2"/>
    <p:sldLayoutId id="2147483679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666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http://qrcoder.ru/code/?https%3A%2F%2Fsoczashita-chita.ru%2F%F1%F2%F0%F3%EA%F2%F3%F0%ED%FB%E5-%EF%EE%E4%F0%E0%E7%E4%E5%EB%E5%ED%E8%FF%2F&amp;4&amp;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38729"/>
            <a:ext cx="827584" cy="8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43506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Специальное оформление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Министерства труда и социальной защиты населения Забайкальского края в 2020 году  Перспективные планы организации деятельности на 2021 год</dc:title>
  <dc:creator>asu8</dc:creator>
  <cp:lastModifiedBy>osmid01</cp:lastModifiedBy>
  <cp:revision>432</cp:revision>
  <cp:lastPrinted>2021-04-06T03:59:07Z</cp:lastPrinted>
  <dcterms:created xsi:type="dcterms:W3CDTF">2021-01-12T01:01:10Z</dcterms:created>
  <dcterms:modified xsi:type="dcterms:W3CDTF">2021-04-06T04:00:20Z</dcterms:modified>
</cp:coreProperties>
</file>