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20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21.xml" ContentType="application/vnd.openxmlformats-officedocument.drawingml.chart+xml"/>
  <Override PartName="/ppt/drawings/drawing3.xml" ContentType="application/vnd.openxmlformats-officedocument.drawingml.chartshape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22.xml" ContentType="application/vnd.openxmlformats-officedocument.drawingml.chart+xml"/>
  <Override PartName="/ppt/drawings/drawing4.xml" ContentType="application/vnd.openxmlformats-officedocument.drawingml.chartshape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5.xml" ContentType="application/vnd.openxmlformats-officedocument.drawingml.chartshapes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9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9" r:id="rId23"/>
    <p:sldId id="276" r:id="rId24"/>
    <p:sldId id="277" r:id="rId25"/>
    <p:sldId id="281" r:id="rId26"/>
    <p:sldId id="278" r:id="rId27"/>
    <p:sldId id="284" r:id="rId28"/>
    <p:sldId id="282" r:id="rId29"/>
    <p:sldId id="283" r:id="rId30"/>
    <p:sldId id="286" r:id="rId31"/>
    <p:sldId id="287" r:id="rId32"/>
    <p:sldId id="280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A01"/>
    <a:srgbClr val="FF33CC"/>
    <a:srgbClr val="99FF33"/>
    <a:srgbClr val="57ED03"/>
    <a:srgbClr val="8DEAFD"/>
    <a:srgbClr val="01C2EF"/>
    <a:srgbClr val="E10FA5"/>
    <a:srgbClr val="C62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63E-2"/>
          <c:y val="2.8340099861829393E-2"/>
          <c:w val="0.71937493924370699"/>
          <c:h val="0.8688583686773127"/>
        </c:manualLayout>
      </c:layout>
      <c:lineChart>
        <c:grouping val="stacke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Доходы, всего</c:v>
                </c:pt>
              </c:strCache>
            </c:strRef>
          </c:tx>
          <c:dLbls>
            <c:dLbl>
              <c:idx val="0"/>
              <c:layout>
                <c:manualLayout>
                  <c:x val="-1.0802469135802514E-2"/>
                  <c:y val="4.492080788588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604938271605045E-2"/>
                  <c:y val="3.0916465902571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975308641975363E-2"/>
                  <c:y val="4.0901277331438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604938271605045E-2"/>
                  <c:y val="4.411895634122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7160493827160828E-3"/>
                  <c:y val="3.1408230135768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673989.10000000009</c:v>
                </c:pt>
                <c:pt idx="1">
                  <c:v>754374.1</c:v>
                </c:pt>
                <c:pt idx="2">
                  <c:v>1022116.3</c:v>
                </c:pt>
                <c:pt idx="3">
                  <c:v>1100198</c:v>
                </c:pt>
                <c:pt idx="4">
                  <c:v>1149830.3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2.7777777777777925E-2"/>
                  <c:y val="-3.3492845291252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950617283950692E-2"/>
                  <c:y val="-4.3798336150099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407407407407558E-2"/>
                  <c:y val="-3.3492845291252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061728395061668E-2"/>
                  <c:y val="-3.606921800596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432098765432145E-2"/>
                  <c:y val="-3.1408230135768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179722.7</c:v>
                </c:pt>
                <c:pt idx="1">
                  <c:v>196488.9</c:v>
                </c:pt>
                <c:pt idx="2">
                  <c:v>211616.5</c:v>
                </c:pt>
                <c:pt idx="3">
                  <c:v>207727.6</c:v>
                </c:pt>
                <c:pt idx="4">
                  <c:v>245676.3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Pt>
            <c:idx val="1"/>
            <c:marker>
              <c:spPr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</c:marker>
            <c:bubble3D val="0"/>
          </c:dPt>
          <c:dPt>
            <c:idx val="2"/>
            <c:marker>
              <c:spPr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</c:marker>
            <c:bubble3D val="0"/>
          </c:dPt>
          <c:dLbls>
            <c:dLbl>
              <c:idx val="4"/>
              <c:layout>
                <c:manualLayout>
                  <c:x val="-2.469135802469143E-2"/>
                  <c:y val="3.3824247838520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494266.4</c:v>
                </c:pt>
                <c:pt idx="1">
                  <c:v>557885.19999999797</c:v>
                </c:pt>
                <c:pt idx="2">
                  <c:v>810499.8</c:v>
                </c:pt>
                <c:pt idx="3">
                  <c:v>892470.4</c:v>
                </c:pt>
                <c:pt idx="4">
                  <c:v>904154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723264"/>
        <c:axId val="323725568"/>
      </c:lineChart>
      <c:catAx>
        <c:axId val="323723264"/>
        <c:scaling>
          <c:orientation val="minMax"/>
        </c:scaling>
        <c:delete val="0"/>
        <c:axPos val="b"/>
        <c:majorTickMark val="out"/>
        <c:minorTickMark val="none"/>
        <c:tickLblPos val="nextTo"/>
        <c:crossAx val="323725568"/>
        <c:crosses val="autoZero"/>
        <c:auto val="1"/>
        <c:lblAlgn val="ctr"/>
        <c:lblOffset val="100"/>
        <c:noMultiLvlLbl val="0"/>
      </c:catAx>
      <c:valAx>
        <c:axId val="3237255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23723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62134207752376"/>
          <c:y val="0.14728047630842744"/>
          <c:w val="0.22137865792247788"/>
          <c:h val="0.59278858665627754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1.6003715598312186E-2"/>
                  <c:y val="-3.4995876273319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431225427365741E-2"/>
                  <c:y val="-1.0498762881995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4697</c:v>
                </c:pt>
                <c:pt idx="1">
                  <c:v>204</c:v>
                </c:pt>
                <c:pt idx="2">
                  <c:v>271.39999999999969</c:v>
                </c:pt>
                <c:pt idx="3">
                  <c:v>1893.9</c:v>
                </c:pt>
                <c:pt idx="4">
                  <c:v>3176.9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9721006091853051E-2"/>
                  <c:y val="-3.4995876273319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349410256780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721186111151113E-2"/>
                  <c:y val="-3.4995876273319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724901709463313E-2"/>
                  <c:y val="-3.4995876273319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293676282097445E-2"/>
                  <c:y val="-3.4995876273319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4697</c:v>
                </c:pt>
                <c:pt idx="1">
                  <c:v>172.3</c:v>
                </c:pt>
                <c:pt idx="2">
                  <c:v>271.39999999999969</c:v>
                </c:pt>
                <c:pt idx="3">
                  <c:v>1893.9</c:v>
                </c:pt>
                <c:pt idx="4">
                  <c:v>3136.7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5708544"/>
        <c:axId val="275730816"/>
        <c:axId val="0"/>
      </c:bar3DChart>
      <c:catAx>
        <c:axId val="275708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5730816"/>
        <c:crosses val="autoZero"/>
        <c:auto val="1"/>
        <c:lblAlgn val="ctr"/>
        <c:lblOffset val="100"/>
        <c:noMultiLvlLbl val="0"/>
      </c:catAx>
      <c:valAx>
        <c:axId val="27573081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75708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725283350375158"/>
          <c:y val="0.11032105547562852"/>
          <c:w val="0.11603719918775288"/>
          <c:h val="0.14943184057091274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dPt>
            <c:idx val="1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</c:dPt>
          <c:dPt>
            <c:idx val="2"/>
            <c:bubble3D val="0"/>
            <c:spPr>
              <a:solidFill>
                <a:srgbClr val="01C2EF"/>
              </a:solidFill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</c:dPt>
          <c:dPt>
            <c:idx val="4"/>
            <c:bubble3D val="0"/>
            <c:spPr>
              <a:solidFill>
                <a:srgbClr val="E10FA5"/>
              </a:solidFill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</c:dPt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4697</c:v>
                </c:pt>
                <c:pt idx="1">
                  <c:v>172.3</c:v>
                </c:pt>
                <c:pt idx="2">
                  <c:v>271.39999999999969</c:v>
                </c:pt>
                <c:pt idx="3">
                  <c:v>1893.9</c:v>
                </c:pt>
                <c:pt idx="4">
                  <c:v>1136.7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613376291522968"/>
          <c:y val="0.13398321903626897"/>
          <c:w val="0.40386623708476937"/>
          <c:h val="0.86601678096373058"/>
        </c:manualLayout>
      </c:layout>
      <c:overlay val="0"/>
      <c:txPr>
        <a:bodyPr/>
        <a:lstStyle/>
        <a:p>
          <a:pPr>
            <a:defRPr sz="10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неналоговых доходов,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-4.9681490788973381E-2"/>
                  <c:y val="-0.10272981165491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540840464883921E-17"/>
                  <c:y val="-8.1102482885460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7070012565113954E-2"/>
                  <c:y val="-7.5695650693096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7133714407319514E-2"/>
                  <c:y val="5.9475154116004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9869</c:v>
                </c:pt>
                <c:pt idx="1">
                  <c:v>8821.4</c:v>
                </c:pt>
                <c:pt idx="2">
                  <c:v>7723.8</c:v>
                </c:pt>
                <c:pt idx="3">
                  <c:v>11184.2</c:v>
                </c:pt>
                <c:pt idx="4">
                  <c:v>10171.4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153664"/>
        <c:axId val="275155200"/>
      </c:lineChart>
      <c:catAx>
        <c:axId val="27515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5155200"/>
        <c:crosses val="autoZero"/>
        <c:auto val="1"/>
        <c:lblAlgn val="ctr"/>
        <c:lblOffset val="100"/>
        <c:noMultiLvlLbl val="0"/>
      </c:catAx>
      <c:valAx>
        <c:axId val="27515520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7515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90947717240395E-2"/>
          <c:y val="7.0174170910625402E-2"/>
          <c:w val="0.92733009303127645"/>
          <c:h val="0.756674704724409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4.7977863071756562E-2"/>
                  <c:y val="8.7179390835361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0555680987877317E-2"/>
                  <c:y val="-8.259100184402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724463510157352"/>
                  <c:y val="7.8002612852691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222272395150923E-3"/>
                  <c:y val="-0.12388650276603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01.01.2019 </c:v>
                </c:pt>
                <c:pt idx="1">
                  <c:v>на 01.01.2020</c:v>
                </c:pt>
                <c:pt idx="2">
                  <c:v>на 01.01.2021</c:v>
                </c:pt>
                <c:pt idx="3">
                  <c:v>на 01.01.2022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20205.2</c:v>
                </c:pt>
                <c:pt idx="1">
                  <c:v>18524.3</c:v>
                </c:pt>
                <c:pt idx="2">
                  <c:v>12916.5</c:v>
                </c:pt>
                <c:pt idx="3">
                  <c:v>14953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200256"/>
        <c:axId val="277288064"/>
      </c:lineChart>
      <c:catAx>
        <c:axId val="277200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7288064"/>
        <c:crosses val="autoZero"/>
        <c:auto val="1"/>
        <c:lblAlgn val="ctr"/>
        <c:lblOffset val="100"/>
        <c:noMultiLvlLbl val="0"/>
      </c:catAx>
      <c:valAx>
        <c:axId val="27728806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77200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253992354758941"/>
          <c:y val="0"/>
          <c:w val="0.55538865023227868"/>
          <c:h val="0.918367063523554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0650" h="114300"/>
            </a:sp3d>
          </c:spPr>
          <c:explosion val="8"/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20650" h="114300"/>
              </a:sp3d>
            </c:spPr>
          </c:dPt>
          <c:dPt>
            <c:idx val="1"/>
            <c:bubble3D val="0"/>
            <c:spPr>
              <a:solidFill>
                <a:srgbClr val="01C2EF"/>
              </a:solidFill>
              <a:scene3d>
                <a:camera prst="orthographicFront"/>
                <a:lightRig rig="threePt" dir="t"/>
              </a:scene3d>
              <a:sp3d>
                <a:bevelT w="120650" h="1143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20650" h="114300"/>
              </a:sp3d>
            </c:spPr>
          </c:dPt>
          <c:dPt>
            <c:idx val="3"/>
            <c:bubble3D val="0"/>
            <c:spPr>
              <a:solidFill>
                <a:srgbClr val="99FF33"/>
              </a:solidFill>
              <a:scene3d>
                <a:camera prst="orthographicFront"/>
                <a:lightRig rig="threePt" dir="t"/>
              </a:scene3d>
              <a:sp3d>
                <a:bevelT w="120650" h="114300"/>
              </a:sp3d>
            </c:spPr>
          </c:dPt>
          <c:dLbls>
            <c:dLbl>
              <c:idx val="0"/>
              <c:layout>
                <c:manualLayout>
                  <c:x val="-9.1451772848284346E-2"/>
                  <c:y val="5.20942684372938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0593236553963296E-2"/>
                  <c:y val="7.13704713081767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  <c:pt idx="3">
                  <c:v>Иные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144983.1</c:v>
                </c:pt>
                <c:pt idx="1">
                  <c:v>265864.3</c:v>
                </c:pt>
                <c:pt idx="2">
                  <c:v>419329.1</c:v>
                </c:pt>
                <c:pt idx="3">
                  <c:v>73769.8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2649242676739462E-2"/>
          <c:y val="0.67394949314022046"/>
          <c:w val="0.90776590666880796"/>
          <c:h val="0.16407870780797598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644120521448656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95724015599019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57.579000000000001</c:v>
                </c:pt>
                <c:pt idx="1">
                  <c:v>110.54860000000002</c:v>
                </c:pt>
                <c:pt idx="2">
                  <c:v>150.9383000000002</c:v>
                </c:pt>
                <c:pt idx="3">
                  <c:v>130.63299999999998</c:v>
                </c:pt>
                <c:pt idx="4">
                  <c:v>144.98310000000001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70.439800000000005</c:v>
                </c:pt>
                <c:pt idx="1">
                  <c:v>76.88</c:v>
                </c:pt>
                <c:pt idx="2">
                  <c:v>232.02860000000001</c:v>
                </c:pt>
                <c:pt idx="3">
                  <c:v>104.8211</c:v>
                </c:pt>
                <c:pt idx="4">
                  <c:v>265.86430000000001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357.16550000000001</c:v>
                </c:pt>
                <c:pt idx="1">
                  <c:v>356.57490000000001</c:v>
                </c:pt>
                <c:pt idx="2">
                  <c:v>399.8193</c:v>
                </c:pt>
                <c:pt idx="3">
                  <c:v>429.13749999999999</c:v>
                </c:pt>
                <c:pt idx="4">
                  <c:v>419.32909999999993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9.0621000000000027</c:v>
                </c:pt>
                <c:pt idx="1">
                  <c:v>13.885800000000012</c:v>
                </c:pt>
                <c:pt idx="2">
                  <c:v>27.703599999999966</c:v>
                </c:pt>
                <c:pt idx="3">
                  <c:v>227.7877</c:v>
                </c:pt>
                <c:pt idx="4">
                  <c:v>73.769800000000004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104512"/>
        <c:axId val="277106048"/>
      </c:barChart>
      <c:catAx>
        <c:axId val="27710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77106048"/>
        <c:crosses val="autoZero"/>
        <c:auto val="1"/>
        <c:lblAlgn val="ctr"/>
        <c:lblOffset val="100"/>
        <c:noMultiLvlLbl val="0"/>
      </c:catAx>
      <c:valAx>
        <c:axId val="2771060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77104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710128747079263"/>
          <c:y val="0.35622460388562105"/>
          <c:w val="0.13289871252920896"/>
          <c:h val="0.430147241323068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3.5927078061285381E-2"/>
                  <c:y val="-3.8799631067445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725372077999545E-2"/>
                  <c:y val="-1.5519852426978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670172.19999999856</c:v>
                </c:pt>
                <c:pt idx="1">
                  <c:v>754837.2</c:v>
                </c:pt>
                <c:pt idx="2">
                  <c:v>1013718.7</c:v>
                </c:pt>
                <c:pt idx="3">
                  <c:v>1094704.4000000004</c:v>
                </c:pt>
                <c:pt idx="4">
                  <c:v>1134287.1000000001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3067136"/>
        <c:axId val="283068672"/>
        <c:axId val="0"/>
      </c:bar3DChart>
      <c:catAx>
        <c:axId val="28306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3068672"/>
        <c:crosses val="autoZero"/>
        <c:auto val="1"/>
        <c:lblAlgn val="ctr"/>
        <c:lblOffset val="100"/>
        <c:noMultiLvlLbl val="0"/>
      </c:catAx>
      <c:valAx>
        <c:axId val="2830686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83067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30123223023527"/>
          <c:y val="0"/>
          <c:w val="0.67737191119315476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E10FA5"/>
              </a:solidFill>
            </c:spPr>
          </c:dPt>
          <c:dPt>
            <c:idx val="2"/>
            <c:bubble3D val="0"/>
            <c:spPr>
              <a:solidFill>
                <a:srgbClr val="99FF33"/>
              </a:solidFill>
            </c:spPr>
          </c:dPt>
          <c:dPt>
            <c:idx val="4"/>
            <c:bubble3D val="0"/>
            <c:explosion val="2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57ED03"/>
              </a:solidFill>
            </c:spPr>
          </c:dPt>
          <c:dPt>
            <c:idx val="10"/>
            <c:bubble3D val="0"/>
            <c:spPr>
              <a:solidFill>
                <a:srgbClr val="C62A44"/>
              </a:solidFill>
            </c:spPr>
          </c:dPt>
          <c:dLbls>
            <c:dLbl>
              <c:idx val="0"/>
              <c:layout>
                <c:manualLayout>
                  <c:x val="-1.1848743859377947E-2"/>
                  <c:y val="3.17747364152474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4315408449393571"/>
                  <c:y val="-2.82433433322223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21076136364715436"/>
                  <c:y val="8.1437247713217042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2995481508702283"/>
                  <c:y val="7.79733733288893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2412751240200387E-2"/>
                  <c:y val="0.245931873479318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6.4677475449587726E-2"/>
                  <c:y val="-5.74008515815085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 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55400.9</c:v>
                </c:pt>
                <c:pt idx="1">
                  <c:v>3874.9</c:v>
                </c:pt>
                <c:pt idx="2">
                  <c:v>9661</c:v>
                </c:pt>
                <c:pt idx="3">
                  <c:v>4530.8</c:v>
                </c:pt>
                <c:pt idx="4">
                  <c:v>854171.9</c:v>
                </c:pt>
                <c:pt idx="5">
                  <c:v>68551.600000000006</c:v>
                </c:pt>
                <c:pt idx="6">
                  <c:v>23063.9</c:v>
                </c:pt>
                <c:pt idx="7">
                  <c:v>80.099999999999994</c:v>
                </c:pt>
                <c:pt idx="8">
                  <c:v>1800</c:v>
                </c:pt>
                <c:pt idx="9">
                  <c:v>8.9</c:v>
                </c:pt>
                <c:pt idx="10">
                  <c:v>113143.1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89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620964543595449E-2"/>
          <c:y val="5.9712763883579406E-2"/>
          <c:w val="0.92261982572012868"/>
          <c:h val="0.76619396774498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519953</c:v>
                </c:pt>
                <c:pt idx="1">
                  <c:v>587920.4</c:v>
                </c:pt>
                <c:pt idx="2">
                  <c:v>751434.3</c:v>
                </c:pt>
                <c:pt idx="3">
                  <c:v>702207</c:v>
                </c:pt>
                <c:pt idx="4">
                  <c:v>854171.9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020032"/>
        <c:axId val="293021568"/>
      </c:barChart>
      <c:catAx>
        <c:axId val="29302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3021568"/>
        <c:crosses val="autoZero"/>
        <c:auto val="1"/>
        <c:lblAlgn val="ctr"/>
        <c:lblOffset val="100"/>
        <c:noMultiLvlLbl val="0"/>
      </c:catAx>
      <c:valAx>
        <c:axId val="2930215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93020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49464438591812"/>
          <c:y val="0"/>
          <c:w val="0.66571987644074593"/>
          <c:h val="0.75448252663284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57ED03"/>
              </a:solidFill>
            </c:spPr>
          </c:dPt>
          <c:dPt>
            <c:idx val="4"/>
            <c:bubble3D val="0"/>
            <c:spPr>
              <a:solidFill>
                <a:srgbClr val="FF33CC"/>
              </a:solidFill>
            </c:spPr>
          </c:dPt>
          <c:dLbls>
            <c:dLbl>
              <c:idx val="2"/>
              <c:layout>
                <c:manualLayout>
                  <c:x val="0.11066308536524266"/>
                  <c:y val="-6.66283993136565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795419245356179"/>
                  <c:y val="3.919317606685681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8415099847293787E-2"/>
                  <c:y val="-1.17579528200570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Дошкольное</c:v>
                </c:pt>
                <c:pt idx="1">
                  <c:v>Общее</c:v>
                </c:pt>
                <c:pt idx="2">
                  <c:v>Дополнительное </c:v>
                </c:pt>
                <c:pt idx="3">
                  <c:v>Другие вопросы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259866.4</c:v>
                </c:pt>
                <c:pt idx="1">
                  <c:v>534750.1</c:v>
                </c:pt>
                <c:pt idx="2">
                  <c:v>38619.9</c:v>
                </c:pt>
                <c:pt idx="3">
                  <c:v>18275.8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1"/>
        <c:holeSize val="50"/>
      </c:doughnutChart>
    </c:plotArea>
    <c:legend>
      <c:legendPos val="b"/>
      <c:layout>
        <c:manualLayout>
          <c:xMode val="edge"/>
          <c:yMode val="edge"/>
          <c:x val="1.9115250810912095E-2"/>
          <c:y val="0.75415879717068568"/>
          <c:w val="0.98088474918908797"/>
          <c:h val="0.1793186559518079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91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721994853424908E-2"/>
          <c:y val="1.1707032551938655E-3"/>
          <c:w val="0.94727800514657678"/>
          <c:h val="0.928281579824463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139700" h="139700" prst="divot"/>
              <a:bevelB w="12700" prst="riblet"/>
            </a:sp3d>
          </c:spPr>
          <c:explosion val="11"/>
          <c:dPt>
            <c:idx val="0"/>
            <c:bubble3D val="0"/>
            <c:spPr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39700" h="139700" prst="divot"/>
                <a:bevelB w="12700" prst="riblet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plastic">
                <a:bevelT w="139700" h="139700" prst="divot"/>
                <a:bevelB w="12700" prst="riblet"/>
              </a:sp3d>
            </c:spPr>
          </c:dPt>
          <c:dPt>
            <c:idx val="2"/>
            <c:bubble3D val="0"/>
            <c:spPr>
              <a:solidFill>
                <a:srgbClr val="EF3A01"/>
              </a:solidFill>
              <a:scene3d>
                <a:camera prst="orthographicFront"/>
                <a:lightRig rig="threePt" dir="t"/>
              </a:scene3d>
              <a:sp3d prstMaterial="plastic">
                <a:bevelT w="139700" h="139700" prst="divot"/>
                <a:bevelB w="12700" prst="riblet"/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plastic">
                <a:bevelT w="139700" h="139700" prst="divot"/>
                <a:bevelB w="12700" prst="riblet"/>
              </a:sp3d>
            </c:spPr>
          </c:dPt>
          <c:dPt>
            <c:idx val="6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plastic">
                <a:bevelT w="139700" h="139700" prst="divot"/>
                <a:bevelB w="12700" prst="riblet"/>
              </a:sp3d>
            </c:spPr>
          </c:dPt>
          <c:dPt>
            <c:idx val="7"/>
            <c:bubble3D val="0"/>
            <c:spPr>
              <a:solidFill>
                <a:srgbClr val="E10FA5"/>
              </a:solidFill>
              <a:scene3d>
                <a:camera prst="orthographicFront"/>
                <a:lightRig rig="threePt" dir="t"/>
              </a:scene3d>
              <a:sp3d prstMaterial="plastic">
                <a:bevelT w="139700" h="139700" prst="divot"/>
                <a:bevelB w="12700" prst="riblet"/>
              </a:sp3d>
            </c:spPr>
          </c:dPt>
          <c:dLbls>
            <c:dLbl>
              <c:idx val="1"/>
              <c:layout>
                <c:manualLayout>
                  <c:x val="0.25316335525560912"/>
                  <c:y val="-1.19663194604393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235849477562652"/>
                  <c:y val="2.54947959711794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4988225352010237E-3"/>
                  <c:y val="3.31724659319696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9410488998490245E-2"/>
                  <c:y val="-3.54865719527098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2989900029322821E-2"/>
                  <c:y val="-0.143391418568668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0994878073656676E-2"/>
                  <c:y val="-4.59960749618607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добычу полезных ископаемых</c:v>
                </c:pt>
                <c:pt idx="7">
                  <c:v>Государственная пошлина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163311.9</c:v>
                </c:pt>
                <c:pt idx="1">
                  <c:v>12548.2</c:v>
                </c:pt>
                <c:pt idx="2">
                  <c:v>6892.8</c:v>
                </c:pt>
                <c:pt idx="3">
                  <c:v>2042</c:v>
                </c:pt>
                <c:pt idx="4">
                  <c:v>26.7</c:v>
                </c:pt>
                <c:pt idx="5">
                  <c:v>2564.3000000000002</c:v>
                </c:pt>
                <c:pt idx="6">
                  <c:v>42620.800000000003</c:v>
                </c:pt>
                <c:pt idx="7">
                  <c:v>5498.2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scene3d>
      <a:camera prst="orthographicFront"/>
      <a:lightRig rig="threePt" dir="t"/>
    </a:scene3d>
    <a:sp3d>
      <a:bevelB w="1651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i="1">
                <a:latin typeface="Times New Roman" pitchFamily="18" charset="0"/>
                <a:cs typeface="Times New Roman" pitchFamily="18" charset="0"/>
              </a:defRPr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Источники финансирования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46620216801308E-2"/>
          <c:y val="0.13591118877610781"/>
          <c:w val="0.58922148531115559"/>
          <c:h val="0.749961539104697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9.7736164235719847E-2"/>
                  <c:y val="9.60903663818333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178483144729969"/>
                  <c:y val="-0.2380587281149143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607356127096987"/>
                  <c:y val="9.30598986639021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Федеральные средства</c:v>
                </c:pt>
                <c:pt idx="1">
                  <c:v>Краевые средства</c:v>
                </c:pt>
                <c:pt idx="2">
                  <c:v>Средства местного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140896</c:v>
                </c:pt>
                <c:pt idx="1">
                  <c:v>474625.3</c:v>
                </c:pt>
                <c:pt idx="2">
                  <c:v>238650.6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49242911507798E-2"/>
          <c:y val="6.381652998874425E-2"/>
          <c:w val="0.74825048909256553"/>
          <c:h val="0.76516867412365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21524</c:v>
                </c:pt>
                <c:pt idx="1">
                  <c:v>22592.2</c:v>
                </c:pt>
                <c:pt idx="2">
                  <c:v>31312.1</c:v>
                </c:pt>
                <c:pt idx="3">
                  <c:v>28106.3</c:v>
                </c:pt>
                <c:pt idx="4">
                  <c:v>68551.600000000006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492928"/>
        <c:axId val="282937600"/>
      </c:barChart>
      <c:catAx>
        <c:axId val="282492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2937600"/>
        <c:crosses val="autoZero"/>
        <c:auto val="1"/>
        <c:lblAlgn val="ctr"/>
        <c:lblOffset val="100"/>
        <c:noMultiLvlLbl val="0"/>
      </c:catAx>
      <c:valAx>
        <c:axId val="2829376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82492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10543409059771E-3"/>
          <c:y val="6.6898729115696512E-2"/>
          <c:w val="0.9296360617953523"/>
          <c:h val="0.745075137760143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8.6132449552608667E-2"/>
                  <c:y val="-0.1102446961016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4599337164456483E-2"/>
                  <c:y val="-0.133868559551977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0768855722194877E-2"/>
                  <c:y val="-0.13386864255708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0.118119390491544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54830</c:v>
                </c:pt>
                <c:pt idx="1">
                  <c:v>69008.100000000006</c:v>
                </c:pt>
                <c:pt idx="2">
                  <c:v>103641.2</c:v>
                </c:pt>
                <c:pt idx="3">
                  <c:v>264813.8</c:v>
                </c:pt>
                <c:pt idx="4">
                  <c:v>113143.1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546560"/>
        <c:axId val="324548096"/>
      </c:lineChart>
      <c:catAx>
        <c:axId val="32454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4548096"/>
        <c:crosses val="autoZero"/>
        <c:auto val="1"/>
        <c:lblAlgn val="ctr"/>
        <c:lblOffset val="100"/>
        <c:noMultiLvlLbl val="0"/>
      </c:catAx>
      <c:valAx>
        <c:axId val="32454809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2454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Установленный целевой показатель</c:v>
                </c:pt>
              </c:strCache>
            </c:strRef>
          </c:tx>
          <c:spPr>
            <a:solidFill>
              <a:srgbClr val="99FF3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21637</c:v>
                </c:pt>
                <c:pt idx="1">
                  <c:v>29373.3</c:v>
                </c:pt>
                <c:pt idx="2">
                  <c:v>30548.23</c:v>
                </c:pt>
                <c:pt idx="3">
                  <c:v>31937.8</c:v>
                </c:pt>
                <c:pt idx="4">
                  <c:v>31937.8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 достигнутый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22533.1</c:v>
                </c:pt>
                <c:pt idx="1">
                  <c:v>28770</c:v>
                </c:pt>
                <c:pt idx="2">
                  <c:v>30364.5</c:v>
                </c:pt>
                <c:pt idx="3">
                  <c:v>31773.599999999988</c:v>
                </c:pt>
                <c:pt idx="4">
                  <c:v>31801.599999999988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569088"/>
        <c:axId val="336570624"/>
      </c:barChart>
      <c:catAx>
        <c:axId val="3365690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6570624"/>
        <c:crosses val="autoZero"/>
        <c:auto val="1"/>
        <c:lblAlgn val="ctr"/>
        <c:lblOffset val="100"/>
        <c:noMultiLvlLbl val="0"/>
      </c:catAx>
      <c:valAx>
        <c:axId val="33657062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336569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27527753685693"/>
          <c:y val="6.9898435942429588E-2"/>
          <c:w val="0.22025326990222971"/>
          <c:h val="0.46321755725771718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Установленный целевой показатель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26595</c:v>
                </c:pt>
                <c:pt idx="1">
                  <c:v>35391.599999999999</c:v>
                </c:pt>
                <c:pt idx="2">
                  <c:v>35890.300000000003</c:v>
                </c:pt>
                <c:pt idx="3">
                  <c:v>40556</c:v>
                </c:pt>
                <c:pt idx="4">
                  <c:v>40556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 достигнутый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27403.1</c:v>
                </c:pt>
                <c:pt idx="1">
                  <c:v>34680</c:v>
                </c:pt>
                <c:pt idx="2">
                  <c:v>35170</c:v>
                </c:pt>
                <c:pt idx="3">
                  <c:v>39700</c:v>
                </c:pt>
                <c:pt idx="4">
                  <c:v>39740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229312"/>
        <c:axId val="339239296"/>
      </c:barChart>
      <c:catAx>
        <c:axId val="3392293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9239296"/>
        <c:crosses val="autoZero"/>
        <c:auto val="1"/>
        <c:lblAlgn val="ctr"/>
        <c:lblOffset val="100"/>
        <c:noMultiLvlLbl val="0"/>
      </c:catAx>
      <c:valAx>
        <c:axId val="339239296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339229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53874087452177"/>
          <c:y val="1.4233233344443199E-2"/>
          <c:w val="0.22025326990222971"/>
          <c:h val="0.46321755725771718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413933736882879E-3"/>
          <c:y val="1.7406488097114536E-2"/>
          <c:w val="0.93088934577885751"/>
          <c:h val="0.777023344339168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3.0408498672561336E-3"/>
                  <c:y val="-2.2611447730878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225496017684222E-3"/>
                  <c:y val="-4.0700605915582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223101647709085E-3"/>
                  <c:y val="-1.3566868638527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326798938049028E-2"/>
                  <c:y val="-2.7133737277054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653597876098104E-2"/>
                  <c:y val="-1.3566868638527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123549.1</c:v>
                </c:pt>
                <c:pt idx="1">
                  <c:v>141072.9</c:v>
                </c:pt>
                <c:pt idx="2">
                  <c:v>141400</c:v>
                </c:pt>
                <c:pt idx="3">
                  <c:v>144726.70000000001</c:v>
                </c:pt>
                <c:pt idx="4">
                  <c:v>163311.9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gapDepth val="131"/>
        <c:shape val="cylinder"/>
        <c:axId val="273251712"/>
        <c:axId val="273286272"/>
        <c:axId val="0"/>
      </c:bar3DChart>
      <c:catAx>
        <c:axId val="27325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3286272"/>
        <c:crosses val="autoZero"/>
        <c:auto val="1"/>
        <c:lblAlgn val="ctr"/>
        <c:lblOffset val="100"/>
        <c:noMultiLvlLbl val="0"/>
      </c:catAx>
      <c:valAx>
        <c:axId val="2732862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7325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 на доходы физических лиц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i="1" u="sng" dirty="0">
                <a:latin typeface="Times New Roman" pitchFamily="18" charset="0"/>
                <a:cs typeface="Times New Roman" pitchFamily="18" charset="0"/>
              </a:rPr>
              <a:t>сопоставимых </a:t>
            </a:r>
            <a:r>
              <a:rPr lang="ru-RU" sz="1200" i="1" u="sng" dirty="0" smtClean="0">
                <a:latin typeface="Times New Roman" pitchFamily="18" charset="0"/>
                <a:cs typeface="Times New Roman" pitchFamily="18" charset="0"/>
              </a:rPr>
              <a:t>условиях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в сопоставимых условиях</c:v>
                </c:pt>
              </c:strCache>
            </c:strRef>
          </c:tx>
          <c:spPr>
            <a:solidFill>
              <a:srgbClr val="01C2EF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3924925572917501E-2"/>
                  <c:y val="-4.6685989138461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24925572917524E-2"/>
                  <c:y val="-5.1873321264957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634836260418481E-2"/>
                  <c:y val="-5.1873321264957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147417.60000000001</c:v>
                </c:pt>
                <c:pt idx="1">
                  <c:v>155405.4</c:v>
                </c:pt>
                <c:pt idx="2">
                  <c:v>163311.9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4204160"/>
        <c:axId val="274205696"/>
        <c:axId val="0"/>
      </c:bar3DChart>
      <c:catAx>
        <c:axId val="27420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205696"/>
        <c:crosses val="autoZero"/>
        <c:auto val="1"/>
        <c:lblAlgn val="ctr"/>
        <c:lblOffset val="100"/>
        <c:noMultiLvlLbl val="0"/>
      </c:catAx>
      <c:valAx>
        <c:axId val="27420569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74204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FF00"/>
                </a:solidFill>
              </a:rPr>
              <a:t>Дополнительный норматив отчислений от налога на доходы физических лиц, %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16.5</c:v>
                </c:pt>
                <c:pt idx="1">
                  <c:v>18</c:v>
                </c:pt>
                <c:pt idx="2">
                  <c:v>15.2</c:v>
                </c:pt>
                <c:pt idx="3">
                  <c:v>14.5</c:v>
                </c:pt>
                <c:pt idx="4">
                  <c:v>16.2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267520"/>
        <c:axId val="274269312"/>
      </c:barChart>
      <c:catAx>
        <c:axId val="274267520"/>
        <c:scaling>
          <c:orientation val="minMax"/>
        </c:scaling>
        <c:delete val="0"/>
        <c:axPos val="b"/>
        <c:majorTickMark val="out"/>
        <c:minorTickMark val="none"/>
        <c:tickLblPos val="nextTo"/>
        <c:crossAx val="274269312"/>
        <c:crosses val="autoZero"/>
        <c:auto val="1"/>
        <c:lblAlgn val="ctr"/>
        <c:lblOffset val="100"/>
        <c:noMultiLvlLbl val="0"/>
      </c:catAx>
      <c:valAx>
        <c:axId val="2742693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7426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413933736882888E-3"/>
          <c:y val="1.7406488097114543E-2"/>
          <c:w val="0.93088934577885751"/>
          <c:h val="0.777023344339168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3.0408498672561345E-3"/>
                  <c:y val="-2.2611447730879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225496017684274E-3"/>
                  <c:y val="-4.0700605915582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370968049231241E-2"/>
                  <c:y val="-5.949973651878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326798938049028E-2"/>
                  <c:y val="-2.7133737277054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655211593520276E-2"/>
                  <c:y val="-4.5719867930267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20676.900000000001</c:v>
                </c:pt>
                <c:pt idx="1">
                  <c:v>21815.8</c:v>
                </c:pt>
                <c:pt idx="2">
                  <c:v>34692.9</c:v>
                </c:pt>
                <c:pt idx="3">
                  <c:v>25623.8</c:v>
                </c:pt>
                <c:pt idx="4">
                  <c:v>42620.9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gapDepth val="131"/>
        <c:shape val="cylinder"/>
        <c:axId val="274328576"/>
        <c:axId val="274604800"/>
        <c:axId val="0"/>
      </c:bar3DChart>
      <c:catAx>
        <c:axId val="27432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604800"/>
        <c:crosses val="autoZero"/>
        <c:auto val="1"/>
        <c:lblAlgn val="ctr"/>
        <c:lblOffset val="100"/>
        <c:noMultiLvlLbl val="0"/>
      </c:catAx>
      <c:valAx>
        <c:axId val="2746048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74328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i="1">
                <a:latin typeface="Times New Roman" pitchFamily="18" charset="0"/>
                <a:cs typeface="Times New Roman" pitchFamily="18" charset="0"/>
              </a:defRPr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Стоимость 1г.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золота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рублей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 1г. Золота, рублей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6554449924851114E-2"/>
                  <c:y val="-0.10087623952776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277224962425622E-3"/>
                  <c:y val="-0.1221133425862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13804116988010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2920</c:v>
                </c:pt>
                <c:pt idx="1">
                  <c:v>4100</c:v>
                </c:pt>
                <c:pt idx="2">
                  <c:v>4300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4629376"/>
        <c:axId val="274630912"/>
        <c:axId val="0"/>
      </c:bar3DChart>
      <c:catAx>
        <c:axId val="274629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630912"/>
        <c:crosses val="autoZero"/>
        <c:auto val="1"/>
        <c:lblAlgn val="ctr"/>
        <c:lblOffset val="100"/>
        <c:noMultiLvlLbl val="0"/>
      </c:catAx>
      <c:valAx>
        <c:axId val="274630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74629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i="1">
                <a:latin typeface="Times New Roman" pitchFamily="18" charset="0"/>
                <a:cs typeface="Times New Roman" pitchFamily="18" charset="0"/>
              </a:defRPr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Объем добычи золота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 1г. Золота, рублей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322672742860852E-2"/>
                  <c:y val="-0.10087623952776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915837443638526E-2"/>
                  <c:y val="-9.0257687998528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277224962425622E-3"/>
                  <c:y val="-0.10618551529238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662</c:v>
                </c:pt>
                <c:pt idx="1">
                  <c:v>327</c:v>
                </c:pt>
                <c:pt idx="2">
                  <c:v>411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4365056"/>
        <c:axId val="274375040"/>
        <c:axId val="0"/>
      </c:bar3DChart>
      <c:catAx>
        <c:axId val="274365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375040"/>
        <c:crosses val="autoZero"/>
        <c:auto val="1"/>
        <c:lblAlgn val="ctr"/>
        <c:lblOffset val="100"/>
        <c:noMultiLvlLbl val="0"/>
      </c:catAx>
      <c:valAx>
        <c:axId val="274375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74365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Структура налогов на совокупный доход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0942616135810489E-2"/>
          <c:y val="0.15311402597778992"/>
          <c:w val="0.43526363924959582"/>
          <c:h val="0.695408843461837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127000"/>
            </a:sp3d>
          </c:spPr>
          <c:explosion val="5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90500" h="127000"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90500" h="127000"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90500" h="127000"/>
              </a:sp3d>
            </c:spPr>
          </c:dPt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Налог, взимаемый в связи с применением упрощенной системы налогообложения</c:v>
                </c:pt>
                <c:pt idx="1">
                  <c:v>Единый налог на вмененный доход для отдельных видов деятельности</c:v>
                </c:pt>
                <c:pt idx="2">
                  <c:v>Единый сельскохозяйственный налог</c:v>
                </c:pt>
                <c:pt idx="3">
                  <c:v>Налог, взимаемый в связи с применением патентной системы налогообложения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6892.8</c:v>
                </c:pt>
                <c:pt idx="1">
                  <c:v>2042</c:v>
                </c:pt>
                <c:pt idx="2">
                  <c:v>26.7</c:v>
                </c:pt>
                <c:pt idx="3">
                  <c:v>2564.3000000000002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2"/>
      </c:doughnutChart>
    </c:plotArea>
    <c:legend>
      <c:legendPos val="r"/>
      <c:layout>
        <c:manualLayout>
          <c:xMode val="edge"/>
          <c:yMode val="edge"/>
          <c:x val="0.45591865580263408"/>
          <c:y val="0.10643956227085882"/>
          <c:w val="0.48847277441006287"/>
          <c:h val="0.88891897813823151"/>
        </c:manualLayout>
      </c:layout>
      <c:overlay val="0"/>
      <c:txPr>
        <a:bodyPr/>
        <a:lstStyle/>
        <a:p>
          <a:pPr>
            <a:defRPr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252C4A-AF46-4AD0-8E95-42C0D69D229B}" type="doc">
      <dgm:prSet loTypeId="urn:microsoft.com/office/officeart/2005/8/layout/hList7#1" loCatId="list" qsTypeId="urn:microsoft.com/office/officeart/2005/8/quickstyle/simple1" qsCatId="simple" csTypeId="urn:microsoft.com/office/officeart/2005/8/colors/colorful5" csCatId="colorful" phldr="1"/>
      <dgm:spPr/>
    </dgm:pt>
    <dgm:pt modelId="{68DE04FF-CD1D-459A-90DB-7C2DF278712D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olSlant"/>
        </a:sp3d>
      </dgm:spPr>
      <dgm:t>
        <a:bodyPr/>
        <a:lstStyle/>
        <a:p>
          <a:r>
            <a:rPr lang="ru-RU" i="1" dirty="0" smtClean="0">
              <a:latin typeface="Segoe Script" pitchFamily="34" charset="0"/>
              <a:cs typeface="MV Boli" pitchFamily="2" charset="0"/>
            </a:rPr>
            <a:t>ДОХОДЫ</a:t>
          </a:r>
          <a:r>
            <a:rPr lang="ru-RU" dirty="0" smtClean="0"/>
            <a:t>      </a:t>
          </a:r>
          <a:r>
            <a:rPr lang="ru-RU" dirty="0" smtClean="0">
              <a:latin typeface="Segoe Script" pitchFamily="34" charset="0"/>
            </a:rPr>
            <a:t>1 149 830,3</a:t>
          </a:r>
          <a:endParaRPr lang="ru-RU" dirty="0">
            <a:latin typeface="Segoe Script" pitchFamily="34" charset="0"/>
          </a:endParaRPr>
        </a:p>
      </dgm:t>
    </dgm:pt>
    <dgm:pt modelId="{8D702FBD-2E60-4729-9410-11A26D702B08}" type="parTrans" cxnId="{4E099AE7-8C0F-4C38-BEDC-254B83CD7801}">
      <dgm:prSet/>
      <dgm:spPr/>
      <dgm:t>
        <a:bodyPr/>
        <a:lstStyle/>
        <a:p>
          <a:endParaRPr lang="ru-RU"/>
        </a:p>
      </dgm:t>
    </dgm:pt>
    <dgm:pt modelId="{86CB9BA3-2A74-449E-88C0-9E1D16843C0E}" type="sibTrans" cxnId="{4E099AE7-8C0F-4C38-BEDC-254B83CD7801}">
      <dgm:prSet/>
      <dgm:spPr/>
      <dgm:t>
        <a:bodyPr/>
        <a:lstStyle/>
        <a:p>
          <a:endParaRPr lang="ru-RU"/>
        </a:p>
      </dgm:t>
    </dgm:pt>
    <dgm:pt modelId="{02781D20-D4A5-4374-8CF1-EC2506E4D24C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latin typeface="Segoe Script" pitchFamily="34" charset="0"/>
            </a:rPr>
            <a:t>РАСХОДЫ  1 134 287,1</a:t>
          </a:r>
          <a:endParaRPr lang="ru-RU" dirty="0">
            <a:latin typeface="Segoe Script" pitchFamily="34" charset="0"/>
          </a:endParaRPr>
        </a:p>
      </dgm:t>
    </dgm:pt>
    <dgm:pt modelId="{B0B828EA-4F96-447E-BBD3-EEF4721C8221}" type="parTrans" cxnId="{84310A13-4FC8-4F3B-950F-7899EECCE7A8}">
      <dgm:prSet/>
      <dgm:spPr/>
      <dgm:t>
        <a:bodyPr/>
        <a:lstStyle/>
        <a:p>
          <a:endParaRPr lang="ru-RU"/>
        </a:p>
      </dgm:t>
    </dgm:pt>
    <dgm:pt modelId="{A34A06D5-2D4A-486F-B73C-97520F1976A9}" type="sibTrans" cxnId="{84310A13-4FC8-4F3B-950F-7899EECCE7A8}">
      <dgm:prSet/>
      <dgm:spPr/>
      <dgm:t>
        <a:bodyPr/>
        <a:lstStyle/>
        <a:p>
          <a:endParaRPr lang="ru-RU"/>
        </a:p>
      </dgm:t>
    </dgm:pt>
    <dgm:pt modelId="{D4281C53-85B2-4D53-93EE-75F793F0C71B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latin typeface="Segoe Script" pitchFamily="34" charset="0"/>
            </a:rPr>
            <a:t>ПРОФИЦИТ</a:t>
          </a:r>
          <a:r>
            <a:rPr lang="ru-RU" dirty="0" smtClean="0"/>
            <a:t>  </a:t>
          </a:r>
          <a:r>
            <a:rPr lang="ru-RU" dirty="0" smtClean="0">
              <a:latin typeface="Segoe Script" pitchFamily="34" charset="0"/>
            </a:rPr>
            <a:t>15 543,2</a:t>
          </a:r>
          <a:endParaRPr lang="ru-RU" dirty="0">
            <a:latin typeface="Segoe Script" pitchFamily="34" charset="0"/>
          </a:endParaRPr>
        </a:p>
      </dgm:t>
    </dgm:pt>
    <dgm:pt modelId="{57314C6C-F2FF-44EE-A7DF-A5473AF19E83}" type="parTrans" cxnId="{BEF28ADB-E73E-4E25-92CD-13A195298D33}">
      <dgm:prSet/>
      <dgm:spPr/>
      <dgm:t>
        <a:bodyPr/>
        <a:lstStyle/>
        <a:p>
          <a:endParaRPr lang="ru-RU"/>
        </a:p>
      </dgm:t>
    </dgm:pt>
    <dgm:pt modelId="{D16F1CB3-0583-4680-8324-E311079D388C}" type="sibTrans" cxnId="{BEF28ADB-E73E-4E25-92CD-13A195298D33}">
      <dgm:prSet/>
      <dgm:spPr/>
      <dgm:t>
        <a:bodyPr/>
        <a:lstStyle/>
        <a:p>
          <a:endParaRPr lang="ru-RU"/>
        </a:p>
      </dgm:t>
    </dgm:pt>
    <dgm:pt modelId="{4113024F-24D3-4881-A488-83F6316EAF23}" type="pres">
      <dgm:prSet presAssocID="{E9252C4A-AF46-4AD0-8E95-42C0D69D229B}" presName="Name0" presStyleCnt="0">
        <dgm:presLayoutVars>
          <dgm:dir/>
          <dgm:resizeHandles val="exact"/>
        </dgm:presLayoutVars>
      </dgm:prSet>
      <dgm:spPr/>
    </dgm:pt>
    <dgm:pt modelId="{877E8E67-D3B6-4885-B2B8-ACFAD8A1C1C2}" type="pres">
      <dgm:prSet presAssocID="{E9252C4A-AF46-4AD0-8E95-42C0D69D229B}" presName="fgShape" presStyleLbl="fgShp" presStyleIdx="0" presStyleCnt="1" custScaleX="77988" custScaleY="76363" custLinFactNeighborX="1902" custLinFactNeighborY="1060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7637F5CE-91FE-4ABF-A41E-6C85D74C650D}" type="pres">
      <dgm:prSet presAssocID="{E9252C4A-AF46-4AD0-8E95-42C0D69D229B}" presName="linComp" presStyleCnt="0"/>
      <dgm:spPr/>
    </dgm:pt>
    <dgm:pt modelId="{3CDBB1E6-5EA0-49F3-98E4-465331F1B7C0}" type="pres">
      <dgm:prSet presAssocID="{68DE04FF-CD1D-459A-90DB-7C2DF278712D}" presName="compNode" presStyleCnt="0"/>
      <dgm:spPr/>
    </dgm:pt>
    <dgm:pt modelId="{FACF1ADA-6D65-46F4-B9D6-B98EA9F90D5F}" type="pres">
      <dgm:prSet presAssocID="{68DE04FF-CD1D-459A-90DB-7C2DF278712D}" presName="bkgdShape" presStyleLbl="node1" presStyleIdx="0" presStyleCnt="3"/>
      <dgm:spPr/>
      <dgm:t>
        <a:bodyPr/>
        <a:lstStyle/>
        <a:p>
          <a:endParaRPr lang="ru-RU"/>
        </a:p>
      </dgm:t>
    </dgm:pt>
    <dgm:pt modelId="{0C3532F7-5C1C-412B-B66E-AACE5F55F24F}" type="pres">
      <dgm:prSet presAssocID="{68DE04FF-CD1D-459A-90DB-7C2DF278712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2759F-07FE-4536-9F69-6FD8D64F2F65}" type="pres">
      <dgm:prSet presAssocID="{68DE04FF-CD1D-459A-90DB-7C2DF278712D}" presName="invisiNode" presStyleLbl="node1" presStyleIdx="0" presStyleCnt="3"/>
      <dgm:spPr/>
    </dgm:pt>
    <dgm:pt modelId="{67491AAB-E0DF-42D3-8CD2-8D734B7446AB}" type="pres">
      <dgm:prSet presAssocID="{68DE04FF-CD1D-459A-90DB-7C2DF278712D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ED5FD14-58D4-457B-BFC9-E3D30A71212F}" type="pres">
      <dgm:prSet presAssocID="{86CB9BA3-2A74-449E-88C0-9E1D16843C0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9EED3C-E71A-4E84-B413-9965C7D13D7D}" type="pres">
      <dgm:prSet presAssocID="{02781D20-D4A5-4374-8CF1-EC2506E4D24C}" presName="compNode" presStyleCnt="0"/>
      <dgm:spPr/>
    </dgm:pt>
    <dgm:pt modelId="{44E1D1EB-BC14-4776-A9E0-0758228D8B2D}" type="pres">
      <dgm:prSet presAssocID="{02781D20-D4A5-4374-8CF1-EC2506E4D24C}" presName="bkgdShape" presStyleLbl="node1" presStyleIdx="1" presStyleCnt="3"/>
      <dgm:spPr/>
      <dgm:t>
        <a:bodyPr/>
        <a:lstStyle/>
        <a:p>
          <a:endParaRPr lang="ru-RU"/>
        </a:p>
      </dgm:t>
    </dgm:pt>
    <dgm:pt modelId="{F028477B-316D-4B6E-96C6-43CD83B9B05A}" type="pres">
      <dgm:prSet presAssocID="{02781D20-D4A5-4374-8CF1-EC2506E4D24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CB65C-1B89-487F-8190-264E2A598170}" type="pres">
      <dgm:prSet presAssocID="{02781D20-D4A5-4374-8CF1-EC2506E4D24C}" presName="invisiNode" presStyleLbl="node1" presStyleIdx="1" presStyleCnt="3"/>
      <dgm:spPr/>
    </dgm:pt>
    <dgm:pt modelId="{A24543EE-5939-4272-A76A-D4C32AC31F78}" type="pres">
      <dgm:prSet presAssocID="{02781D20-D4A5-4374-8CF1-EC2506E4D24C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8555FAB-4B53-4A90-BAB0-C92CF39DD7A3}" type="pres">
      <dgm:prSet presAssocID="{A34A06D5-2D4A-486F-B73C-97520F1976A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BC40DF6-2C1B-46AD-BD43-2C7A381E3920}" type="pres">
      <dgm:prSet presAssocID="{D4281C53-85B2-4D53-93EE-75F793F0C71B}" presName="compNode" presStyleCnt="0"/>
      <dgm:spPr/>
    </dgm:pt>
    <dgm:pt modelId="{0F1B6608-F156-4075-8C53-BCF0A95EB5D0}" type="pres">
      <dgm:prSet presAssocID="{D4281C53-85B2-4D53-93EE-75F793F0C71B}" presName="bkgdShape" presStyleLbl="node1" presStyleIdx="2" presStyleCnt="3" custLinFactNeighborX="572" custLinFactNeighborY="-959"/>
      <dgm:spPr/>
      <dgm:t>
        <a:bodyPr/>
        <a:lstStyle/>
        <a:p>
          <a:endParaRPr lang="ru-RU"/>
        </a:p>
      </dgm:t>
    </dgm:pt>
    <dgm:pt modelId="{A60868AD-CC79-4CAF-894F-1BB81F30A4ED}" type="pres">
      <dgm:prSet presAssocID="{D4281C53-85B2-4D53-93EE-75F793F0C71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B560-A138-4C15-8B0D-A4AE1351E96D}" type="pres">
      <dgm:prSet presAssocID="{D4281C53-85B2-4D53-93EE-75F793F0C71B}" presName="invisiNode" presStyleLbl="node1" presStyleIdx="2" presStyleCnt="3"/>
      <dgm:spPr/>
    </dgm:pt>
    <dgm:pt modelId="{F2D25782-9DD7-4322-88CB-6D84CAB1E2CC}" type="pres">
      <dgm:prSet presAssocID="{D4281C53-85B2-4D53-93EE-75F793F0C71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8FDB4B7-AFFC-4310-B908-B35B5E2F8F38}" type="presOf" srcId="{86CB9BA3-2A74-449E-88C0-9E1D16843C0E}" destId="{1ED5FD14-58D4-457B-BFC9-E3D30A71212F}" srcOrd="0" destOrd="0" presId="urn:microsoft.com/office/officeart/2005/8/layout/hList7#1"/>
    <dgm:cxn modelId="{AFE9F617-282C-440E-B023-A6B6C197498E}" type="presOf" srcId="{02781D20-D4A5-4374-8CF1-EC2506E4D24C}" destId="{F028477B-316D-4B6E-96C6-43CD83B9B05A}" srcOrd="1" destOrd="0" presId="urn:microsoft.com/office/officeart/2005/8/layout/hList7#1"/>
    <dgm:cxn modelId="{B156A221-5126-4343-A3AF-27B143786A98}" type="presOf" srcId="{E9252C4A-AF46-4AD0-8E95-42C0D69D229B}" destId="{4113024F-24D3-4881-A488-83F6316EAF23}" srcOrd="0" destOrd="0" presId="urn:microsoft.com/office/officeart/2005/8/layout/hList7#1"/>
    <dgm:cxn modelId="{6D267CA5-22E0-45AD-AEE6-55254606EC44}" type="presOf" srcId="{68DE04FF-CD1D-459A-90DB-7C2DF278712D}" destId="{FACF1ADA-6D65-46F4-B9D6-B98EA9F90D5F}" srcOrd="0" destOrd="0" presId="urn:microsoft.com/office/officeart/2005/8/layout/hList7#1"/>
    <dgm:cxn modelId="{26803E42-377E-46B2-ACB1-F7A52E91F9AC}" type="presOf" srcId="{02781D20-D4A5-4374-8CF1-EC2506E4D24C}" destId="{44E1D1EB-BC14-4776-A9E0-0758228D8B2D}" srcOrd="0" destOrd="0" presId="urn:microsoft.com/office/officeart/2005/8/layout/hList7#1"/>
    <dgm:cxn modelId="{4E099AE7-8C0F-4C38-BEDC-254B83CD7801}" srcId="{E9252C4A-AF46-4AD0-8E95-42C0D69D229B}" destId="{68DE04FF-CD1D-459A-90DB-7C2DF278712D}" srcOrd="0" destOrd="0" parTransId="{8D702FBD-2E60-4729-9410-11A26D702B08}" sibTransId="{86CB9BA3-2A74-449E-88C0-9E1D16843C0E}"/>
    <dgm:cxn modelId="{BF83A81F-4A0E-4173-BD83-A3E98266D5C9}" type="presOf" srcId="{A34A06D5-2D4A-486F-B73C-97520F1976A9}" destId="{78555FAB-4B53-4A90-BAB0-C92CF39DD7A3}" srcOrd="0" destOrd="0" presId="urn:microsoft.com/office/officeart/2005/8/layout/hList7#1"/>
    <dgm:cxn modelId="{45798316-121C-47F8-ABCB-90CFAF0E6095}" type="presOf" srcId="{D4281C53-85B2-4D53-93EE-75F793F0C71B}" destId="{0F1B6608-F156-4075-8C53-BCF0A95EB5D0}" srcOrd="0" destOrd="0" presId="urn:microsoft.com/office/officeart/2005/8/layout/hList7#1"/>
    <dgm:cxn modelId="{DDD79551-6862-4952-94A4-6E1780F6DDA0}" type="presOf" srcId="{68DE04FF-CD1D-459A-90DB-7C2DF278712D}" destId="{0C3532F7-5C1C-412B-B66E-AACE5F55F24F}" srcOrd="1" destOrd="0" presId="urn:microsoft.com/office/officeart/2005/8/layout/hList7#1"/>
    <dgm:cxn modelId="{BEF28ADB-E73E-4E25-92CD-13A195298D33}" srcId="{E9252C4A-AF46-4AD0-8E95-42C0D69D229B}" destId="{D4281C53-85B2-4D53-93EE-75F793F0C71B}" srcOrd="2" destOrd="0" parTransId="{57314C6C-F2FF-44EE-A7DF-A5473AF19E83}" sibTransId="{D16F1CB3-0583-4680-8324-E311079D388C}"/>
    <dgm:cxn modelId="{84310A13-4FC8-4F3B-950F-7899EECCE7A8}" srcId="{E9252C4A-AF46-4AD0-8E95-42C0D69D229B}" destId="{02781D20-D4A5-4374-8CF1-EC2506E4D24C}" srcOrd="1" destOrd="0" parTransId="{B0B828EA-4F96-447E-BBD3-EEF4721C8221}" sibTransId="{A34A06D5-2D4A-486F-B73C-97520F1976A9}"/>
    <dgm:cxn modelId="{B23C1E7D-A934-43BB-8561-44E790DD94ED}" type="presOf" srcId="{D4281C53-85B2-4D53-93EE-75F793F0C71B}" destId="{A60868AD-CC79-4CAF-894F-1BB81F30A4ED}" srcOrd="1" destOrd="0" presId="urn:microsoft.com/office/officeart/2005/8/layout/hList7#1"/>
    <dgm:cxn modelId="{97C86928-0BE4-4F97-9461-1BB893021D3A}" type="presParOf" srcId="{4113024F-24D3-4881-A488-83F6316EAF23}" destId="{877E8E67-D3B6-4885-B2B8-ACFAD8A1C1C2}" srcOrd="0" destOrd="0" presId="urn:microsoft.com/office/officeart/2005/8/layout/hList7#1"/>
    <dgm:cxn modelId="{2B6F0B46-2A8D-44AD-92B0-E76335C40C1F}" type="presParOf" srcId="{4113024F-24D3-4881-A488-83F6316EAF23}" destId="{7637F5CE-91FE-4ABF-A41E-6C85D74C650D}" srcOrd="1" destOrd="0" presId="urn:microsoft.com/office/officeart/2005/8/layout/hList7#1"/>
    <dgm:cxn modelId="{A4139C19-CAE8-4C02-8C11-E25059DE9BDB}" type="presParOf" srcId="{7637F5CE-91FE-4ABF-A41E-6C85D74C650D}" destId="{3CDBB1E6-5EA0-49F3-98E4-465331F1B7C0}" srcOrd="0" destOrd="0" presId="urn:microsoft.com/office/officeart/2005/8/layout/hList7#1"/>
    <dgm:cxn modelId="{8D472F85-9F50-441A-BA75-8CDB015907BE}" type="presParOf" srcId="{3CDBB1E6-5EA0-49F3-98E4-465331F1B7C0}" destId="{FACF1ADA-6D65-46F4-B9D6-B98EA9F90D5F}" srcOrd="0" destOrd="0" presId="urn:microsoft.com/office/officeart/2005/8/layout/hList7#1"/>
    <dgm:cxn modelId="{2089A422-38B3-4EF1-9AB2-F14887C931CB}" type="presParOf" srcId="{3CDBB1E6-5EA0-49F3-98E4-465331F1B7C0}" destId="{0C3532F7-5C1C-412B-B66E-AACE5F55F24F}" srcOrd="1" destOrd="0" presId="urn:microsoft.com/office/officeart/2005/8/layout/hList7#1"/>
    <dgm:cxn modelId="{271D13CB-61E6-4004-B256-4B938A50FECC}" type="presParOf" srcId="{3CDBB1E6-5EA0-49F3-98E4-465331F1B7C0}" destId="{E762759F-07FE-4536-9F69-6FD8D64F2F65}" srcOrd="2" destOrd="0" presId="urn:microsoft.com/office/officeart/2005/8/layout/hList7#1"/>
    <dgm:cxn modelId="{ECAC61EC-ED70-4EB9-AD92-A886707D23C3}" type="presParOf" srcId="{3CDBB1E6-5EA0-49F3-98E4-465331F1B7C0}" destId="{67491AAB-E0DF-42D3-8CD2-8D734B7446AB}" srcOrd="3" destOrd="0" presId="urn:microsoft.com/office/officeart/2005/8/layout/hList7#1"/>
    <dgm:cxn modelId="{760EDB7B-BEE6-4293-BC35-A95A16D3A28D}" type="presParOf" srcId="{7637F5CE-91FE-4ABF-A41E-6C85D74C650D}" destId="{1ED5FD14-58D4-457B-BFC9-E3D30A71212F}" srcOrd="1" destOrd="0" presId="urn:microsoft.com/office/officeart/2005/8/layout/hList7#1"/>
    <dgm:cxn modelId="{FE042156-C94B-49A1-901D-3E2B1EBB08CE}" type="presParOf" srcId="{7637F5CE-91FE-4ABF-A41E-6C85D74C650D}" destId="{609EED3C-E71A-4E84-B413-9965C7D13D7D}" srcOrd="2" destOrd="0" presId="urn:microsoft.com/office/officeart/2005/8/layout/hList7#1"/>
    <dgm:cxn modelId="{F12C2A41-7EAD-4C8A-AD9F-B83BDA20E309}" type="presParOf" srcId="{609EED3C-E71A-4E84-B413-9965C7D13D7D}" destId="{44E1D1EB-BC14-4776-A9E0-0758228D8B2D}" srcOrd="0" destOrd="0" presId="urn:microsoft.com/office/officeart/2005/8/layout/hList7#1"/>
    <dgm:cxn modelId="{C55F0328-682C-4369-9D1C-D8E3808D56C8}" type="presParOf" srcId="{609EED3C-E71A-4E84-B413-9965C7D13D7D}" destId="{F028477B-316D-4B6E-96C6-43CD83B9B05A}" srcOrd="1" destOrd="0" presId="urn:microsoft.com/office/officeart/2005/8/layout/hList7#1"/>
    <dgm:cxn modelId="{DF467690-C0D3-45AF-9DEB-65F4201EA99D}" type="presParOf" srcId="{609EED3C-E71A-4E84-B413-9965C7D13D7D}" destId="{31DCB65C-1B89-487F-8190-264E2A598170}" srcOrd="2" destOrd="0" presId="urn:microsoft.com/office/officeart/2005/8/layout/hList7#1"/>
    <dgm:cxn modelId="{20E3B0D6-48A3-4F29-9586-6BD8ADE297C0}" type="presParOf" srcId="{609EED3C-E71A-4E84-B413-9965C7D13D7D}" destId="{A24543EE-5939-4272-A76A-D4C32AC31F78}" srcOrd="3" destOrd="0" presId="urn:microsoft.com/office/officeart/2005/8/layout/hList7#1"/>
    <dgm:cxn modelId="{C0F7D296-C93B-4D4B-B849-B8A9E9531680}" type="presParOf" srcId="{7637F5CE-91FE-4ABF-A41E-6C85D74C650D}" destId="{78555FAB-4B53-4A90-BAB0-C92CF39DD7A3}" srcOrd="3" destOrd="0" presId="urn:microsoft.com/office/officeart/2005/8/layout/hList7#1"/>
    <dgm:cxn modelId="{A343987E-CB97-4401-BF3B-B753974F934F}" type="presParOf" srcId="{7637F5CE-91FE-4ABF-A41E-6C85D74C650D}" destId="{DBC40DF6-2C1B-46AD-BD43-2C7A381E3920}" srcOrd="4" destOrd="0" presId="urn:microsoft.com/office/officeart/2005/8/layout/hList7#1"/>
    <dgm:cxn modelId="{A53D2A00-BBEB-496A-A21C-C3211134517C}" type="presParOf" srcId="{DBC40DF6-2C1B-46AD-BD43-2C7A381E3920}" destId="{0F1B6608-F156-4075-8C53-BCF0A95EB5D0}" srcOrd="0" destOrd="0" presId="urn:microsoft.com/office/officeart/2005/8/layout/hList7#1"/>
    <dgm:cxn modelId="{8C2AA005-73E8-406D-848D-7897F167E50D}" type="presParOf" srcId="{DBC40DF6-2C1B-46AD-BD43-2C7A381E3920}" destId="{A60868AD-CC79-4CAF-894F-1BB81F30A4ED}" srcOrd="1" destOrd="0" presId="urn:microsoft.com/office/officeart/2005/8/layout/hList7#1"/>
    <dgm:cxn modelId="{2A398968-E051-4783-B310-DC4B8C7CC5FA}" type="presParOf" srcId="{DBC40DF6-2C1B-46AD-BD43-2C7A381E3920}" destId="{EA88B560-A138-4C15-8B0D-A4AE1351E96D}" srcOrd="2" destOrd="0" presId="urn:microsoft.com/office/officeart/2005/8/layout/hList7#1"/>
    <dgm:cxn modelId="{FB94CF56-A8B7-4DC4-A678-6A31B807A9A5}" type="presParOf" srcId="{DBC40DF6-2C1B-46AD-BD43-2C7A381E3920}" destId="{F2D25782-9DD7-4322-88CB-6D84CAB1E2C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606CFB-8601-40BA-A6C7-0ADFB5FB723D}" type="doc">
      <dgm:prSet loTypeId="urn:microsoft.com/office/officeart/2005/8/layout/cycle3" loCatId="cycle" qsTypeId="urn:microsoft.com/office/officeart/2005/8/quickstyle/simple5" qsCatId="simple" csTypeId="urn:microsoft.com/office/officeart/2005/8/colors/colorful5" csCatId="colorful" phldr="1"/>
      <dgm:spPr/>
    </dgm:pt>
    <dgm:pt modelId="{79ACCF00-F78F-47FE-9B4A-233367CD9C46}">
      <dgm:prSet phldrT="[Текст]" custT="1"/>
      <dgm:spPr/>
      <dgm:t>
        <a:bodyPr/>
        <a:lstStyle/>
        <a:p>
          <a:r>
            <a:rPr lang="ru-RU" sz="12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Дошкольное образование </a:t>
          </a:r>
        </a:p>
        <a:p>
          <a:r>
            <a:rPr lang="ru-RU" sz="120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259 866,4</a:t>
          </a:r>
          <a:endParaRPr lang="ru-RU" sz="120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6FBA23-D1EA-4A57-81EC-4374EF50D4A9}" type="parTrans" cxnId="{C7D2325F-4C69-44FA-BE07-EF5C0BCA6FD5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0B5551-6C2D-4CB8-BA96-8C19F3CD636D}" type="sibTrans" cxnId="{C7D2325F-4C69-44FA-BE07-EF5C0BCA6FD5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1C9A03-E696-498E-AAED-4EB31C6103F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Общее образование </a:t>
          </a:r>
        </a:p>
        <a:p>
          <a:r>
            <a:rPr lang="ru-RU" sz="12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534 750,1</a:t>
          </a:r>
          <a:endParaRPr lang="ru-RU" sz="120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0CB252-76D2-4AB2-B3AC-BBDB54BD0643}" type="parTrans" cxnId="{AF739A77-726A-4956-BE0E-87834D36C89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B0462A-CBDA-49E3-AC64-305F619D83E8}" type="sibTrans" cxnId="{AF739A77-726A-4956-BE0E-87834D36C89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CAECD7-5AD5-4F9A-81EE-56AB91629DE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детей </a:t>
          </a:r>
        </a:p>
        <a:p>
          <a:r>
            <a:rPr lang="ru-RU" sz="12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38 619,9</a:t>
          </a:r>
          <a:endParaRPr lang="ru-RU" sz="120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7D31BE-D0F1-4D56-A633-9CB733FD3D6E}" type="parTrans" cxnId="{D420ACB0-7E27-4C88-A6AE-32D448874D2C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26D713-43BC-467F-92ED-F84ACD82CAEF}" type="sibTrans" cxnId="{D420ACB0-7E27-4C88-A6AE-32D448874D2C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D30811-9609-44D7-BC0D-FDE6FB7AB7A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Молодежная политика и оздоровление детей </a:t>
          </a:r>
        </a:p>
        <a:p>
          <a:r>
            <a:rPr lang="ru-RU" sz="12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2 659,7</a:t>
          </a:r>
          <a:endParaRPr lang="ru-RU" sz="120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A788EF-264A-459F-8FDA-F0C8F8285111}" type="parTrans" cxnId="{05DE5DF0-FED1-4D3B-A527-3AC6FFAC5AFF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A28877-B83B-497B-9BA8-550FC25D0CD3}" type="sibTrans" cxnId="{05DE5DF0-FED1-4D3B-A527-3AC6FFAC5AFF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AEF28B-AEDB-4F40-8278-22AC83B596F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Другие вопросы в области образования </a:t>
          </a:r>
        </a:p>
        <a:p>
          <a:r>
            <a:rPr lang="ru-RU" sz="12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18 275,8</a:t>
          </a:r>
          <a:endParaRPr lang="ru-RU" sz="120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F4EC4C-1A8B-40C9-AB05-B7131F295267}" type="parTrans" cxnId="{6F3465FB-DA58-4033-B9DA-04FC0633D72C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48170D-0014-4CA8-A34E-A8E0CE5AB409}" type="sibTrans" cxnId="{6F3465FB-DA58-4033-B9DA-04FC0633D72C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9D045A-5489-40EB-9603-3745B54C8D50}" type="pres">
      <dgm:prSet presAssocID="{B5606CFB-8601-40BA-A6C7-0ADFB5FB723D}" presName="Name0" presStyleCnt="0">
        <dgm:presLayoutVars>
          <dgm:dir/>
          <dgm:resizeHandles val="exact"/>
        </dgm:presLayoutVars>
      </dgm:prSet>
      <dgm:spPr/>
    </dgm:pt>
    <dgm:pt modelId="{C175D4A5-906E-4804-B703-6F85BBCB9A10}" type="pres">
      <dgm:prSet presAssocID="{B5606CFB-8601-40BA-A6C7-0ADFB5FB723D}" presName="cycle" presStyleCnt="0"/>
      <dgm:spPr/>
    </dgm:pt>
    <dgm:pt modelId="{BE1FC889-3D6F-4CEC-B5F9-02C71448BA0C}" type="pres">
      <dgm:prSet presAssocID="{79ACCF00-F78F-47FE-9B4A-233367CD9C4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79F40-7B05-4599-B3F4-86B5B168D0A8}" type="pres">
      <dgm:prSet presAssocID="{9F0B5551-6C2D-4CB8-BA96-8C19F3CD636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F84D7FD-6B3B-411D-8F5E-11C9786FF2A5}" type="pres">
      <dgm:prSet presAssocID="{E61C9A03-E696-498E-AAED-4EB31C6103F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3DEAB-3B46-44CC-8C38-A80A87D66FFB}" type="pres">
      <dgm:prSet presAssocID="{00CAECD7-5AD5-4F9A-81EE-56AB91629DEC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4CB26-07A6-4BA3-A4A8-E86E954D9A7D}" type="pres">
      <dgm:prSet presAssocID="{37D30811-9609-44D7-BC0D-FDE6FB7AB7A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10A0B-D816-4AA1-B8C5-C18AB9825074}" type="pres">
      <dgm:prSet presAssocID="{F9AEF28B-AEDB-4F40-8278-22AC83B596F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DE5DF0-FED1-4D3B-A527-3AC6FFAC5AFF}" srcId="{B5606CFB-8601-40BA-A6C7-0ADFB5FB723D}" destId="{37D30811-9609-44D7-BC0D-FDE6FB7AB7AE}" srcOrd="3" destOrd="0" parTransId="{62A788EF-264A-459F-8FDA-F0C8F8285111}" sibTransId="{50A28877-B83B-497B-9BA8-550FC25D0CD3}"/>
    <dgm:cxn modelId="{42FF099B-08B5-4C19-AD4C-0427FF983A0B}" type="presOf" srcId="{9F0B5551-6C2D-4CB8-BA96-8C19F3CD636D}" destId="{67379F40-7B05-4599-B3F4-86B5B168D0A8}" srcOrd="0" destOrd="0" presId="urn:microsoft.com/office/officeart/2005/8/layout/cycle3"/>
    <dgm:cxn modelId="{D420ACB0-7E27-4C88-A6AE-32D448874D2C}" srcId="{B5606CFB-8601-40BA-A6C7-0ADFB5FB723D}" destId="{00CAECD7-5AD5-4F9A-81EE-56AB91629DEC}" srcOrd="2" destOrd="0" parTransId="{E67D31BE-D0F1-4D56-A633-9CB733FD3D6E}" sibTransId="{2226D713-43BC-467F-92ED-F84ACD82CAEF}"/>
    <dgm:cxn modelId="{073603F6-AADF-4944-8B86-2A9C7B426F9D}" type="presOf" srcId="{F9AEF28B-AEDB-4F40-8278-22AC83B596FE}" destId="{99F10A0B-D816-4AA1-B8C5-C18AB9825074}" srcOrd="0" destOrd="0" presId="urn:microsoft.com/office/officeart/2005/8/layout/cycle3"/>
    <dgm:cxn modelId="{AF739A77-726A-4956-BE0E-87834D36C899}" srcId="{B5606CFB-8601-40BA-A6C7-0ADFB5FB723D}" destId="{E61C9A03-E696-498E-AAED-4EB31C6103F5}" srcOrd="1" destOrd="0" parTransId="{450CB252-76D2-4AB2-B3AC-BBDB54BD0643}" sibTransId="{D9B0462A-CBDA-49E3-AC64-305F619D83E8}"/>
    <dgm:cxn modelId="{0D44C6E8-82CB-4F7F-8120-FF856CA291B9}" type="presOf" srcId="{E61C9A03-E696-498E-AAED-4EB31C6103F5}" destId="{CF84D7FD-6B3B-411D-8F5E-11C9786FF2A5}" srcOrd="0" destOrd="0" presId="urn:microsoft.com/office/officeart/2005/8/layout/cycle3"/>
    <dgm:cxn modelId="{17E7CAF4-6106-461A-9849-90ED8927EAA1}" type="presOf" srcId="{79ACCF00-F78F-47FE-9B4A-233367CD9C46}" destId="{BE1FC889-3D6F-4CEC-B5F9-02C71448BA0C}" srcOrd="0" destOrd="0" presId="urn:microsoft.com/office/officeart/2005/8/layout/cycle3"/>
    <dgm:cxn modelId="{6F3465FB-DA58-4033-B9DA-04FC0633D72C}" srcId="{B5606CFB-8601-40BA-A6C7-0ADFB5FB723D}" destId="{F9AEF28B-AEDB-4F40-8278-22AC83B596FE}" srcOrd="4" destOrd="0" parTransId="{4DF4EC4C-1A8B-40C9-AB05-B7131F295267}" sibTransId="{D848170D-0014-4CA8-A34E-A8E0CE5AB409}"/>
    <dgm:cxn modelId="{EC9F7557-B26D-4502-A655-45D42C1BFCC6}" type="presOf" srcId="{B5606CFB-8601-40BA-A6C7-0ADFB5FB723D}" destId="{969D045A-5489-40EB-9603-3745B54C8D50}" srcOrd="0" destOrd="0" presId="urn:microsoft.com/office/officeart/2005/8/layout/cycle3"/>
    <dgm:cxn modelId="{C73A48AD-9E8B-41B4-99C7-C2032AD87B98}" type="presOf" srcId="{37D30811-9609-44D7-BC0D-FDE6FB7AB7AE}" destId="{62B4CB26-07A6-4BA3-A4A8-E86E954D9A7D}" srcOrd="0" destOrd="0" presId="urn:microsoft.com/office/officeart/2005/8/layout/cycle3"/>
    <dgm:cxn modelId="{6400705B-BA34-40B7-98C5-03D874104F4D}" type="presOf" srcId="{00CAECD7-5AD5-4F9A-81EE-56AB91629DEC}" destId="{A413DEAB-3B46-44CC-8C38-A80A87D66FFB}" srcOrd="0" destOrd="0" presId="urn:microsoft.com/office/officeart/2005/8/layout/cycle3"/>
    <dgm:cxn modelId="{C7D2325F-4C69-44FA-BE07-EF5C0BCA6FD5}" srcId="{B5606CFB-8601-40BA-A6C7-0ADFB5FB723D}" destId="{79ACCF00-F78F-47FE-9B4A-233367CD9C46}" srcOrd="0" destOrd="0" parTransId="{F56FBA23-D1EA-4A57-81EC-4374EF50D4A9}" sibTransId="{9F0B5551-6C2D-4CB8-BA96-8C19F3CD636D}"/>
    <dgm:cxn modelId="{36B8EC19-5E3F-4706-87AC-2CEDA148351F}" type="presParOf" srcId="{969D045A-5489-40EB-9603-3745B54C8D50}" destId="{C175D4A5-906E-4804-B703-6F85BBCB9A10}" srcOrd="0" destOrd="0" presId="urn:microsoft.com/office/officeart/2005/8/layout/cycle3"/>
    <dgm:cxn modelId="{6BA2F93A-7D6E-447A-A3B9-2FDDB788D277}" type="presParOf" srcId="{C175D4A5-906E-4804-B703-6F85BBCB9A10}" destId="{BE1FC889-3D6F-4CEC-B5F9-02C71448BA0C}" srcOrd="0" destOrd="0" presId="urn:microsoft.com/office/officeart/2005/8/layout/cycle3"/>
    <dgm:cxn modelId="{BE332185-7810-4FE1-908E-8C5FE37B8149}" type="presParOf" srcId="{C175D4A5-906E-4804-B703-6F85BBCB9A10}" destId="{67379F40-7B05-4599-B3F4-86B5B168D0A8}" srcOrd="1" destOrd="0" presId="urn:microsoft.com/office/officeart/2005/8/layout/cycle3"/>
    <dgm:cxn modelId="{7C2D19BE-BF4A-4D1F-A59F-A4712B863555}" type="presParOf" srcId="{C175D4A5-906E-4804-B703-6F85BBCB9A10}" destId="{CF84D7FD-6B3B-411D-8F5E-11C9786FF2A5}" srcOrd="2" destOrd="0" presId="urn:microsoft.com/office/officeart/2005/8/layout/cycle3"/>
    <dgm:cxn modelId="{92852DB5-B36D-456B-B99F-81B4F7C2828F}" type="presParOf" srcId="{C175D4A5-906E-4804-B703-6F85BBCB9A10}" destId="{A413DEAB-3B46-44CC-8C38-A80A87D66FFB}" srcOrd="3" destOrd="0" presId="urn:microsoft.com/office/officeart/2005/8/layout/cycle3"/>
    <dgm:cxn modelId="{DA5DCF03-F1E4-49F1-AD36-A7E8E4B40846}" type="presParOf" srcId="{C175D4A5-906E-4804-B703-6F85BBCB9A10}" destId="{62B4CB26-07A6-4BA3-A4A8-E86E954D9A7D}" srcOrd="4" destOrd="0" presId="urn:microsoft.com/office/officeart/2005/8/layout/cycle3"/>
    <dgm:cxn modelId="{D57B97B1-B402-4AE0-8ED0-73551BFF64EC}" type="presParOf" srcId="{C175D4A5-906E-4804-B703-6F85BBCB9A10}" destId="{99F10A0B-D816-4AA1-B8C5-C18AB982507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353B354-FC24-4539-89A1-A13330F9E2D1}" type="doc">
      <dgm:prSet loTypeId="urn:microsoft.com/office/officeart/2005/8/layout/radial3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B962969-6507-4B17-BDB9-7878FA3BDE78}">
      <dgm:prSet phldrT="[Текст]"/>
      <dgm:spPr/>
      <dgm:t>
        <a:bodyPr/>
        <a:lstStyle/>
        <a:p>
          <a:r>
            <a:rPr lang="ru-RU" b="1" dirty="0" smtClean="0"/>
            <a:t>Культура и кинематография</a:t>
          </a:r>
        </a:p>
        <a:p>
          <a:r>
            <a:rPr lang="ru-RU" u="sng" dirty="0" smtClean="0"/>
            <a:t>68 551,6</a:t>
          </a:r>
          <a:r>
            <a:rPr lang="ru-RU" dirty="0" smtClean="0"/>
            <a:t> тыс.рублей</a:t>
          </a:r>
          <a:endParaRPr lang="ru-RU" dirty="0"/>
        </a:p>
      </dgm:t>
    </dgm:pt>
    <dgm:pt modelId="{612655D0-CC7A-49A9-9378-43366E1F8014}" type="parTrans" cxnId="{C51F5C71-DD8D-400C-80B3-605A0E6F505C}">
      <dgm:prSet/>
      <dgm:spPr/>
      <dgm:t>
        <a:bodyPr/>
        <a:lstStyle/>
        <a:p>
          <a:endParaRPr lang="ru-RU"/>
        </a:p>
      </dgm:t>
    </dgm:pt>
    <dgm:pt modelId="{837B491A-62D5-4FB7-9004-7C43C5AE7DDD}" type="sibTrans" cxnId="{C51F5C71-DD8D-400C-80B3-605A0E6F505C}">
      <dgm:prSet/>
      <dgm:spPr/>
      <dgm:t>
        <a:bodyPr/>
        <a:lstStyle/>
        <a:p>
          <a:endParaRPr lang="ru-RU"/>
        </a:p>
      </dgm:t>
    </dgm:pt>
    <dgm:pt modelId="{13CF42BA-7AA0-4A07-A373-AA9F7288E993}">
      <dgm:prSet phldrT="[Текст]"/>
      <dgm:spPr/>
      <dgm:t>
        <a:bodyPr/>
        <a:lstStyle/>
        <a:p>
          <a:r>
            <a:rPr lang="ru-RU" b="1" i="1" dirty="0" smtClean="0"/>
            <a:t>за счет средств местного бюджета</a:t>
          </a:r>
        </a:p>
        <a:p>
          <a:r>
            <a:rPr lang="ru-RU" b="1" i="1" dirty="0" smtClean="0"/>
            <a:t>  </a:t>
          </a:r>
          <a:r>
            <a:rPr lang="ru-RU" b="1" i="1" u="sng" dirty="0" smtClean="0"/>
            <a:t>26 050,6</a:t>
          </a:r>
          <a:r>
            <a:rPr lang="ru-RU" b="1" i="1" dirty="0" smtClean="0"/>
            <a:t> тыс.рублей</a:t>
          </a:r>
          <a:endParaRPr lang="ru-RU" dirty="0"/>
        </a:p>
      </dgm:t>
    </dgm:pt>
    <dgm:pt modelId="{0CF6346D-B177-47B5-AE6A-B4EB6EA5D011}" type="parTrans" cxnId="{423AF2F2-A72A-4A8C-9931-10094F286C70}">
      <dgm:prSet/>
      <dgm:spPr/>
      <dgm:t>
        <a:bodyPr/>
        <a:lstStyle/>
        <a:p>
          <a:endParaRPr lang="ru-RU"/>
        </a:p>
      </dgm:t>
    </dgm:pt>
    <dgm:pt modelId="{CF2E6AA0-FBE9-42CA-A2AB-144E79F03248}" type="sibTrans" cxnId="{423AF2F2-A72A-4A8C-9931-10094F286C70}">
      <dgm:prSet/>
      <dgm:spPr/>
      <dgm:t>
        <a:bodyPr/>
        <a:lstStyle/>
        <a:p>
          <a:endParaRPr lang="ru-RU"/>
        </a:p>
      </dgm:t>
    </dgm:pt>
    <dgm:pt modelId="{CADD33A5-17AC-4A9B-874E-86D47E8739E7}">
      <dgm:prSet phldrT="[Текст]"/>
      <dgm:spPr/>
      <dgm:t>
        <a:bodyPr/>
        <a:lstStyle/>
        <a:p>
          <a:r>
            <a:rPr lang="ru-RU" b="1" i="1" dirty="0" smtClean="0"/>
            <a:t>за счет средств краевого бюджета </a:t>
          </a:r>
        </a:p>
        <a:p>
          <a:r>
            <a:rPr lang="ru-RU" b="1" i="1" u="sng" dirty="0" smtClean="0"/>
            <a:t>6 477,1 </a:t>
          </a:r>
          <a:r>
            <a:rPr lang="ru-RU" b="1" i="1" dirty="0" smtClean="0"/>
            <a:t>тыс.рублей</a:t>
          </a:r>
          <a:endParaRPr lang="ru-RU" dirty="0"/>
        </a:p>
      </dgm:t>
    </dgm:pt>
    <dgm:pt modelId="{9760F960-255A-48A6-B2C1-4248DCA5E2DF}" type="parTrans" cxnId="{26654E37-4199-48FE-B678-9E6EBF735100}">
      <dgm:prSet/>
      <dgm:spPr/>
      <dgm:t>
        <a:bodyPr/>
        <a:lstStyle/>
        <a:p>
          <a:endParaRPr lang="ru-RU"/>
        </a:p>
      </dgm:t>
    </dgm:pt>
    <dgm:pt modelId="{FD643F56-337F-4EC6-949D-72DD0A0E2BEE}" type="sibTrans" cxnId="{26654E37-4199-48FE-B678-9E6EBF735100}">
      <dgm:prSet/>
      <dgm:spPr/>
      <dgm:t>
        <a:bodyPr/>
        <a:lstStyle/>
        <a:p>
          <a:endParaRPr lang="ru-RU"/>
        </a:p>
      </dgm:t>
    </dgm:pt>
    <dgm:pt modelId="{DDAFB434-47AE-46FD-803B-D306D0A3CE58}">
      <dgm:prSet phldrT="[Текст]"/>
      <dgm:spPr>
        <a:solidFill>
          <a:srgbClr val="FFFF00"/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olSlant"/>
        </a:sp3d>
      </dgm:spPr>
      <dgm:t>
        <a:bodyPr/>
        <a:lstStyle/>
        <a:p>
          <a:r>
            <a:rPr lang="ru-RU" b="1" i="1" dirty="0" smtClean="0"/>
            <a:t>за счет средств федерального бюджета </a:t>
          </a:r>
        </a:p>
        <a:p>
          <a:r>
            <a:rPr lang="ru-RU" b="1" i="1" u="sng" dirty="0" smtClean="0"/>
            <a:t>36 023,9 </a:t>
          </a:r>
          <a:r>
            <a:rPr lang="ru-RU" b="1" i="1" dirty="0" smtClean="0"/>
            <a:t>тыс.рублей </a:t>
          </a:r>
          <a:endParaRPr lang="ru-RU" dirty="0"/>
        </a:p>
      </dgm:t>
    </dgm:pt>
    <dgm:pt modelId="{094C7DDF-98E5-4E39-9E97-92C6429E83AD}" type="parTrans" cxnId="{AD62F2EC-4D39-4D01-A83A-11FA738E975D}">
      <dgm:prSet/>
      <dgm:spPr/>
      <dgm:t>
        <a:bodyPr/>
        <a:lstStyle/>
        <a:p>
          <a:endParaRPr lang="ru-RU"/>
        </a:p>
      </dgm:t>
    </dgm:pt>
    <dgm:pt modelId="{8E8C606A-A916-402C-B3C8-FA82B31B0901}" type="sibTrans" cxnId="{AD62F2EC-4D39-4D01-A83A-11FA738E975D}">
      <dgm:prSet/>
      <dgm:spPr/>
      <dgm:t>
        <a:bodyPr/>
        <a:lstStyle/>
        <a:p>
          <a:endParaRPr lang="ru-RU"/>
        </a:p>
      </dgm:t>
    </dgm:pt>
    <dgm:pt modelId="{D3B189E7-1245-4FC6-B31B-68932C8A6AD2}" type="pres">
      <dgm:prSet presAssocID="{8353B354-FC24-4539-89A1-A13330F9E2D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3FCB74-8A5A-488D-AB71-460406C5E23F}" type="pres">
      <dgm:prSet presAssocID="{8353B354-FC24-4539-89A1-A13330F9E2D1}" presName="radial" presStyleCnt="0">
        <dgm:presLayoutVars>
          <dgm:animLvl val="ctr"/>
        </dgm:presLayoutVars>
      </dgm:prSet>
      <dgm:spPr/>
    </dgm:pt>
    <dgm:pt modelId="{40DD1B95-1719-4C17-A61D-48C3E0043AA5}" type="pres">
      <dgm:prSet presAssocID="{7B962969-6507-4B17-BDB9-7878FA3BDE78}" presName="centerShape" presStyleLbl="vennNode1" presStyleIdx="0" presStyleCnt="4"/>
      <dgm:spPr/>
      <dgm:t>
        <a:bodyPr/>
        <a:lstStyle/>
        <a:p>
          <a:endParaRPr lang="ru-RU"/>
        </a:p>
      </dgm:t>
    </dgm:pt>
    <dgm:pt modelId="{51E45DC8-BA7E-47BF-8CAC-2D5901229EA3}" type="pres">
      <dgm:prSet presAssocID="{13CF42BA-7AA0-4A07-A373-AA9F7288E993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3D006-D23D-4E19-824C-19223717EE64}" type="pres">
      <dgm:prSet presAssocID="{CADD33A5-17AC-4A9B-874E-86D47E8739E7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04178-A3E1-46A2-B4F2-5768BD90B1CD}" type="pres">
      <dgm:prSet presAssocID="{DDAFB434-47AE-46FD-803B-D306D0A3CE58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564BF7-D146-44EC-BE5E-0102F9EB0F9F}" type="presOf" srcId="{CADD33A5-17AC-4A9B-874E-86D47E8739E7}" destId="{5783D006-D23D-4E19-824C-19223717EE64}" srcOrd="0" destOrd="0" presId="urn:microsoft.com/office/officeart/2005/8/layout/radial3"/>
    <dgm:cxn modelId="{2B8B6D63-D751-43D9-B731-187104353DBE}" type="presOf" srcId="{7B962969-6507-4B17-BDB9-7878FA3BDE78}" destId="{40DD1B95-1719-4C17-A61D-48C3E0043AA5}" srcOrd="0" destOrd="0" presId="urn:microsoft.com/office/officeart/2005/8/layout/radial3"/>
    <dgm:cxn modelId="{423AF2F2-A72A-4A8C-9931-10094F286C70}" srcId="{7B962969-6507-4B17-BDB9-7878FA3BDE78}" destId="{13CF42BA-7AA0-4A07-A373-AA9F7288E993}" srcOrd="0" destOrd="0" parTransId="{0CF6346D-B177-47B5-AE6A-B4EB6EA5D011}" sibTransId="{CF2E6AA0-FBE9-42CA-A2AB-144E79F03248}"/>
    <dgm:cxn modelId="{AD62F2EC-4D39-4D01-A83A-11FA738E975D}" srcId="{7B962969-6507-4B17-BDB9-7878FA3BDE78}" destId="{DDAFB434-47AE-46FD-803B-D306D0A3CE58}" srcOrd="2" destOrd="0" parTransId="{094C7DDF-98E5-4E39-9E97-92C6429E83AD}" sibTransId="{8E8C606A-A916-402C-B3C8-FA82B31B0901}"/>
    <dgm:cxn modelId="{CEEE1464-582C-46CA-9442-1719D042B586}" type="presOf" srcId="{8353B354-FC24-4539-89A1-A13330F9E2D1}" destId="{D3B189E7-1245-4FC6-B31B-68932C8A6AD2}" srcOrd="0" destOrd="0" presId="urn:microsoft.com/office/officeart/2005/8/layout/radial3"/>
    <dgm:cxn modelId="{79B00B97-E980-4E7E-AC94-CC3A78CEA124}" type="presOf" srcId="{13CF42BA-7AA0-4A07-A373-AA9F7288E993}" destId="{51E45DC8-BA7E-47BF-8CAC-2D5901229EA3}" srcOrd="0" destOrd="0" presId="urn:microsoft.com/office/officeart/2005/8/layout/radial3"/>
    <dgm:cxn modelId="{C51F5C71-DD8D-400C-80B3-605A0E6F505C}" srcId="{8353B354-FC24-4539-89A1-A13330F9E2D1}" destId="{7B962969-6507-4B17-BDB9-7878FA3BDE78}" srcOrd="0" destOrd="0" parTransId="{612655D0-CC7A-49A9-9378-43366E1F8014}" sibTransId="{837B491A-62D5-4FB7-9004-7C43C5AE7DDD}"/>
    <dgm:cxn modelId="{26654E37-4199-48FE-B678-9E6EBF735100}" srcId="{7B962969-6507-4B17-BDB9-7878FA3BDE78}" destId="{CADD33A5-17AC-4A9B-874E-86D47E8739E7}" srcOrd="1" destOrd="0" parTransId="{9760F960-255A-48A6-B2C1-4248DCA5E2DF}" sibTransId="{FD643F56-337F-4EC6-949D-72DD0A0E2BEE}"/>
    <dgm:cxn modelId="{5C6FD23B-9E83-4A33-BA20-8D3B4F8F9DE1}" type="presOf" srcId="{DDAFB434-47AE-46FD-803B-D306D0A3CE58}" destId="{43904178-A3E1-46A2-B4F2-5768BD90B1CD}" srcOrd="0" destOrd="0" presId="urn:microsoft.com/office/officeart/2005/8/layout/radial3"/>
    <dgm:cxn modelId="{2491B711-2C3F-423D-B9A4-740A48D04F25}" type="presParOf" srcId="{D3B189E7-1245-4FC6-B31B-68932C8A6AD2}" destId="{1A3FCB74-8A5A-488D-AB71-460406C5E23F}" srcOrd="0" destOrd="0" presId="urn:microsoft.com/office/officeart/2005/8/layout/radial3"/>
    <dgm:cxn modelId="{52B5D57B-434A-4BAB-A17A-3CEB83712F86}" type="presParOf" srcId="{1A3FCB74-8A5A-488D-AB71-460406C5E23F}" destId="{40DD1B95-1719-4C17-A61D-48C3E0043AA5}" srcOrd="0" destOrd="0" presId="urn:microsoft.com/office/officeart/2005/8/layout/radial3"/>
    <dgm:cxn modelId="{2272B5E6-E7E6-4562-861B-9D08B20E8F3C}" type="presParOf" srcId="{1A3FCB74-8A5A-488D-AB71-460406C5E23F}" destId="{51E45DC8-BA7E-47BF-8CAC-2D5901229EA3}" srcOrd="1" destOrd="0" presId="urn:microsoft.com/office/officeart/2005/8/layout/radial3"/>
    <dgm:cxn modelId="{CEFF4CC3-6F1E-4B08-A97C-63CCB9C9D699}" type="presParOf" srcId="{1A3FCB74-8A5A-488D-AB71-460406C5E23F}" destId="{5783D006-D23D-4E19-824C-19223717EE64}" srcOrd="2" destOrd="0" presId="urn:microsoft.com/office/officeart/2005/8/layout/radial3"/>
    <dgm:cxn modelId="{711C1926-D09F-41CA-B3CE-8FDC989384DC}" type="presParOf" srcId="{1A3FCB74-8A5A-488D-AB71-460406C5E23F}" destId="{43904178-A3E1-46A2-B4F2-5768BD90B1CD}" srcOrd="3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C574A0-EA84-4704-A795-F168272994E7}" type="doc">
      <dgm:prSet loTypeId="urn:microsoft.com/office/officeart/2005/8/layout/vList3#2" loCatId="list" qsTypeId="urn:microsoft.com/office/officeart/2005/8/quickstyle/3d1" qsCatId="3D" csTypeId="urn:microsoft.com/office/officeart/2005/8/colors/colorful4" csCatId="colorful" phldr="1"/>
      <dgm:spPr/>
    </dgm:pt>
    <dgm:pt modelId="{23BCC430-F021-4C3C-88AB-554B98FC90BB}">
      <dgm:prSet/>
      <dgm:spPr/>
      <dgm:t>
        <a:bodyPr/>
        <a:lstStyle/>
        <a:p>
          <a:r>
            <a:rPr lang="ru-RU" b="1" dirty="0" smtClean="0"/>
            <a:t>пенсионное обеспечение</a:t>
          </a:r>
        </a:p>
        <a:p>
          <a:r>
            <a:rPr lang="ru-RU" b="1" dirty="0" smtClean="0"/>
            <a:t> </a:t>
          </a:r>
          <a:r>
            <a:rPr lang="ru-RU" dirty="0" smtClean="0"/>
            <a:t>1682,6</a:t>
          </a:r>
        </a:p>
      </dgm:t>
    </dgm:pt>
    <dgm:pt modelId="{9D23A2E3-A3EA-453F-B8B3-170EB9452660}" type="parTrans" cxnId="{2597F4CC-295C-4CF4-9079-51643FA70A7B}">
      <dgm:prSet/>
      <dgm:spPr/>
      <dgm:t>
        <a:bodyPr/>
        <a:lstStyle/>
        <a:p>
          <a:endParaRPr lang="ru-RU"/>
        </a:p>
      </dgm:t>
    </dgm:pt>
    <dgm:pt modelId="{9826673E-DFD7-40A6-82BF-11FEDB3528C3}" type="sibTrans" cxnId="{2597F4CC-295C-4CF4-9079-51643FA70A7B}">
      <dgm:prSet/>
      <dgm:spPr/>
      <dgm:t>
        <a:bodyPr/>
        <a:lstStyle/>
        <a:p>
          <a:endParaRPr lang="ru-RU"/>
        </a:p>
      </dgm:t>
    </dgm:pt>
    <dgm:pt modelId="{F06C0F04-1CEF-4501-B277-E59AE2C4798A}">
      <dgm:prSet phldrT="[Текст]"/>
      <dgm:spPr/>
      <dgm:t>
        <a:bodyPr/>
        <a:lstStyle/>
        <a:p>
          <a:r>
            <a:rPr lang="ru-RU" b="1" dirty="0" smtClean="0"/>
            <a:t>охрана семьи и детства</a:t>
          </a:r>
          <a:r>
            <a:rPr lang="ru-RU" dirty="0" smtClean="0"/>
            <a:t> </a:t>
          </a:r>
        </a:p>
        <a:p>
          <a:r>
            <a:rPr lang="ru-RU" dirty="0" smtClean="0"/>
            <a:t>21 309,7</a:t>
          </a:r>
          <a:endParaRPr lang="ru-RU" dirty="0"/>
        </a:p>
      </dgm:t>
    </dgm:pt>
    <dgm:pt modelId="{186C15CB-874E-486F-BCBB-88F1F08DCE58}" type="parTrans" cxnId="{6DC4BCD6-E0B6-4FFD-B9AD-4F48AE40F762}">
      <dgm:prSet/>
      <dgm:spPr/>
      <dgm:t>
        <a:bodyPr/>
        <a:lstStyle/>
        <a:p>
          <a:endParaRPr lang="ru-RU"/>
        </a:p>
      </dgm:t>
    </dgm:pt>
    <dgm:pt modelId="{67A04594-9724-4CAC-8765-2A600AAD8738}" type="sibTrans" cxnId="{6DC4BCD6-E0B6-4FFD-B9AD-4F48AE40F762}">
      <dgm:prSet/>
      <dgm:spPr/>
      <dgm:t>
        <a:bodyPr/>
        <a:lstStyle/>
        <a:p>
          <a:endParaRPr lang="ru-RU"/>
        </a:p>
      </dgm:t>
    </dgm:pt>
    <dgm:pt modelId="{4407AEFB-26E1-4AAF-B963-F596105F7B4B}">
      <dgm:prSet/>
      <dgm:spPr/>
      <dgm:t>
        <a:bodyPr/>
        <a:lstStyle/>
        <a:p>
          <a:r>
            <a:rPr lang="ru-RU" b="1" smtClean="0"/>
            <a:t>социальное обеспечение населения</a:t>
          </a:r>
        </a:p>
        <a:p>
          <a:r>
            <a:rPr lang="ru-RU" b="1" smtClean="0"/>
            <a:t> </a:t>
          </a:r>
          <a:r>
            <a:rPr lang="ru-RU" smtClean="0"/>
            <a:t>71,6 </a:t>
          </a:r>
          <a:endParaRPr lang="ru-RU" dirty="0" smtClean="0"/>
        </a:p>
      </dgm:t>
    </dgm:pt>
    <dgm:pt modelId="{E78BD3BC-1D44-4459-9A83-11F6C00C5A8D}" type="parTrans" cxnId="{C53E7B4D-69C8-44A2-B032-339D253B67CF}">
      <dgm:prSet/>
      <dgm:spPr/>
      <dgm:t>
        <a:bodyPr/>
        <a:lstStyle/>
        <a:p>
          <a:endParaRPr lang="ru-RU"/>
        </a:p>
      </dgm:t>
    </dgm:pt>
    <dgm:pt modelId="{86EE8F46-0995-469D-83F8-E017E9786981}" type="sibTrans" cxnId="{C53E7B4D-69C8-44A2-B032-339D253B67CF}">
      <dgm:prSet/>
      <dgm:spPr/>
      <dgm:t>
        <a:bodyPr/>
        <a:lstStyle/>
        <a:p>
          <a:endParaRPr lang="ru-RU"/>
        </a:p>
      </dgm:t>
    </dgm:pt>
    <dgm:pt modelId="{C5F9299F-4C69-4194-B9E6-49C5B1ED54E4}" type="pres">
      <dgm:prSet presAssocID="{9CC574A0-EA84-4704-A795-F168272994E7}" presName="linearFlow" presStyleCnt="0">
        <dgm:presLayoutVars>
          <dgm:dir/>
          <dgm:resizeHandles val="exact"/>
        </dgm:presLayoutVars>
      </dgm:prSet>
      <dgm:spPr/>
    </dgm:pt>
    <dgm:pt modelId="{E648B91D-77F6-4D5D-9C06-89B0A58D2F0B}" type="pres">
      <dgm:prSet presAssocID="{23BCC430-F021-4C3C-88AB-554B98FC90BB}" presName="composite" presStyleCnt="0"/>
      <dgm:spPr/>
    </dgm:pt>
    <dgm:pt modelId="{53E42108-BD96-43EF-8C75-029FA20CD201}" type="pres">
      <dgm:prSet presAssocID="{23BCC430-F021-4C3C-88AB-554B98FC90BB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A0F28C-4071-49C7-9A3B-118AADAFB4E7}" type="pres">
      <dgm:prSet presAssocID="{23BCC430-F021-4C3C-88AB-554B98FC90B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51C8C-1376-4136-8DB9-DD4401FED93A}" type="pres">
      <dgm:prSet presAssocID="{9826673E-DFD7-40A6-82BF-11FEDB3528C3}" presName="spacing" presStyleCnt="0"/>
      <dgm:spPr/>
    </dgm:pt>
    <dgm:pt modelId="{D9E0E456-2D92-470C-A6D7-DB49085F8C99}" type="pres">
      <dgm:prSet presAssocID="{4407AEFB-26E1-4AAF-B963-F596105F7B4B}" presName="composite" presStyleCnt="0"/>
      <dgm:spPr/>
    </dgm:pt>
    <dgm:pt modelId="{41EF3C6A-84D7-4F68-B483-E84F52BD0E72}" type="pres">
      <dgm:prSet presAssocID="{4407AEFB-26E1-4AAF-B963-F596105F7B4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A9C9C84-5915-4D03-8289-BC840B3879E3}" type="pres">
      <dgm:prSet presAssocID="{4407AEFB-26E1-4AAF-B963-F596105F7B4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366A6-41BA-4404-B3FE-F8C352A9549A}" type="pres">
      <dgm:prSet presAssocID="{86EE8F46-0995-469D-83F8-E017E9786981}" presName="spacing" presStyleCnt="0"/>
      <dgm:spPr/>
    </dgm:pt>
    <dgm:pt modelId="{597283B2-78B5-4F27-BDE9-37CD16034349}" type="pres">
      <dgm:prSet presAssocID="{F06C0F04-1CEF-4501-B277-E59AE2C4798A}" presName="composite" presStyleCnt="0"/>
      <dgm:spPr/>
    </dgm:pt>
    <dgm:pt modelId="{6A256CCA-2786-4A58-B7C3-D8BB02A5E80A}" type="pres">
      <dgm:prSet presAssocID="{F06C0F04-1CEF-4501-B277-E59AE2C4798A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CB1C8D3-9337-48BE-822C-CFB47ADA7DD3}" type="pres">
      <dgm:prSet presAssocID="{F06C0F04-1CEF-4501-B277-E59AE2C4798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0C7CB6-E10D-45DC-B03E-3C96C00AA179}" type="presOf" srcId="{4407AEFB-26E1-4AAF-B963-F596105F7B4B}" destId="{2A9C9C84-5915-4D03-8289-BC840B3879E3}" srcOrd="0" destOrd="0" presId="urn:microsoft.com/office/officeart/2005/8/layout/vList3#2"/>
    <dgm:cxn modelId="{6DC4BCD6-E0B6-4FFD-B9AD-4F48AE40F762}" srcId="{9CC574A0-EA84-4704-A795-F168272994E7}" destId="{F06C0F04-1CEF-4501-B277-E59AE2C4798A}" srcOrd="2" destOrd="0" parTransId="{186C15CB-874E-486F-BCBB-88F1F08DCE58}" sibTransId="{67A04594-9724-4CAC-8765-2A600AAD8738}"/>
    <dgm:cxn modelId="{8E7D50F5-36D1-4FCD-8090-6FAFB522644A}" type="presOf" srcId="{F06C0F04-1CEF-4501-B277-E59AE2C4798A}" destId="{2CB1C8D3-9337-48BE-822C-CFB47ADA7DD3}" srcOrd="0" destOrd="0" presId="urn:microsoft.com/office/officeart/2005/8/layout/vList3#2"/>
    <dgm:cxn modelId="{0CE19ED9-1ED4-4DA3-B36C-7D0E9ED7ADFA}" type="presOf" srcId="{9CC574A0-EA84-4704-A795-F168272994E7}" destId="{C5F9299F-4C69-4194-B9E6-49C5B1ED54E4}" srcOrd="0" destOrd="0" presId="urn:microsoft.com/office/officeart/2005/8/layout/vList3#2"/>
    <dgm:cxn modelId="{2597F4CC-295C-4CF4-9079-51643FA70A7B}" srcId="{9CC574A0-EA84-4704-A795-F168272994E7}" destId="{23BCC430-F021-4C3C-88AB-554B98FC90BB}" srcOrd="0" destOrd="0" parTransId="{9D23A2E3-A3EA-453F-B8B3-170EB9452660}" sibTransId="{9826673E-DFD7-40A6-82BF-11FEDB3528C3}"/>
    <dgm:cxn modelId="{8F65ACA4-76D1-423D-8197-8CE3BAC01BF3}" type="presOf" srcId="{23BCC430-F021-4C3C-88AB-554B98FC90BB}" destId="{0EA0F28C-4071-49C7-9A3B-118AADAFB4E7}" srcOrd="0" destOrd="0" presId="urn:microsoft.com/office/officeart/2005/8/layout/vList3#2"/>
    <dgm:cxn modelId="{C53E7B4D-69C8-44A2-B032-339D253B67CF}" srcId="{9CC574A0-EA84-4704-A795-F168272994E7}" destId="{4407AEFB-26E1-4AAF-B963-F596105F7B4B}" srcOrd="1" destOrd="0" parTransId="{E78BD3BC-1D44-4459-9A83-11F6C00C5A8D}" sibTransId="{86EE8F46-0995-469D-83F8-E017E9786981}"/>
    <dgm:cxn modelId="{92814EDB-C5BC-4D0A-A83F-643A45BDE328}" type="presParOf" srcId="{C5F9299F-4C69-4194-B9E6-49C5B1ED54E4}" destId="{E648B91D-77F6-4D5D-9C06-89B0A58D2F0B}" srcOrd="0" destOrd="0" presId="urn:microsoft.com/office/officeart/2005/8/layout/vList3#2"/>
    <dgm:cxn modelId="{82A42D1B-BB00-42F1-93E0-162A3BF27A30}" type="presParOf" srcId="{E648B91D-77F6-4D5D-9C06-89B0A58D2F0B}" destId="{53E42108-BD96-43EF-8C75-029FA20CD201}" srcOrd="0" destOrd="0" presId="urn:microsoft.com/office/officeart/2005/8/layout/vList3#2"/>
    <dgm:cxn modelId="{99BBD2A0-A8B8-49ED-B2BB-CFE33801451C}" type="presParOf" srcId="{E648B91D-77F6-4D5D-9C06-89B0A58D2F0B}" destId="{0EA0F28C-4071-49C7-9A3B-118AADAFB4E7}" srcOrd="1" destOrd="0" presId="urn:microsoft.com/office/officeart/2005/8/layout/vList3#2"/>
    <dgm:cxn modelId="{4A9FFCC4-C6D6-4245-ABA4-6F5CB766D1D2}" type="presParOf" srcId="{C5F9299F-4C69-4194-B9E6-49C5B1ED54E4}" destId="{12F51C8C-1376-4136-8DB9-DD4401FED93A}" srcOrd="1" destOrd="0" presId="urn:microsoft.com/office/officeart/2005/8/layout/vList3#2"/>
    <dgm:cxn modelId="{55EA8D38-F1C4-4CDF-9511-A879F2B01978}" type="presParOf" srcId="{C5F9299F-4C69-4194-B9E6-49C5B1ED54E4}" destId="{D9E0E456-2D92-470C-A6D7-DB49085F8C99}" srcOrd="2" destOrd="0" presId="urn:microsoft.com/office/officeart/2005/8/layout/vList3#2"/>
    <dgm:cxn modelId="{1A8CA544-3A08-45F1-B64D-7CC2C12E998D}" type="presParOf" srcId="{D9E0E456-2D92-470C-A6D7-DB49085F8C99}" destId="{41EF3C6A-84D7-4F68-B483-E84F52BD0E72}" srcOrd="0" destOrd="0" presId="urn:microsoft.com/office/officeart/2005/8/layout/vList3#2"/>
    <dgm:cxn modelId="{134E9A03-D95B-4D35-BACC-A9619407C29D}" type="presParOf" srcId="{D9E0E456-2D92-470C-A6D7-DB49085F8C99}" destId="{2A9C9C84-5915-4D03-8289-BC840B3879E3}" srcOrd="1" destOrd="0" presId="urn:microsoft.com/office/officeart/2005/8/layout/vList3#2"/>
    <dgm:cxn modelId="{69AA72F6-68A7-4E1D-8571-282B93F9001F}" type="presParOf" srcId="{C5F9299F-4C69-4194-B9E6-49C5B1ED54E4}" destId="{D82366A6-41BA-4404-B3FE-F8C352A9549A}" srcOrd="3" destOrd="0" presId="urn:microsoft.com/office/officeart/2005/8/layout/vList3#2"/>
    <dgm:cxn modelId="{092F0918-55D7-4457-AB31-629EE4214B07}" type="presParOf" srcId="{C5F9299F-4C69-4194-B9E6-49C5B1ED54E4}" destId="{597283B2-78B5-4F27-BDE9-37CD16034349}" srcOrd="4" destOrd="0" presId="urn:microsoft.com/office/officeart/2005/8/layout/vList3#2"/>
    <dgm:cxn modelId="{069A2060-6F60-4729-BDCD-F79188FFA1F9}" type="presParOf" srcId="{597283B2-78B5-4F27-BDE9-37CD16034349}" destId="{6A256CCA-2786-4A58-B7C3-D8BB02A5E80A}" srcOrd="0" destOrd="0" presId="urn:microsoft.com/office/officeart/2005/8/layout/vList3#2"/>
    <dgm:cxn modelId="{C8B79972-F86F-4326-A018-E119B1F18473}" type="presParOf" srcId="{597283B2-78B5-4F27-BDE9-37CD16034349}" destId="{2CB1C8D3-9337-48BE-822C-CFB47ADA7DD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F8BD91-A9F1-4C31-9DDC-03D53EAC5398}" type="doc">
      <dgm:prSet loTypeId="urn:microsoft.com/office/officeart/2005/8/layout/bList2#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EBED0D3-A3BA-491C-829E-DC4B11F900F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E32D3DB-EAC2-424D-8BCE-8D436610D7C5}" type="parTrans" cxnId="{F6319055-4EE7-443E-85F1-83B6B029F2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DF632D9-9177-4767-9BA7-43B28B7F64AF}" type="sibTrans" cxnId="{F6319055-4EE7-443E-85F1-83B6B029F2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34E0459-FDAD-4A5F-B3F8-5810094DA33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спортивные мероприятия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C4C6CCD-81EC-4563-90CC-6FB0B94FF487}" type="parTrans" cxnId="{E65A7472-D2E7-4544-844F-02773C649D1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F7769A7-9A9B-4357-B538-3A19DA2C1E67}" type="sibTrans" cxnId="{E65A7472-D2E7-4544-844F-02773C649D1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9F5E900-3043-4834-810B-1ACC02547E08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Средства массовой информации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EDA369A-DA7C-47AF-B364-15E193D06267}" type="parTrans" cxnId="{E62077A5-A2D9-4669-A11C-2E12D6A5A28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A4BE49C-1D20-4F4A-A814-2BE7C0AEB420}" type="sibTrans" cxnId="{E62077A5-A2D9-4669-A11C-2E12D6A5A28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652EFD5-D65E-4758-ACF6-4C44B494DA4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предоставление субсидии муниципальному автономному учреждению Редакция газеты «Красное Знамя»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FF875CA-FBD8-4C01-91B1-BAADCC1ACB37}" type="parTrans" cxnId="{1A0FF95A-08AC-4B40-A6BF-C5BFB2A4913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11D0838-9B2E-4B97-893D-2C326FE70F61}" type="sibTrans" cxnId="{1A0FF95A-08AC-4B40-A6BF-C5BFB2A4913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9EE6CBA-B8DA-44B8-98D2-98020B85967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80,1 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6E30AAE-B003-4114-B2CC-89093B482C01}" type="parTrans" cxnId="{847779FE-7BAB-4A27-A8D1-6A37BCDBCF9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8AEE183-106D-4384-B3CC-50309114D4B9}" type="sibTrans" cxnId="{847779FE-7BAB-4A27-A8D1-6A37BCDBCF9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4B5B9BF-8A6B-48CD-9909-837C0061B75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1800,0 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678CE34-D009-4E28-86D1-EC11523F7C28}" type="parTrans" cxnId="{D156106B-4300-47AE-A19E-71DF98C4B22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031B236-BED0-45B1-8054-0F676ED4FEAD}" type="sibTrans" cxnId="{D156106B-4300-47AE-A19E-71DF98C4B22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03F1404-5C95-4C77-9B7C-0C127E8129A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Обслуживание муниципального долга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63D8F6F-B032-4359-B6B6-D7B10CD51D6D}" type="parTrans" cxnId="{DAAC6FF6-BE37-4A7B-9B41-C7FD7B54451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6FE9E54-8328-4D4B-A1A8-72C9E3F0DF4D}" type="sibTrans" cxnId="{DAAC6FF6-BE37-4A7B-9B41-C7FD7B54451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BD7096A-C528-4B4E-BC5F-22C37CF0C80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перечисление процентов за пользование бюджетными кредитами, полученными из бюджета Забайкальского края в предыдущие годы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FC1D90D-55AD-42E8-B355-EEB88BC0D174}" type="parTrans" cxnId="{8948343B-6968-498C-BE33-E8728170BA0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A899F0D-0CB5-4A18-AB4E-BE0A44BAAD92}" type="sibTrans" cxnId="{8948343B-6968-498C-BE33-E8728170BA0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A23163F-FFAB-46C7-9C82-63CD7C9D249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8,9 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3CD9E0C-7728-4F65-8780-114EE563F6E7}" type="parTrans" cxnId="{44008704-2200-415D-BF85-6361AA99BDC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D7D487-3792-4379-A957-806AD42722D4}" type="sibTrans" cxnId="{44008704-2200-415D-BF85-6361AA99BDC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4F606A6-2235-4DB0-ADF1-501BC6361AF3}" type="pres">
      <dgm:prSet presAssocID="{6EF8BD91-A9F1-4C31-9DDC-03D53EAC5398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4984C5-280F-49BA-980B-AB73FE9B3558}" type="pres">
      <dgm:prSet presAssocID="{5EBED0D3-A3BA-491C-829E-DC4B11F900FD}" presName="compNode" presStyleCnt="0"/>
      <dgm:spPr/>
    </dgm:pt>
    <dgm:pt modelId="{330F583D-B790-40EA-88EC-B29C59586F4E}" type="pres">
      <dgm:prSet presAssocID="{5EBED0D3-A3BA-491C-829E-DC4B11F900FD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662BE-56EF-43CC-8B89-1088077FF1F4}" type="pres">
      <dgm:prSet presAssocID="{5EBED0D3-A3BA-491C-829E-DC4B11F900F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BD5F7-95E0-4478-A60D-CC7EA870F25A}" type="pres">
      <dgm:prSet presAssocID="{5EBED0D3-A3BA-491C-829E-DC4B11F900FD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5E713899-ADF7-4431-8285-979F704EB65E}" type="pres">
      <dgm:prSet presAssocID="{5EBED0D3-A3BA-491C-829E-DC4B11F900FD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2D35F7-2045-43B6-AC60-06617485A459}" type="pres">
      <dgm:prSet presAssocID="{5DF632D9-9177-4767-9BA7-43B28B7F64A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D7A8CBC-C96C-4E6B-9260-8A85B9A6AE82}" type="pres">
      <dgm:prSet presAssocID="{29F5E900-3043-4834-810B-1ACC02547E08}" presName="compNode" presStyleCnt="0"/>
      <dgm:spPr/>
    </dgm:pt>
    <dgm:pt modelId="{64814FC2-F5B0-49E9-BC11-A0501D47AB6F}" type="pres">
      <dgm:prSet presAssocID="{29F5E900-3043-4834-810B-1ACC02547E08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B0E27-70E0-44DE-91A2-84B64EEE0E8C}" type="pres">
      <dgm:prSet presAssocID="{29F5E900-3043-4834-810B-1ACC02547E0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B92C2-3409-4B32-825A-8488A7DBDA83}" type="pres">
      <dgm:prSet presAssocID="{29F5E900-3043-4834-810B-1ACC02547E08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2AFF21C2-A2E7-4BA0-8D94-D444B208722E}" type="pres">
      <dgm:prSet presAssocID="{29F5E900-3043-4834-810B-1ACC02547E08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120F07D-2B0D-48B1-AC4D-5669AC5D07A5}" type="pres">
      <dgm:prSet presAssocID="{EA4BE49C-1D20-4F4A-A814-2BE7C0AEB4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5316DD7-E6B8-439D-AF8C-E6E476545116}" type="pres">
      <dgm:prSet presAssocID="{903F1404-5C95-4C77-9B7C-0C127E8129A9}" presName="compNode" presStyleCnt="0"/>
      <dgm:spPr/>
    </dgm:pt>
    <dgm:pt modelId="{6B872240-5EF5-44CC-B24B-EE7BE2DF2446}" type="pres">
      <dgm:prSet presAssocID="{903F1404-5C95-4C77-9B7C-0C127E8129A9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07FCA-278A-441A-BAFD-BDC62EF1DD11}" type="pres">
      <dgm:prSet presAssocID="{903F1404-5C95-4C77-9B7C-0C127E8129A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9640B-ECB9-4D31-8A21-0437B66F09A0}" type="pres">
      <dgm:prSet presAssocID="{903F1404-5C95-4C77-9B7C-0C127E8129A9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6C3B769A-3851-4CD6-9D4F-0C21A7B9D5B5}" type="pres">
      <dgm:prSet presAssocID="{903F1404-5C95-4C77-9B7C-0C127E8129A9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AAC6FF6-BE37-4A7B-9B41-C7FD7B54451B}" srcId="{6EF8BD91-A9F1-4C31-9DDC-03D53EAC5398}" destId="{903F1404-5C95-4C77-9B7C-0C127E8129A9}" srcOrd="2" destOrd="0" parTransId="{963D8F6F-B032-4359-B6B6-D7B10CD51D6D}" sibTransId="{36FE9E54-8328-4D4B-A1A8-72C9E3F0DF4D}"/>
    <dgm:cxn modelId="{F6319055-4EE7-443E-85F1-83B6B029F2B3}" srcId="{6EF8BD91-A9F1-4C31-9DDC-03D53EAC5398}" destId="{5EBED0D3-A3BA-491C-829E-DC4B11F900FD}" srcOrd="0" destOrd="0" parTransId="{FE32D3DB-EAC2-424D-8BCE-8D436610D7C5}" sibTransId="{5DF632D9-9177-4767-9BA7-43B28B7F64AF}"/>
    <dgm:cxn modelId="{1A0FF95A-08AC-4B40-A6BF-C5BFB2A4913B}" srcId="{29F5E900-3043-4834-810B-1ACC02547E08}" destId="{D652EFD5-D65E-4758-ACF6-4C44B494DA4F}" srcOrd="0" destOrd="0" parTransId="{EFF875CA-FBD8-4C01-91B1-BAADCC1ACB37}" sibTransId="{211D0838-9B2E-4B97-893D-2C326FE70F61}"/>
    <dgm:cxn modelId="{8948343B-6968-498C-BE33-E8728170BA01}" srcId="{903F1404-5C95-4C77-9B7C-0C127E8129A9}" destId="{1BD7096A-C528-4B4E-BC5F-22C37CF0C804}" srcOrd="0" destOrd="0" parTransId="{8FC1D90D-55AD-42E8-B355-EEB88BC0D174}" sibTransId="{3A899F0D-0CB5-4A18-AB4E-BE0A44BAAD92}"/>
    <dgm:cxn modelId="{44008704-2200-415D-BF85-6361AA99BDC6}" srcId="{903F1404-5C95-4C77-9B7C-0C127E8129A9}" destId="{AA23163F-FFAB-46C7-9C82-63CD7C9D2492}" srcOrd="1" destOrd="0" parTransId="{A3CD9E0C-7728-4F65-8780-114EE563F6E7}" sibTransId="{A1D7D487-3792-4379-A957-806AD42722D4}"/>
    <dgm:cxn modelId="{2214F88A-259D-4FB1-A470-FB9515B018FD}" type="presOf" srcId="{44B5B9BF-8A6B-48CD-9909-837C0061B75F}" destId="{64814FC2-F5B0-49E9-BC11-A0501D47AB6F}" srcOrd="0" destOrd="1" presId="urn:microsoft.com/office/officeart/2005/8/layout/bList2#1"/>
    <dgm:cxn modelId="{BA002BA5-C614-4663-8F83-668C6F925F5A}" type="presOf" srcId="{F9EE6CBA-B8DA-44B8-98D2-98020B859674}" destId="{330F583D-B790-40EA-88EC-B29C59586F4E}" srcOrd="0" destOrd="1" presId="urn:microsoft.com/office/officeart/2005/8/layout/bList2#1"/>
    <dgm:cxn modelId="{1CC1D3E5-4225-4A14-8FF8-4247B90FAEB5}" type="presOf" srcId="{D652EFD5-D65E-4758-ACF6-4C44B494DA4F}" destId="{64814FC2-F5B0-49E9-BC11-A0501D47AB6F}" srcOrd="0" destOrd="0" presId="urn:microsoft.com/office/officeart/2005/8/layout/bList2#1"/>
    <dgm:cxn modelId="{DBC1B138-E5AB-4D68-9434-07990F641DB1}" type="presOf" srcId="{29F5E900-3043-4834-810B-1ACC02547E08}" destId="{219B92C2-3409-4B32-825A-8488A7DBDA83}" srcOrd="1" destOrd="0" presId="urn:microsoft.com/office/officeart/2005/8/layout/bList2#1"/>
    <dgm:cxn modelId="{F239ED2D-7270-4CD3-8B9D-1EE09088635B}" type="presOf" srcId="{5EBED0D3-A3BA-491C-829E-DC4B11F900FD}" destId="{C98662BE-56EF-43CC-8B89-1088077FF1F4}" srcOrd="0" destOrd="0" presId="urn:microsoft.com/office/officeart/2005/8/layout/bList2#1"/>
    <dgm:cxn modelId="{5211863B-798E-46EB-B1F0-F065FCC58A67}" type="presOf" srcId="{5EBED0D3-A3BA-491C-829E-DC4B11F900FD}" destId="{98EBD5F7-95E0-4478-A60D-CC7EA870F25A}" srcOrd="1" destOrd="0" presId="urn:microsoft.com/office/officeart/2005/8/layout/bList2#1"/>
    <dgm:cxn modelId="{E62077A5-A2D9-4669-A11C-2E12D6A5A280}" srcId="{6EF8BD91-A9F1-4C31-9DDC-03D53EAC5398}" destId="{29F5E900-3043-4834-810B-1ACC02547E08}" srcOrd="1" destOrd="0" parTransId="{4EDA369A-DA7C-47AF-B364-15E193D06267}" sibTransId="{EA4BE49C-1D20-4F4A-A814-2BE7C0AEB420}"/>
    <dgm:cxn modelId="{57E93540-2C23-4428-8F21-2BD6A6E7D03C}" type="presOf" srcId="{903F1404-5C95-4C77-9B7C-0C127E8129A9}" destId="{FBB07FCA-278A-441A-BAFD-BDC62EF1DD11}" srcOrd="0" destOrd="0" presId="urn:microsoft.com/office/officeart/2005/8/layout/bList2#1"/>
    <dgm:cxn modelId="{B4B8992D-5664-44FE-8EAB-C9DC6FFBAA73}" type="presOf" srcId="{29F5E900-3043-4834-810B-1ACC02547E08}" destId="{ABAB0E27-70E0-44DE-91A2-84B64EEE0E8C}" srcOrd="0" destOrd="0" presId="urn:microsoft.com/office/officeart/2005/8/layout/bList2#1"/>
    <dgm:cxn modelId="{4D2FA107-E0E8-4904-9F48-7AB652CF4284}" type="presOf" srcId="{AA23163F-FFAB-46C7-9C82-63CD7C9D2492}" destId="{6B872240-5EF5-44CC-B24B-EE7BE2DF2446}" srcOrd="0" destOrd="1" presId="urn:microsoft.com/office/officeart/2005/8/layout/bList2#1"/>
    <dgm:cxn modelId="{B79F3EFC-9409-4854-B98B-C3CA6C0210C5}" type="presOf" srcId="{903F1404-5C95-4C77-9B7C-0C127E8129A9}" destId="{8539640B-ECB9-4D31-8A21-0437B66F09A0}" srcOrd="1" destOrd="0" presId="urn:microsoft.com/office/officeart/2005/8/layout/bList2#1"/>
    <dgm:cxn modelId="{610EDFFB-47A0-4580-8769-5C1D394AF308}" type="presOf" srcId="{734E0459-FDAD-4A5F-B3F8-5810094DA33A}" destId="{330F583D-B790-40EA-88EC-B29C59586F4E}" srcOrd="0" destOrd="0" presId="urn:microsoft.com/office/officeart/2005/8/layout/bList2#1"/>
    <dgm:cxn modelId="{EF15C491-0E27-46D8-AACC-50CA5569C4B3}" type="presOf" srcId="{1BD7096A-C528-4B4E-BC5F-22C37CF0C804}" destId="{6B872240-5EF5-44CC-B24B-EE7BE2DF2446}" srcOrd="0" destOrd="0" presId="urn:microsoft.com/office/officeart/2005/8/layout/bList2#1"/>
    <dgm:cxn modelId="{847779FE-7BAB-4A27-A8D1-6A37BCDBCF9F}" srcId="{5EBED0D3-A3BA-491C-829E-DC4B11F900FD}" destId="{F9EE6CBA-B8DA-44B8-98D2-98020B859674}" srcOrd="1" destOrd="0" parTransId="{D6E30AAE-B003-4114-B2CC-89093B482C01}" sibTransId="{E8AEE183-106D-4384-B3CC-50309114D4B9}"/>
    <dgm:cxn modelId="{2AEEDF7A-F97D-4F83-9FF3-50A1703E903F}" type="presOf" srcId="{6EF8BD91-A9F1-4C31-9DDC-03D53EAC5398}" destId="{24F606A6-2235-4DB0-ADF1-501BC6361AF3}" srcOrd="0" destOrd="0" presId="urn:microsoft.com/office/officeart/2005/8/layout/bList2#1"/>
    <dgm:cxn modelId="{E65A7472-D2E7-4544-844F-02773C649D10}" srcId="{5EBED0D3-A3BA-491C-829E-DC4B11F900FD}" destId="{734E0459-FDAD-4A5F-B3F8-5810094DA33A}" srcOrd="0" destOrd="0" parTransId="{9C4C6CCD-81EC-4563-90CC-6FB0B94FF487}" sibTransId="{FF7769A7-9A9B-4357-B538-3A19DA2C1E67}"/>
    <dgm:cxn modelId="{D156106B-4300-47AE-A19E-71DF98C4B22E}" srcId="{29F5E900-3043-4834-810B-1ACC02547E08}" destId="{44B5B9BF-8A6B-48CD-9909-837C0061B75F}" srcOrd="1" destOrd="0" parTransId="{2678CE34-D009-4E28-86D1-EC11523F7C28}" sibTransId="{6031B236-BED0-45B1-8054-0F676ED4FEAD}"/>
    <dgm:cxn modelId="{E473D368-26A5-4977-9F75-8EB53B7D87BD}" type="presOf" srcId="{5DF632D9-9177-4767-9BA7-43B28B7F64AF}" destId="{C82D35F7-2045-43B6-AC60-06617485A459}" srcOrd="0" destOrd="0" presId="urn:microsoft.com/office/officeart/2005/8/layout/bList2#1"/>
    <dgm:cxn modelId="{21229550-9E5C-4DDA-8C7B-4DFCDDA546EC}" type="presOf" srcId="{EA4BE49C-1D20-4F4A-A814-2BE7C0AEB420}" destId="{2120F07D-2B0D-48B1-AC4D-5669AC5D07A5}" srcOrd="0" destOrd="0" presId="urn:microsoft.com/office/officeart/2005/8/layout/bList2#1"/>
    <dgm:cxn modelId="{62F75336-AB5F-429B-98F6-52CCD3171CCD}" type="presParOf" srcId="{24F606A6-2235-4DB0-ADF1-501BC6361AF3}" destId="{184984C5-280F-49BA-980B-AB73FE9B3558}" srcOrd="0" destOrd="0" presId="urn:microsoft.com/office/officeart/2005/8/layout/bList2#1"/>
    <dgm:cxn modelId="{956A1854-C144-4BD4-B88C-12655248CBDF}" type="presParOf" srcId="{184984C5-280F-49BA-980B-AB73FE9B3558}" destId="{330F583D-B790-40EA-88EC-B29C59586F4E}" srcOrd="0" destOrd="0" presId="urn:microsoft.com/office/officeart/2005/8/layout/bList2#1"/>
    <dgm:cxn modelId="{EE67D578-D806-4A9E-A33B-BC85823B338C}" type="presParOf" srcId="{184984C5-280F-49BA-980B-AB73FE9B3558}" destId="{C98662BE-56EF-43CC-8B89-1088077FF1F4}" srcOrd="1" destOrd="0" presId="urn:microsoft.com/office/officeart/2005/8/layout/bList2#1"/>
    <dgm:cxn modelId="{BA1D3EB8-DCF7-41B7-9C59-C2B1E9DD4A21}" type="presParOf" srcId="{184984C5-280F-49BA-980B-AB73FE9B3558}" destId="{98EBD5F7-95E0-4478-A60D-CC7EA870F25A}" srcOrd="2" destOrd="0" presId="urn:microsoft.com/office/officeart/2005/8/layout/bList2#1"/>
    <dgm:cxn modelId="{37B2407B-EBAC-48CC-8687-2E7FABAE11AA}" type="presParOf" srcId="{184984C5-280F-49BA-980B-AB73FE9B3558}" destId="{5E713899-ADF7-4431-8285-979F704EB65E}" srcOrd="3" destOrd="0" presId="urn:microsoft.com/office/officeart/2005/8/layout/bList2#1"/>
    <dgm:cxn modelId="{0AFA8156-26C1-4BF3-B002-EBA715229A7E}" type="presParOf" srcId="{24F606A6-2235-4DB0-ADF1-501BC6361AF3}" destId="{C82D35F7-2045-43B6-AC60-06617485A459}" srcOrd="1" destOrd="0" presId="urn:microsoft.com/office/officeart/2005/8/layout/bList2#1"/>
    <dgm:cxn modelId="{7BC8BC67-2EF3-473F-9095-0753D2850CC9}" type="presParOf" srcId="{24F606A6-2235-4DB0-ADF1-501BC6361AF3}" destId="{DD7A8CBC-C96C-4E6B-9260-8A85B9A6AE82}" srcOrd="2" destOrd="0" presId="urn:microsoft.com/office/officeart/2005/8/layout/bList2#1"/>
    <dgm:cxn modelId="{4B3A6B86-51F3-4B8E-A2E3-EA64FCBAE94A}" type="presParOf" srcId="{DD7A8CBC-C96C-4E6B-9260-8A85B9A6AE82}" destId="{64814FC2-F5B0-49E9-BC11-A0501D47AB6F}" srcOrd="0" destOrd="0" presId="urn:microsoft.com/office/officeart/2005/8/layout/bList2#1"/>
    <dgm:cxn modelId="{A4E698E2-7CFF-4DDC-87A6-30F3FEDF5736}" type="presParOf" srcId="{DD7A8CBC-C96C-4E6B-9260-8A85B9A6AE82}" destId="{ABAB0E27-70E0-44DE-91A2-84B64EEE0E8C}" srcOrd="1" destOrd="0" presId="urn:microsoft.com/office/officeart/2005/8/layout/bList2#1"/>
    <dgm:cxn modelId="{F980A234-3397-4AB9-A306-1D86FE59E504}" type="presParOf" srcId="{DD7A8CBC-C96C-4E6B-9260-8A85B9A6AE82}" destId="{219B92C2-3409-4B32-825A-8488A7DBDA83}" srcOrd="2" destOrd="0" presId="urn:microsoft.com/office/officeart/2005/8/layout/bList2#1"/>
    <dgm:cxn modelId="{A86E3B32-83EE-4D56-96D4-AB3E53482CFA}" type="presParOf" srcId="{DD7A8CBC-C96C-4E6B-9260-8A85B9A6AE82}" destId="{2AFF21C2-A2E7-4BA0-8D94-D444B208722E}" srcOrd="3" destOrd="0" presId="urn:microsoft.com/office/officeart/2005/8/layout/bList2#1"/>
    <dgm:cxn modelId="{E9B58151-1865-4D3A-9CE5-234C84ABB3CF}" type="presParOf" srcId="{24F606A6-2235-4DB0-ADF1-501BC6361AF3}" destId="{2120F07D-2B0D-48B1-AC4D-5669AC5D07A5}" srcOrd="3" destOrd="0" presId="urn:microsoft.com/office/officeart/2005/8/layout/bList2#1"/>
    <dgm:cxn modelId="{7DE40471-BE91-489E-92D6-BBD08364AE73}" type="presParOf" srcId="{24F606A6-2235-4DB0-ADF1-501BC6361AF3}" destId="{25316DD7-E6B8-439D-AF8C-E6E476545116}" srcOrd="4" destOrd="0" presId="urn:microsoft.com/office/officeart/2005/8/layout/bList2#1"/>
    <dgm:cxn modelId="{9BDC90A3-AC9E-46AB-8058-C730AB767348}" type="presParOf" srcId="{25316DD7-E6B8-439D-AF8C-E6E476545116}" destId="{6B872240-5EF5-44CC-B24B-EE7BE2DF2446}" srcOrd="0" destOrd="0" presId="urn:microsoft.com/office/officeart/2005/8/layout/bList2#1"/>
    <dgm:cxn modelId="{F764A4D9-0A58-480A-B76D-F60F94A2EA1F}" type="presParOf" srcId="{25316DD7-E6B8-439D-AF8C-E6E476545116}" destId="{FBB07FCA-278A-441A-BAFD-BDC62EF1DD11}" srcOrd="1" destOrd="0" presId="urn:microsoft.com/office/officeart/2005/8/layout/bList2#1"/>
    <dgm:cxn modelId="{F987D95E-9AAE-4F9B-8BF4-DC2D8A3595B7}" type="presParOf" srcId="{25316DD7-E6B8-439D-AF8C-E6E476545116}" destId="{8539640B-ECB9-4D31-8A21-0437B66F09A0}" srcOrd="2" destOrd="0" presId="urn:microsoft.com/office/officeart/2005/8/layout/bList2#1"/>
    <dgm:cxn modelId="{5C6CBCD7-6561-4AC2-8A7C-0C011E08FE7E}" type="presParOf" srcId="{25316DD7-E6B8-439D-AF8C-E6E476545116}" destId="{6C3B769A-3851-4CD6-9D4F-0C21A7B9D5B5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D63CA58-F6BD-40CA-B6B5-D028CE46CC9D}" type="doc">
      <dgm:prSet loTypeId="urn:microsoft.com/office/officeart/2005/8/layout/hProcess9" loCatId="process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78EEA283-4BEC-41A6-B7C5-E7770A320959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 01.01.2021 года задолженность по долговым обязательствам перед краевым бюджетом  </a:t>
          </a:r>
          <a:r>
            <a:rPr lang="ru-RU" sz="1400" u="sng" dirty="0" smtClean="0">
              <a:latin typeface="Times New Roman" pitchFamily="18" charset="0"/>
              <a:cs typeface="Times New Roman" pitchFamily="18" charset="0"/>
            </a:rPr>
            <a:t>6008,5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4A7953E-7239-4FAB-8017-72E2004CC7FD}" type="parTrans" cxnId="{27204208-9525-41AB-93B3-DDB82B9C1789}">
      <dgm:prSet/>
      <dgm:spPr/>
      <dgm:t>
        <a:bodyPr/>
        <a:lstStyle/>
        <a:p>
          <a:endParaRPr lang="ru-RU"/>
        </a:p>
      </dgm:t>
    </dgm:pt>
    <dgm:pt modelId="{19E7B813-1FAA-489C-99C4-2AE59A89B6C8}" type="sibTrans" cxnId="{27204208-9525-41AB-93B3-DDB82B9C1789}">
      <dgm:prSet/>
      <dgm:spPr/>
      <dgm:t>
        <a:bodyPr/>
        <a:lstStyle/>
        <a:p>
          <a:endParaRPr lang="ru-RU"/>
        </a:p>
      </dgm:t>
    </dgm:pt>
    <dgm:pt modelId="{698EDA86-37E8-4744-9B12-089B1DC82450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 основному долгу </a:t>
          </a:r>
          <a:r>
            <a:rPr lang="ru-RU" sz="1400" u="sng" dirty="0" smtClean="0">
              <a:latin typeface="Times New Roman" pitchFamily="18" charset="0"/>
              <a:cs typeface="Times New Roman" pitchFamily="18" charset="0"/>
            </a:rPr>
            <a:t>6000,0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681AA4B-CF24-4646-B26D-B2654540B1FA}" type="parTrans" cxnId="{6A14DEA8-C722-4703-86C2-A105CEB9086C}">
      <dgm:prSet/>
      <dgm:spPr/>
      <dgm:t>
        <a:bodyPr/>
        <a:lstStyle/>
        <a:p>
          <a:endParaRPr lang="ru-RU"/>
        </a:p>
      </dgm:t>
    </dgm:pt>
    <dgm:pt modelId="{226055BE-16DE-4BD6-9359-7E4AF40B0B1A}" type="sibTrans" cxnId="{6A14DEA8-C722-4703-86C2-A105CEB9086C}">
      <dgm:prSet/>
      <dgm:spPr/>
      <dgm:t>
        <a:bodyPr/>
        <a:lstStyle/>
        <a:p>
          <a:endParaRPr lang="ru-RU"/>
        </a:p>
      </dgm:t>
    </dgm:pt>
    <dgm:pt modelId="{A34E9873-9AB8-4C27-B410-A8BD340AC9C4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  начисленным процентам </a:t>
          </a:r>
          <a:r>
            <a:rPr lang="ru-RU" sz="1400" u="sng" dirty="0" smtClean="0">
              <a:latin typeface="Times New Roman" pitchFamily="18" charset="0"/>
              <a:cs typeface="Times New Roman" pitchFamily="18" charset="0"/>
            </a:rPr>
            <a:t>8,5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тыс.рублей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1B0241F-66A0-4663-AB65-60FB1C10D985}" type="parTrans" cxnId="{E537F15C-6295-4D63-9D2C-E89898F0E63F}">
      <dgm:prSet/>
      <dgm:spPr/>
      <dgm:t>
        <a:bodyPr/>
        <a:lstStyle/>
        <a:p>
          <a:endParaRPr lang="ru-RU"/>
        </a:p>
      </dgm:t>
    </dgm:pt>
    <dgm:pt modelId="{553B09F2-9C29-4B99-A670-3E0CE686AB54}" type="sibTrans" cxnId="{E537F15C-6295-4D63-9D2C-E89898F0E63F}">
      <dgm:prSet/>
      <dgm:spPr/>
      <dgm:t>
        <a:bodyPr/>
        <a:lstStyle/>
        <a:p>
          <a:endParaRPr lang="ru-RU"/>
        </a:p>
      </dgm:t>
    </dgm:pt>
    <dgm:pt modelId="{1A4A3406-EF03-473E-B060-08E51D9CAF12}">
      <dgm:prSet phldrT="[Текст]"/>
      <dgm:spPr/>
      <dgm:t>
        <a:bodyPr/>
        <a:lstStyle/>
        <a:p>
          <a:r>
            <a:rPr lang="ru-RU" b="1" dirty="0" smtClean="0"/>
            <a:t>Погашено в 2021 году</a:t>
          </a:r>
          <a:endParaRPr lang="ru-RU" b="1" dirty="0"/>
        </a:p>
      </dgm:t>
    </dgm:pt>
    <dgm:pt modelId="{C05B09D3-FB17-499A-B744-FA8AA9D94619}" type="parTrans" cxnId="{209A8421-C069-4A3C-A24F-849D709D8938}">
      <dgm:prSet/>
      <dgm:spPr/>
      <dgm:t>
        <a:bodyPr/>
        <a:lstStyle/>
        <a:p>
          <a:endParaRPr lang="ru-RU"/>
        </a:p>
      </dgm:t>
    </dgm:pt>
    <dgm:pt modelId="{3CD5413F-08D1-45AA-9524-3CADFED75728}" type="sibTrans" cxnId="{209A8421-C069-4A3C-A24F-849D709D8938}">
      <dgm:prSet/>
      <dgm:spPr/>
      <dgm:t>
        <a:bodyPr/>
        <a:lstStyle/>
        <a:p>
          <a:endParaRPr lang="ru-RU"/>
        </a:p>
      </dgm:t>
    </dgm:pt>
    <dgm:pt modelId="{846E6941-EC73-454B-8593-514AB0E2DC0F}">
      <dgm:prSet phldrT="[Текст]"/>
      <dgm:spPr/>
      <dgm:t>
        <a:bodyPr/>
        <a:lstStyle/>
        <a:p>
          <a:r>
            <a:rPr lang="ru-RU" dirty="0" smtClean="0"/>
            <a:t>по основному долгу </a:t>
          </a:r>
          <a:r>
            <a:rPr lang="ru-RU" u="sng" dirty="0" smtClean="0"/>
            <a:t>6000,0 </a:t>
          </a:r>
          <a:r>
            <a:rPr lang="ru-RU" dirty="0" smtClean="0"/>
            <a:t>тыс.рублей</a:t>
          </a:r>
          <a:endParaRPr lang="ru-RU" dirty="0"/>
        </a:p>
      </dgm:t>
    </dgm:pt>
    <dgm:pt modelId="{0AAFFCB3-97A0-408D-9DC4-A14D433F0BDA}" type="sibTrans" cxnId="{EB9F76DD-9E7B-4D97-A05A-21C66EEA9352}">
      <dgm:prSet/>
      <dgm:spPr/>
      <dgm:t>
        <a:bodyPr/>
        <a:lstStyle/>
        <a:p>
          <a:endParaRPr lang="ru-RU"/>
        </a:p>
      </dgm:t>
    </dgm:pt>
    <dgm:pt modelId="{702FBC61-E9AA-492D-B2AF-03A931013F7D}" type="parTrans" cxnId="{EB9F76DD-9E7B-4D97-A05A-21C66EEA9352}">
      <dgm:prSet/>
      <dgm:spPr/>
      <dgm:t>
        <a:bodyPr/>
        <a:lstStyle/>
        <a:p>
          <a:endParaRPr lang="ru-RU"/>
        </a:p>
      </dgm:t>
    </dgm:pt>
    <dgm:pt modelId="{E9002C87-684F-4E43-89A6-645467BB79CB}">
      <dgm:prSet phldrT="[Текст]"/>
      <dgm:spPr/>
      <dgm:t>
        <a:bodyPr/>
        <a:lstStyle/>
        <a:p>
          <a:r>
            <a:rPr lang="ru-RU" dirty="0" smtClean="0"/>
            <a:t>по  начисленным процентам </a:t>
          </a:r>
          <a:r>
            <a:rPr lang="ru-RU" u="sng" dirty="0" smtClean="0"/>
            <a:t>8,9 </a:t>
          </a:r>
          <a:r>
            <a:rPr lang="ru-RU" dirty="0" smtClean="0"/>
            <a:t>тыс.рублей</a:t>
          </a:r>
          <a:endParaRPr lang="ru-RU" dirty="0"/>
        </a:p>
      </dgm:t>
    </dgm:pt>
    <dgm:pt modelId="{584D77DE-885A-43CA-B0DF-169D4B5C9D07}" type="parTrans" cxnId="{ADA487D2-2A1E-42D6-9706-A34F7F54607B}">
      <dgm:prSet/>
      <dgm:spPr/>
      <dgm:t>
        <a:bodyPr/>
        <a:lstStyle/>
        <a:p>
          <a:endParaRPr lang="ru-RU"/>
        </a:p>
      </dgm:t>
    </dgm:pt>
    <dgm:pt modelId="{ED949B30-6CBA-452B-9308-FBC781968823}" type="sibTrans" cxnId="{ADA487D2-2A1E-42D6-9706-A34F7F54607B}">
      <dgm:prSet/>
      <dgm:spPr/>
      <dgm:t>
        <a:bodyPr/>
        <a:lstStyle/>
        <a:p>
          <a:endParaRPr lang="ru-RU"/>
        </a:p>
      </dgm:t>
    </dgm:pt>
    <dgm:pt modelId="{7664E31A-B0D3-434E-ACF3-58572C002322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 01.01.2022 года задолженность по долговым обязательствам перед краевым бюджетом  </a:t>
          </a:r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отсутствует</a:t>
          </a:r>
        </a:p>
      </dgm:t>
    </dgm:pt>
    <dgm:pt modelId="{27EFC85D-CEF5-414C-87B2-AD72A6EFC4E4}" type="parTrans" cxnId="{93F926F1-3D91-45B1-9AE6-BD659566AC9C}">
      <dgm:prSet/>
      <dgm:spPr/>
      <dgm:t>
        <a:bodyPr/>
        <a:lstStyle/>
        <a:p>
          <a:endParaRPr lang="ru-RU"/>
        </a:p>
      </dgm:t>
    </dgm:pt>
    <dgm:pt modelId="{62F54144-5196-4F11-BDC6-A2D2FAA6FF35}" type="sibTrans" cxnId="{93F926F1-3D91-45B1-9AE6-BD659566AC9C}">
      <dgm:prSet/>
      <dgm:spPr/>
      <dgm:t>
        <a:bodyPr/>
        <a:lstStyle/>
        <a:p>
          <a:endParaRPr lang="ru-RU"/>
        </a:p>
      </dgm:t>
    </dgm:pt>
    <dgm:pt modelId="{CF1F4F55-AEBA-4FA0-9370-BA4016EC682F}" type="pres">
      <dgm:prSet presAssocID="{ED63CA58-F6BD-40CA-B6B5-D028CE46CC9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A3C2D0-7703-4D88-88DA-D32DFBC440A6}" type="pres">
      <dgm:prSet presAssocID="{ED63CA58-F6BD-40CA-B6B5-D028CE46CC9D}" presName="arrow" presStyleLbl="bgShp" presStyleIdx="0" presStyleCnt="1"/>
      <dgm:spPr/>
    </dgm:pt>
    <dgm:pt modelId="{476FC83D-B904-4977-9314-9F9A83A2FB8B}" type="pres">
      <dgm:prSet presAssocID="{ED63CA58-F6BD-40CA-B6B5-D028CE46CC9D}" presName="linearProcess" presStyleCnt="0"/>
      <dgm:spPr/>
    </dgm:pt>
    <dgm:pt modelId="{241C93C6-5D76-4AC3-BBF9-25E37B9EE455}" type="pres">
      <dgm:prSet presAssocID="{78EEA283-4BEC-41A6-B7C5-E7770A32095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42236-361F-48BA-A5F5-805824852546}" type="pres">
      <dgm:prSet presAssocID="{19E7B813-1FAA-489C-99C4-2AE59A89B6C8}" presName="sibTrans" presStyleCnt="0"/>
      <dgm:spPr/>
    </dgm:pt>
    <dgm:pt modelId="{7B862A62-F783-4C78-AC53-584B4CBA9A51}" type="pres">
      <dgm:prSet presAssocID="{1A4A3406-EF03-473E-B060-08E51D9CAF1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3718D-58BB-4152-B93D-1DA3927D4B9F}" type="pres">
      <dgm:prSet presAssocID="{3CD5413F-08D1-45AA-9524-3CADFED75728}" presName="sibTrans" presStyleCnt="0"/>
      <dgm:spPr/>
    </dgm:pt>
    <dgm:pt modelId="{1F0ABBCD-0A65-422C-B465-57EA3EC2F13E}" type="pres">
      <dgm:prSet presAssocID="{7664E31A-B0D3-434E-ACF3-58572C00232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9A8421-C069-4A3C-A24F-849D709D8938}" srcId="{ED63CA58-F6BD-40CA-B6B5-D028CE46CC9D}" destId="{1A4A3406-EF03-473E-B060-08E51D9CAF12}" srcOrd="1" destOrd="0" parTransId="{C05B09D3-FB17-499A-B744-FA8AA9D94619}" sibTransId="{3CD5413F-08D1-45AA-9524-3CADFED75728}"/>
    <dgm:cxn modelId="{000B9F66-9589-490E-94D2-DD0B45274F47}" type="presOf" srcId="{E9002C87-684F-4E43-89A6-645467BB79CB}" destId="{7B862A62-F783-4C78-AC53-584B4CBA9A51}" srcOrd="0" destOrd="2" presId="urn:microsoft.com/office/officeart/2005/8/layout/hProcess9"/>
    <dgm:cxn modelId="{6E808D61-E8C1-48F0-8D54-15669990656A}" type="presOf" srcId="{846E6941-EC73-454B-8593-514AB0E2DC0F}" destId="{7B862A62-F783-4C78-AC53-584B4CBA9A51}" srcOrd="0" destOrd="1" presId="urn:microsoft.com/office/officeart/2005/8/layout/hProcess9"/>
    <dgm:cxn modelId="{196A3E2A-DF93-4609-9E19-7621A5A40299}" type="presOf" srcId="{A34E9873-9AB8-4C27-B410-A8BD340AC9C4}" destId="{241C93C6-5D76-4AC3-BBF9-25E37B9EE455}" srcOrd="0" destOrd="2" presId="urn:microsoft.com/office/officeart/2005/8/layout/hProcess9"/>
    <dgm:cxn modelId="{5880EC21-B582-433F-BAC2-EF8911F1EFFC}" type="presOf" srcId="{ED63CA58-F6BD-40CA-B6B5-D028CE46CC9D}" destId="{CF1F4F55-AEBA-4FA0-9370-BA4016EC682F}" srcOrd="0" destOrd="0" presId="urn:microsoft.com/office/officeart/2005/8/layout/hProcess9"/>
    <dgm:cxn modelId="{EACD2543-A917-427A-9DFD-2174DFAE2E16}" type="presOf" srcId="{1A4A3406-EF03-473E-B060-08E51D9CAF12}" destId="{7B862A62-F783-4C78-AC53-584B4CBA9A51}" srcOrd="0" destOrd="0" presId="urn:microsoft.com/office/officeart/2005/8/layout/hProcess9"/>
    <dgm:cxn modelId="{E537F15C-6295-4D63-9D2C-E89898F0E63F}" srcId="{78EEA283-4BEC-41A6-B7C5-E7770A320959}" destId="{A34E9873-9AB8-4C27-B410-A8BD340AC9C4}" srcOrd="1" destOrd="0" parTransId="{41B0241F-66A0-4663-AB65-60FB1C10D985}" sibTransId="{553B09F2-9C29-4B99-A670-3E0CE686AB54}"/>
    <dgm:cxn modelId="{B890357D-E002-4D35-9D5D-EC925E18FA1E}" type="presOf" srcId="{78EEA283-4BEC-41A6-B7C5-E7770A320959}" destId="{241C93C6-5D76-4AC3-BBF9-25E37B9EE455}" srcOrd="0" destOrd="0" presId="urn:microsoft.com/office/officeart/2005/8/layout/hProcess9"/>
    <dgm:cxn modelId="{93F926F1-3D91-45B1-9AE6-BD659566AC9C}" srcId="{ED63CA58-F6BD-40CA-B6B5-D028CE46CC9D}" destId="{7664E31A-B0D3-434E-ACF3-58572C002322}" srcOrd="2" destOrd="0" parTransId="{27EFC85D-CEF5-414C-87B2-AD72A6EFC4E4}" sibTransId="{62F54144-5196-4F11-BDC6-A2D2FAA6FF35}"/>
    <dgm:cxn modelId="{ADA487D2-2A1E-42D6-9706-A34F7F54607B}" srcId="{1A4A3406-EF03-473E-B060-08E51D9CAF12}" destId="{E9002C87-684F-4E43-89A6-645467BB79CB}" srcOrd="1" destOrd="0" parTransId="{584D77DE-885A-43CA-B0DF-169D4B5C9D07}" sibTransId="{ED949B30-6CBA-452B-9308-FBC781968823}"/>
    <dgm:cxn modelId="{EB9F76DD-9E7B-4D97-A05A-21C66EEA9352}" srcId="{1A4A3406-EF03-473E-B060-08E51D9CAF12}" destId="{846E6941-EC73-454B-8593-514AB0E2DC0F}" srcOrd="0" destOrd="0" parTransId="{702FBC61-E9AA-492D-B2AF-03A931013F7D}" sibTransId="{0AAFFCB3-97A0-408D-9DC4-A14D433F0BDA}"/>
    <dgm:cxn modelId="{6A14DEA8-C722-4703-86C2-A105CEB9086C}" srcId="{78EEA283-4BEC-41A6-B7C5-E7770A320959}" destId="{698EDA86-37E8-4744-9B12-089B1DC82450}" srcOrd="0" destOrd="0" parTransId="{9681AA4B-CF24-4646-B26D-B2654540B1FA}" sibTransId="{226055BE-16DE-4BD6-9359-7E4AF40B0B1A}"/>
    <dgm:cxn modelId="{27204208-9525-41AB-93B3-DDB82B9C1789}" srcId="{ED63CA58-F6BD-40CA-B6B5-D028CE46CC9D}" destId="{78EEA283-4BEC-41A6-B7C5-E7770A320959}" srcOrd="0" destOrd="0" parTransId="{A4A7953E-7239-4FAB-8017-72E2004CC7FD}" sibTransId="{19E7B813-1FAA-489C-99C4-2AE59A89B6C8}"/>
    <dgm:cxn modelId="{90C85D90-AB77-4B6C-82A1-A1F864549F82}" type="presOf" srcId="{698EDA86-37E8-4744-9B12-089B1DC82450}" destId="{241C93C6-5D76-4AC3-BBF9-25E37B9EE455}" srcOrd="0" destOrd="1" presId="urn:microsoft.com/office/officeart/2005/8/layout/hProcess9"/>
    <dgm:cxn modelId="{A901FB29-CDE0-44E1-897E-9E2E1AA6E6BF}" type="presOf" srcId="{7664E31A-B0D3-434E-ACF3-58572C002322}" destId="{1F0ABBCD-0A65-422C-B465-57EA3EC2F13E}" srcOrd="0" destOrd="0" presId="urn:microsoft.com/office/officeart/2005/8/layout/hProcess9"/>
    <dgm:cxn modelId="{D87B6993-41EC-45A7-8F63-B5C7A849A879}" type="presParOf" srcId="{CF1F4F55-AEBA-4FA0-9370-BA4016EC682F}" destId="{10A3C2D0-7703-4D88-88DA-D32DFBC440A6}" srcOrd="0" destOrd="0" presId="urn:microsoft.com/office/officeart/2005/8/layout/hProcess9"/>
    <dgm:cxn modelId="{16FBB3EE-F688-42B6-B62B-BB3BA09A82ED}" type="presParOf" srcId="{CF1F4F55-AEBA-4FA0-9370-BA4016EC682F}" destId="{476FC83D-B904-4977-9314-9F9A83A2FB8B}" srcOrd="1" destOrd="0" presId="urn:microsoft.com/office/officeart/2005/8/layout/hProcess9"/>
    <dgm:cxn modelId="{926EE14B-5E12-4D34-AEF2-32CA60297FBF}" type="presParOf" srcId="{476FC83D-B904-4977-9314-9F9A83A2FB8B}" destId="{241C93C6-5D76-4AC3-BBF9-25E37B9EE455}" srcOrd="0" destOrd="0" presId="urn:microsoft.com/office/officeart/2005/8/layout/hProcess9"/>
    <dgm:cxn modelId="{8C240058-FF58-4443-9E4B-631F5F3494C9}" type="presParOf" srcId="{476FC83D-B904-4977-9314-9F9A83A2FB8B}" destId="{A8E42236-361F-48BA-A5F5-805824852546}" srcOrd="1" destOrd="0" presId="urn:microsoft.com/office/officeart/2005/8/layout/hProcess9"/>
    <dgm:cxn modelId="{4E326494-3A22-40CE-A741-A9C7989EF302}" type="presParOf" srcId="{476FC83D-B904-4977-9314-9F9A83A2FB8B}" destId="{7B862A62-F783-4C78-AC53-584B4CBA9A51}" srcOrd="2" destOrd="0" presId="urn:microsoft.com/office/officeart/2005/8/layout/hProcess9"/>
    <dgm:cxn modelId="{1778133A-2F35-42EE-B6A5-6D9E6313088D}" type="presParOf" srcId="{476FC83D-B904-4977-9314-9F9A83A2FB8B}" destId="{7073718D-58BB-4152-B93D-1DA3927D4B9F}" srcOrd="3" destOrd="0" presId="urn:microsoft.com/office/officeart/2005/8/layout/hProcess9"/>
    <dgm:cxn modelId="{C45A89D5-5292-4CB7-9B36-10FCAC2266E2}" type="presParOf" srcId="{476FC83D-B904-4977-9314-9F9A83A2FB8B}" destId="{1F0ABBCD-0A65-422C-B465-57EA3EC2F13E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78D2E39-1E8C-402D-8D23-9C70EED33074}" type="doc">
      <dgm:prSet loTypeId="urn:microsoft.com/office/officeart/2005/8/layout/equation2" loCatId="relationship" qsTypeId="urn:microsoft.com/office/officeart/2005/8/quickstyle/3d1" qsCatId="3D" csTypeId="urn:microsoft.com/office/officeart/2005/8/colors/colorful5" csCatId="colorful" phldr="1"/>
      <dgm:spPr/>
    </dgm:pt>
    <dgm:pt modelId="{67022149-71E7-4514-9DEC-1E7659B862B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 на выравнивание бюджетной обеспеченности </a:t>
          </a:r>
          <a:r>
            <a:rPr lang="ru-RU" sz="140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30 755,0</a:t>
          </a:r>
          <a:endParaRPr lang="ru-RU" sz="1400" b="1" i="0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4E077A-B47B-4532-B2FC-80FD00585D0D}" type="parTrans" cxnId="{7245B81C-6FB7-41DB-A6B1-611D33C7D10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742633-F41F-4BA8-B51E-1E43798B2C4F}" type="sibTrans" cxnId="{7245B81C-6FB7-41DB-A6B1-611D33C7D107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7F8243-DEDA-4C74-B78C-9A5D6056AC5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межбюджетные трансферты общего характера </a:t>
          </a:r>
          <a:r>
            <a:rPr lang="ru-RU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82 388,1</a:t>
          </a:r>
          <a:endParaRPr lang="ru-RU" sz="140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FFB6BF-FA9B-4183-8A3F-78935AD480DD}" type="parTrans" cxnId="{21C802F8-B101-4235-A299-ADD70DF91425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10B1D2-92A4-41B7-B5AF-7399ED1C262C}" type="sibTrans" cxnId="{21C802F8-B101-4235-A299-ADD70DF91425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012AA4-DA50-472B-9EEA-3A1533BB6B37}">
      <dgm:prSet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Межбюджетные трансферты общего характера бюджетам муниципальных образований</a:t>
          </a:r>
        </a:p>
        <a:p>
          <a:r>
            <a:rPr lang="ru-RU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113 143,1</a:t>
          </a:r>
          <a:endParaRPr lang="ru-RU" sz="140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9DEA0F-1486-495F-886B-B7629B172B0B}" type="parTrans" cxnId="{87C9224B-4136-4BD0-AE72-6ECBA5886CC6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3A6DAF-82FA-4ABB-83F1-8CA863C842FB}" type="sibTrans" cxnId="{87C9224B-4136-4BD0-AE72-6ECBA5886CC6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5709C3-246B-4875-8D0C-0AA82BC76082}" type="pres">
      <dgm:prSet presAssocID="{378D2E39-1E8C-402D-8D23-9C70EED33074}" presName="Name0" presStyleCnt="0">
        <dgm:presLayoutVars>
          <dgm:dir/>
          <dgm:resizeHandles val="exact"/>
        </dgm:presLayoutVars>
      </dgm:prSet>
      <dgm:spPr/>
    </dgm:pt>
    <dgm:pt modelId="{1E541B2C-0F25-4C73-BCB1-CB3510CA22E6}" type="pres">
      <dgm:prSet presAssocID="{378D2E39-1E8C-402D-8D23-9C70EED33074}" presName="vNodes" presStyleCnt="0"/>
      <dgm:spPr/>
    </dgm:pt>
    <dgm:pt modelId="{1719E327-0581-49AC-B374-8901F0959A76}" type="pres">
      <dgm:prSet presAssocID="{67022149-71E7-4514-9DEC-1E7659B862B3}" presName="node" presStyleLbl="node1" presStyleIdx="0" presStyleCnt="3" custScaleX="156777" custScaleY="123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773D7-CFB0-4C83-A685-FC60ECC903AD}" type="pres">
      <dgm:prSet presAssocID="{FE742633-F41F-4BA8-B51E-1E43798B2C4F}" presName="spacerT" presStyleCnt="0"/>
      <dgm:spPr/>
    </dgm:pt>
    <dgm:pt modelId="{923ED018-D7D8-4FB6-ADB1-2D689AFFDAFF}" type="pres">
      <dgm:prSet presAssocID="{FE742633-F41F-4BA8-B51E-1E43798B2C4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7FE1682-8570-4C0A-9BAE-A850D55BA18B}" type="pres">
      <dgm:prSet presAssocID="{FE742633-F41F-4BA8-B51E-1E43798B2C4F}" presName="spacerB" presStyleCnt="0"/>
      <dgm:spPr/>
    </dgm:pt>
    <dgm:pt modelId="{D2702051-1ABC-4E4B-A4B2-F9C748883595}" type="pres">
      <dgm:prSet presAssocID="{0F7F8243-DEDA-4C74-B78C-9A5D6056AC5D}" presName="node" presStyleLbl="node1" presStyleIdx="1" presStyleCnt="3" custScaleX="165641" custScaleY="132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770AF-D931-4644-BB79-C7D9E2998E2C}" type="pres">
      <dgm:prSet presAssocID="{378D2E39-1E8C-402D-8D23-9C70EED33074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F94610BB-9238-4C9D-B0EF-93F7CFCBAD6A}" type="pres">
      <dgm:prSet presAssocID="{378D2E39-1E8C-402D-8D23-9C70EED3307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C346938-1A27-4EB1-8420-8CD07F245ECA}" type="pres">
      <dgm:prSet presAssocID="{378D2E39-1E8C-402D-8D23-9C70EED33074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680E51-9DA8-4004-A869-66B2A90A210F}" type="presOf" srcId="{67022149-71E7-4514-9DEC-1E7659B862B3}" destId="{1719E327-0581-49AC-B374-8901F0959A76}" srcOrd="0" destOrd="0" presId="urn:microsoft.com/office/officeart/2005/8/layout/equation2"/>
    <dgm:cxn modelId="{D89189E0-0C24-4571-802F-C160D3D9C647}" type="presOf" srcId="{45012AA4-DA50-472B-9EEA-3A1533BB6B37}" destId="{AC346938-1A27-4EB1-8420-8CD07F245ECA}" srcOrd="0" destOrd="0" presId="urn:microsoft.com/office/officeart/2005/8/layout/equation2"/>
    <dgm:cxn modelId="{21C802F8-B101-4235-A299-ADD70DF91425}" srcId="{378D2E39-1E8C-402D-8D23-9C70EED33074}" destId="{0F7F8243-DEDA-4C74-B78C-9A5D6056AC5D}" srcOrd="1" destOrd="0" parTransId="{80FFB6BF-FA9B-4183-8A3F-78935AD480DD}" sibTransId="{9C10B1D2-92A4-41B7-B5AF-7399ED1C262C}"/>
    <dgm:cxn modelId="{7245B81C-6FB7-41DB-A6B1-611D33C7D107}" srcId="{378D2E39-1E8C-402D-8D23-9C70EED33074}" destId="{67022149-71E7-4514-9DEC-1E7659B862B3}" srcOrd="0" destOrd="0" parTransId="{B94E077A-B47B-4532-B2FC-80FD00585D0D}" sibTransId="{FE742633-F41F-4BA8-B51E-1E43798B2C4F}"/>
    <dgm:cxn modelId="{6F830079-718C-4421-BADE-ECEBAEAB7723}" type="presOf" srcId="{9C10B1D2-92A4-41B7-B5AF-7399ED1C262C}" destId="{F94610BB-9238-4C9D-B0EF-93F7CFCBAD6A}" srcOrd="1" destOrd="0" presId="urn:microsoft.com/office/officeart/2005/8/layout/equation2"/>
    <dgm:cxn modelId="{E4692A86-571A-4084-8F3A-D7B4888B7F07}" type="presOf" srcId="{0F7F8243-DEDA-4C74-B78C-9A5D6056AC5D}" destId="{D2702051-1ABC-4E4B-A4B2-F9C748883595}" srcOrd="0" destOrd="0" presId="urn:microsoft.com/office/officeart/2005/8/layout/equation2"/>
    <dgm:cxn modelId="{87C9224B-4136-4BD0-AE72-6ECBA5886CC6}" srcId="{378D2E39-1E8C-402D-8D23-9C70EED33074}" destId="{45012AA4-DA50-472B-9EEA-3A1533BB6B37}" srcOrd="2" destOrd="0" parTransId="{8B9DEA0F-1486-495F-886B-B7629B172B0B}" sibTransId="{183A6DAF-82FA-4ABB-83F1-8CA863C842FB}"/>
    <dgm:cxn modelId="{F458D4FB-EE61-43A9-9D7C-570005A7EFDE}" type="presOf" srcId="{378D2E39-1E8C-402D-8D23-9C70EED33074}" destId="{2D5709C3-246B-4875-8D0C-0AA82BC76082}" srcOrd="0" destOrd="0" presId="urn:microsoft.com/office/officeart/2005/8/layout/equation2"/>
    <dgm:cxn modelId="{03761005-19F1-4867-8835-2B56FDC5DC34}" type="presOf" srcId="{9C10B1D2-92A4-41B7-B5AF-7399ED1C262C}" destId="{FE8770AF-D931-4644-BB79-C7D9E2998E2C}" srcOrd="0" destOrd="0" presId="urn:microsoft.com/office/officeart/2005/8/layout/equation2"/>
    <dgm:cxn modelId="{EBECCB56-18C6-475A-9CF7-FC1EE7ECF361}" type="presOf" srcId="{FE742633-F41F-4BA8-B51E-1E43798B2C4F}" destId="{923ED018-D7D8-4FB6-ADB1-2D689AFFDAFF}" srcOrd="0" destOrd="0" presId="urn:microsoft.com/office/officeart/2005/8/layout/equation2"/>
    <dgm:cxn modelId="{39F9BFBE-19E2-461E-B998-295E6D97DC3E}" type="presParOf" srcId="{2D5709C3-246B-4875-8D0C-0AA82BC76082}" destId="{1E541B2C-0F25-4C73-BCB1-CB3510CA22E6}" srcOrd="0" destOrd="0" presId="urn:microsoft.com/office/officeart/2005/8/layout/equation2"/>
    <dgm:cxn modelId="{1F9BA5DE-5925-426B-9E3B-3293C555AEBA}" type="presParOf" srcId="{1E541B2C-0F25-4C73-BCB1-CB3510CA22E6}" destId="{1719E327-0581-49AC-B374-8901F0959A76}" srcOrd="0" destOrd="0" presId="urn:microsoft.com/office/officeart/2005/8/layout/equation2"/>
    <dgm:cxn modelId="{E2751901-A17C-4ECD-937B-E3B2397022AE}" type="presParOf" srcId="{1E541B2C-0F25-4C73-BCB1-CB3510CA22E6}" destId="{759773D7-CFB0-4C83-A685-FC60ECC903AD}" srcOrd="1" destOrd="0" presId="urn:microsoft.com/office/officeart/2005/8/layout/equation2"/>
    <dgm:cxn modelId="{7F59FC68-8FF2-4079-8578-179F3702E534}" type="presParOf" srcId="{1E541B2C-0F25-4C73-BCB1-CB3510CA22E6}" destId="{923ED018-D7D8-4FB6-ADB1-2D689AFFDAFF}" srcOrd="2" destOrd="0" presId="urn:microsoft.com/office/officeart/2005/8/layout/equation2"/>
    <dgm:cxn modelId="{92F9BC44-4CF3-4AFD-9497-EBD6E0CFF7D4}" type="presParOf" srcId="{1E541B2C-0F25-4C73-BCB1-CB3510CA22E6}" destId="{87FE1682-8570-4C0A-9BAE-A850D55BA18B}" srcOrd="3" destOrd="0" presId="urn:microsoft.com/office/officeart/2005/8/layout/equation2"/>
    <dgm:cxn modelId="{98E0C9C3-045E-42F7-86BF-1FC808A1BCB0}" type="presParOf" srcId="{1E541B2C-0F25-4C73-BCB1-CB3510CA22E6}" destId="{D2702051-1ABC-4E4B-A4B2-F9C748883595}" srcOrd="4" destOrd="0" presId="urn:microsoft.com/office/officeart/2005/8/layout/equation2"/>
    <dgm:cxn modelId="{DA4C08EF-5BA9-476C-B0CD-AF8B4064A816}" type="presParOf" srcId="{2D5709C3-246B-4875-8D0C-0AA82BC76082}" destId="{FE8770AF-D931-4644-BB79-C7D9E2998E2C}" srcOrd="1" destOrd="0" presId="urn:microsoft.com/office/officeart/2005/8/layout/equation2"/>
    <dgm:cxn modelId="{FE54871B-A575-4961-865B-14CBFFF9C25B}" type="presParOf" srcId="{FE8770AF-D931-4644-BB79-C7D9E2998E2C}" destId="{F94610BB-9238-4C9D-B0EF-93F7CFCBAD6A}" srcOrd="0" destOrd="0" presId="urn:microsoft.com/office/officeart/2005/8/layout/equation2"/>
    <dgm:cxn modelId="{D786C50B-8151-4253-A51E-53766DBCDCAC}" type="presParOf" srcId="{2D5709C3-246B-4875-8D0C-0AA82BC76082}" destId="{AC346938-1A27-4EB1-8420-8CD07F245EC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88A38B8-ACBE-477E-B1D6-8A1D4EE6258D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35DA14-086A-45DA-99FB-769C7E84B0DE}">
      <dgm:prSet custT="1"/>
      <dgm:spPr>
        <a:solidFill>
          <a:srgbClr val="FFFF0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связи с изменениями, вносимыми в Бюджетный кодекс Российской Федерации, начиная с 2017 года, бюджет муниципального района «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Карымский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 сформирован в разрезе утвержденных муниципальных программ муниципального района «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Карымксий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район». Структура каждой из муниципальных программ сформирована исходя из принципа четкого соответствия планируемых к реализации программных  мероприятий</a:t>
          </a:r>
          <a:endParaRPr lang="ru-RU" sz="14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0F19DC-B8EA-466B-8258-F1E7C49FC962}" type="parTrans" cxnId="{EE392242-4851-4B4F-84A5-A4F9C5F250B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9AF556-7753-4C2F-8BA7-C2EE4EAE2E99}" type="sibTrans" cxnId="{EE392242-4851-4B4F-84A5-A4F9C5F250B8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952CE4-F444-48F6-8C72-47AF1A8DF2A6}">
      <dgm:prSet phldrT="[Текст]" custT="1"/>
      <dgm:spPr>
        <a:solidFill>
          <a:srgbClr val="99FF33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Программно – целевой метод исполнения бюджета является инструментом повышения эффективности бюджетных расходов и создает условия для повышения качества управления и бюджетного планирования, эффективности и результативности использования бюджетных средств.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78D95B-2B84-42B5-B8B9-D5A85EE7BF6C}" type="parTrans" cxnId="{EB811136-0217-4E26-B7BB-DDFFA5EE90C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349E25-4A11-4C9A-86D9-D4D1EDD5AF19}" type="sibTrans" cxnId="{EB811136-0217-4E26-B7BB-DDFFA5EE90C3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B3D5-DC7B-4384-8E34-BCEA8A98257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В бюджете района на 2021год программные мероприятия занимают 93% от общего объема бюджетных ассигнований. Разработаны и действуют 10 муниципальных программ.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9D868A-7710-4CB7-BC1A-0D61A5E2EAD6}" type="parTrans" cxnId="{AEA53239-8305-44ED-9426-7ED174FFD8E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07C31C-AE4E-41C0-9E7B-AFA50EB995A4}" type="sibTrans" cxnId="{AEA53239-8305-44ED-9426-7ED174FFD8E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011FB9-7523-4523-926B-7E60A7E1549A}" type="pres">
      <dgm:prSet presAssocID="{988A38B8-ACBE-477E-B1D6-8A1D4EE6258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0FD708-E362-4F6B-AC52-6E68A459DD12}" type="pres">
      <dgm:prSet presAssocID="{988A38B8-ACBE-477E-B1D6-8A1D4EE6258D}" presName="dummyMaxCanvas" presStyleCnt="0">
        <dgm:presLayoutVars/>
      </dgm:prSet>
      <dgm:spPr/>
    </dgm:pt>
    <dgm:pt modelId="{07659790-5D10-431A-B33B-CC5C70C07A24}" type="pres">
      <dgm:prSet presAssocID="{988A38B8-ACBE-477E-B1D6-8A1D4EE6258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1C8C6-8A16-4ED4-ABBA-2BF5FC6F3718}" type="pres">
      <dgm:prSet presAssocID="{988A38B8-ACBE-477E-B1D6-8A1D4EE6258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FD8DD-844A-45F3-889D-BE5D04ED196B}" type="pres">
      <dgm:prSet presAssocID="{988A38B8-ACBE-477E-B1D6-8A1D4EE6258D}" presName="ThreeNodes_3" presStyleLbl="node1" presStyleIdx="2" presStyleCnt="3" custLinFactNeighborX="1" custLinFactNeighborY="-1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11571-5D3B-4E90-A646-513CC9D1CDAF}" type="pres">
      <dgm:prSet presAssocID="{988A38B8-ACBE-477E-B1D6-8A1D4EE6258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48125-8B42-407D-94F9-932547CAEFE8}" type="pres">
      <dgm:prSet presAssocID="{988A38B8-ACBE-477E-B1D6-8A1D4EE6258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B6FCB-A890-4DE4-9297-9F482D558FB9}" type="pres">
      <dgm:prSet presAssocID="{988A38B8-ACBE-477E-B1D6-8A1D4EE6258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35BC2-DF95-44ED-BC6A-2E94CCCD1FE8}" type="pres">
      <dgm:prSet presAssocID="{988A38B8-ACBE-477E-B1D6-8A1D4EE6258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00183-B691-4D72-84C7-ED7E676F348D}" type="pres">
      <dgm:prSet presAssocID="{988A38B8-ACBE-477E-B1D6-8A1D4EE6258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EDE739-7F36-47E3-8F54-58C1BC378982}" type="presOf" srcId="{36952CE4-F444-48F6-8C72-47AF1A8DF2A6}" destId="{6EF1C8C6-8A16-4ED4-ABBA-2BF5FC6F3718}" srcOrd="0" destOrd="0" presId="urn:microsoft.com/office/officeart/2005/8/layout/vProcess5"/>
    <dgm:cxn modelId="{31726005-F31D-4E3B-9431-2816EFC7D2A9}" type="presOf" srcId="{988A38B8-ACBE-477E-B1D6-8A1D4EE6258D}" destId="{F4011FB9-7523-4523-926B-7E60A7E1549A}" srcOrd="0" destOrd="0" presId="urn:microsoft.com/office/officeart/2005/8/layout/vProcess5"/>
    <dgm:cxn modelId="{456BAC5B-824C-4C36-B5B2-D97B93492BEE}" type="presOf" srcId="{AF35DA14-086A-45DA-99FB-769C7E84B0DE}" destId="{CEAB6FCB-A890-4DE4-9297-9F482D558FB9}" srcOrd="1" destOrd="0" presId="urn:microsoft.com/office/officeart/2005/8/layout/vProcess5"/>
    <dgm:cxn modelId="{0FEE1632-1504-4F6A-B8F1-145044CC9A09}" type="presOf" srcId="{8E05B3D5-DC7B-4384-8E34-BCEA8A98257F}" destId="{A2100183-B691-4D72-84C7-ED7E676F348D}" srcOrd="1" destOrd="0" presId="urn:microsoft.com/office/officeart/2005/8/layout/vProcess5"/>
    <dgm:cxn modelId="{D06FD24A-00F6-4DCB-A7F2-DF09152D2BBD}" type="presOf" srcId="{8E05B3D5-DC7B-4384-8E34-BCEA8A98257F}" destId="{BD7FD8DD-844A-45F3-889D-BE5D04ED196B}" srcOrd="0" destOrd="0" presId="urn:microsoft.com/office/officeart/2005/8/layout/vProcess5"/>
    <dgm:cxn modelId="{E942909C-98F3-4E37-8865-AC53A6AB21AA}" type="presOf" srcId="{16349E25-4A11-4C9A-86D9-D4D1EDD5AF19}" destId="{2F748125-8B42-407D-94F9-932547CAEFE8}" srcOrd="0" destOrd="0" presId="urn:microsoft.com/office/officeart/2005/8/layout/vProcess5"/>
    <dgm:cxn modelId="{2B216A45-2496-45BD-B9EC-584262B6B3C2}" type="presOf" srcId="{36952CE4-F444-48F6-8C72-47AF1A8DF2A6}" destId="{FAF35BC2-DF95-44ED-BC6A-2E94CCCD1FE8}" srcOrd="1" destOrd="0" presId="urn:microsoft.com/office/officeart/2005/8/layout/vProcess5"/>
    <dgm:cxn modelId="{EB811136-0217-4E26-B7BB-DDFFA5EE90C3}" srcId="{988A38B8-ACBE-477E-B1D6-8A1D4EE6258D}" destId="{36952CE4-F444-48F6-8C72-47AF1A8DF2A6}" srcOrd="1" destOrd="0" parTransId="{0478D95B-2B84-42B5-B8B9-D5A85EE7BF6C}" sibTransId="{16349E25-4A11-4C9A-86D9-D4D1EDD5AF19}"/>
    <dgm:cxn modelId="{77B0900C-1636-4AC4-8625-54BCBF438AE3}" type="presOf" srcId="{AF35DA14-086A-45DA-99FB-769C7E84B0DE}" destId="{07659790-5D10-431A-B33B-CC5C70C07A24}" srcOrd="0" destOrd="0" presId="urn:microsoft.com/office/officeart/2005/8/layout/vProcess5"/>
    <dgm:cxn modelId="{66BC3EB5-D3B3-4B03-8F04-668F590FD38E}" type="presOf" srcId="{2E9AF556-7753-4C2F-8BA7-C2EE4EAE2E99}" destId="{16211571-5D3B-4E90-A646-513CC9D1CDAF}" srcOrd="0" destOrd="0" presId="urn:microsoft.com/office/officeart/2005/8/layout/vProcess5"/>
    <dgm:cxn modelId="{AEA53239-8305-44ED-9426-7ED174FFD8E8}" srcId="{988A38B8-ACBE-477E-B1D6-8A1D4EE6258D}" destId="{8E05B3D5-DC7B-4384-8E34-BCEA8A98257F}" srcOrd="2" destOrd="0" parTransId="{F59D868A-7710-4CB7-BC1A-0D61A5E2EAD6}" sibTransId="{DC07C31C-AE4E-41C0-9E7B-AFA50EB995A4}"/>
    <dgm:cxn modelId="{EE392242-4851-4B4F-84A5-A4F9C5F250B8}" srcId="{988A38B8-ACBE-477E-B1D6-8A1D4EE6258D}" destId="{AF35DA14-086A-45DA-99FB-769C7E84B0DE}" srcOrd="0" destOrd="0" parTransId="{D80F19DC-B8EA-466B-8258-F1E7C49FC962}" sibTransId="{2E9AF556-7753-4C2F-8BA7-C2EE4EAE2E99}"/>
    <dgm:cxn modelId="{DEBEC903-88AD-4267-9DFB-9979987BD3D5}" type="presParOf" srcId="{F4011FB9-7523-4523-926B-7E60A7E1549A}" destId="{670FD708-E362-4F6B-AC52-6E68A459DD12}" srcOrd="0" destOrd="0" presId="urn:microsoft.com/office/officeart/2005/8/layout/vProcess5"/>
    <dgm:cxn modelId="{A636BB94-A52F-42C5-A552-75378F8B9D38}" type="presParOf" srcId="{F4011FB9-7523-4523-926B-7E60A7E1549A}" destId="{07659790-5D10-431A-B33B-CC5C70C07A24}" srcOrd="1" destOrd="0" presId="urn:microsoft.com/office/officeart/2005/8/layout/vProcess5"/>
    <dgm:cxn modelId="{DD759512-5CAE-4A96-8941-FB1B0E5C6636}" type="presParOf" srcId="{F4011FB9-7523-4523-926B-7E60A7E1549A}" destId="{6EF1C8C6-8A16-4ED4-ABBA-2BF5FC6F3718}" srcOrd="2" destOrd="0" presId="urn:microsoft.com/office/officeart/2005/8/layout/vProcess5"/>
    <dgm:cxn modelId="{2C78D80A-BBE7-44E7-A8B2-6BD8679E5396}" type="presParOf" srcId="{F4011FB9-7523-4523-926B-7E60A7E1549A}" destId="{BD7FD8DD-844A-45F3-889D-BE5D04ED196B}" srcOrd="3" destOrd="0" presId="urn:microsoft.com/office/officeart/2005/8/layout/vProcess5"/>
    <dgm:cxn modelId="{A6D7CC5F-E374-4E93-A6D3-D471B252A4DE}" type="presParOf" srcId="{F4011FB9-7523-4523-926B-7E60A7E1549A}" destId="{16211571-5D3B-4E90-A646-513CC9D1CDAF}" srcOrd="4" destOrd="0" presId="urn:microsoft.com/office/officeart/2005/8/layout/vProcess5"/>
    <dgm:cxn modelId="{EDCBD288-E6F3-4A39-B48E-9CD5DF2BFEBC}" type="presParOf" srcId="{F4011FB9-7523-4523-926B-7E60A7E1549A}" destId="{2F748125-8B42-407D-94F9-932547CAEFE8}" srcOrd="5" destOrd="0" presId="urn:microsoft.com/office/officeart/2005/8/layout/vProcess5"/>
    <dgm:cxn modelId="{EF37E49D-FD36-461D-8A99-37E514E52482}" type="presParOf" srcId="{F4011FB9-7523-4523-926B-7E60A7E1549A}" destId="{CEAB6FCB-A890-4DE4-9297-9F482D558FB9}" srcOrd="6" destOrd="0" presId="urn:microsoft.com/office/officeart/2005/8/layout/vProcess5"/>
    <dgm:cxn modelId="{82052578-2F99-4DC5-8F09-976A59D80268}" type="presParOf" srcId="{F4011FB9-7523-4523-926B-7E60A7E1549A}" destId="{FAF35BC2-DF95-44ED-BC6A-2E94CCCD1FE8}" srcOrd="7" destOrd="0" presId="urn:microsoft.com/office/officeart/2005/8/layout/vProcess5"/>
    <dgm:cxn modelId="{258E4FDA-1748-4C0A-B5E9-F90408EB343A}" type="presParOf" srcId="{F4011FB9-7523-4523-926B-7E60A7E1549A}" destId="{A2100183-B691-4D72-84C7-ED7E676F348D}" srcOrd="8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7CDCA21-0770-40A7-8D2C-2EC74AD9F74A}" type="doc">
      <dgm:prSet loTypeId="urn:microsoft.com/office/officeart/2005/8/layout/default#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6949B01-E1DB-48E5-B523-4B122787F66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«Управление и распоряжение муниципальной собственностью муниципального района «</a:t>
          </a:r>
          <a:r>
            <a:rPr lang="ru-RU" sz="12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Карымский</a:t>
          </a:r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 на период 2020-2025 годы»</a:t>
          </a:r>
          <a:endParaRPr lang="ru-RU" sz="1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392E81-ABDF-4BAA-A1C9-15E412F56962}" type="parTrans" cxnId="{ED9F4DB5-C540-44D2-BCFF-7A8C7EF5D69A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A50CD5-7CD4-4DFA-B6A9-A94FF32C4106}" type="sibTrans" cxnId="{ED9F4DB5-C540-44D2-BCFF-7A8C7EF5D69A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BA3AB4-1DFA-4857-A6C8-7B53AA92280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20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40 535,6</a:t>
          </a:r>
          <a:r>
            <a:rPr lang="ru-RU" sz="12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1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41AAB1-84E9-44F6-8AE5-3DE2D7E05FD0}" type="parTrans" cxnId="{B9A6B97E-F531-473B-A0A0-E1A571600E72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8BF773-F88E-4082-8D90-4212FC3BBE24}" type="sibTrans" cxnId="{B9A6B97E-F531-473B-A0A0-E1A571600E72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3296B9-F6AD-4FC6-9585-85ED7B85A4F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«Обеспечение доступным и комфортным жильем граждан муниципального района «</a:t>
          </a:r>
          <a:r>
            <a:rPr lang="ru-RU" sz="12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Карымский</a:t>
          </a:r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район» на 2020-2025 годы»</a:t>
          </a:r>
          <a:endParaRPr lang="ru-RU" sz="1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3BE29C-3717-492A-A953-B0BB9A6FA423}" type="parTrans" cxnId="{8FB22EC3-C02D-476A-9293-AD36948845A9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59C226-F942-4131-8C03-1CE8E7865F31}" type="sibTrans" cxnId="{8FB22EC3-C02D-476A-9293-AD36948845A9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1B4312-3501-4625-BBD1-B8BE2990FDE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20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7 979,9</a:t>
          </a:r>
          <a:r>
            <a:rPr lang="ru-RU" sz="12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1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5D4F1-BBB5-40A9-99D1-2865665645BF}" type="parTrans" cxnId="{6DAFA61C-EB46-4426-8764-1500B00BF8B4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8055C7-24EB-4B7D-A45E-D30F3D466CD8}" type="sibTrans" cxnId="{6DAFA61C-EB46-4426-8764-1500B00BF8B4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6F83B9-EE06-4D94-BBDA-15858F83AED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"Обеспечение деятельности администрации муниципального района «</a:t>
          </a:r>
          <a:r>
            <a:rPr lang="ru-RU" sz="12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Карымский</a:t>
          </a:r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 на 2020-2025 годы"</a:t>
          </a:r>
          <a:endParaRPr lang="ru-RU" sz="1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4FED1F-ED69-4D06-872D-F0E0DBCA2672}" type="parTrans" cxnId="{901E121F-E72E-4164-B18E-6748C56478A4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619996-39E4-481F-AEAD-D9984943EB40}" type="sibTrans" cxnId="{901E121F-E72E-4164-B18E-6748C56478A4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78225D-0E34-41C2-AD00-8B5DA0FEF00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20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14 089,7 </a:t>
          </a:r>
          <a:r>
            <a:rPr lang="ru-RU" sz="12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0B0320-F81A-4724-A7F6-973123632FC6}" type="parTrans" cxnId="{033AE619-CA04-42E6-9918-CA6D4D9FB724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11E247-B401-4778-83B1-9F7B32186C66}" type="sibTrans" cxnId="{033AE619-CA04-42E6-9918-CA6D4D9FB724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2F24DE-25AF-4286-AA25-1EB21C02BF4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"Развитие системы образования муниципального района "</a:t>
          </a:r>
          <a:r>
            <a:rPr lang="ru-RU" sz="12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Карымский</a:t>
          </a:r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район"</a:t>
          </a:r>
          <a:endParaRPr lang="ru-RU" sz="1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F586FD-A1C9-4209-B8BC-64A9F4112D78}" type="parTrans" cxnId="{19CD4C9A-747F-4A17-8520-AA0207A4EF6D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513EFD-5073-4598-B0DA-04FA25C5EA2E}" type="sibTrans" cxnId="{19CD4C9A-747F-4A17-8520-AA0207A4EF6D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2A8047-F8D7-4E0B-A27F-B1D7880FBA7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20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827 365,4 </a:t>
          </a:r>
          <a:r>
            <a:rPr lang="ru-RU" sz="12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7887B9-7EA9-4EDC-95AF-1606EB401463}" type="parTrans" cxnId="{15249D0E-8C3D-4F62-BCDF-E162BFE8F83F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3BB98E-D359-41B7-8137-0E4D95F4AE3F}" type="sibTrans" cxnId="{15249D0E-8C3D-4F62-BCDF-E162BFE8F83F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A0294C-8E80-42B6-95A1-B653B632F07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"Развитие культуры, молодежной политики, физической культуры и спорта  в муниципальном районе "</a:t>
          </a:r>
          <a:r>
            <a:rPr lang="ru-RU" sz="12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Карымский</a:t>
          </a:r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район" на 2020-2025 годы</a:t>
          </a:r>
          <a:endParaRPr lang="ru-RU" sz="1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E2CE4B-A9A3-4F46-AD4A-D81FAAF0F3B9}" type="parTrans" cxnId="{C7DAD739-23D8-43AB-A5EA-6A5DBCA62D9E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A1D1A9-8DE6-4BA3-99CE-1889243BD9A3}" type="sibTrans" cxnId="{C7DAD739-23D8-43AB-A5EA-6A5DBCA62D9E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BD073B-A1F2-4B32-9645-1A34B26D478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20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33 249,4 </a:t>
          </a:r>
          <a:r>
            <a:rPr lang="ru-RU" sz="12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9880F1-5A50-41B7-977A-B52997D07D45}" type="parTrans" cxnId="{C412C23D-0638-4C38-9901-8F3F3359517A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ED3418-9396-4236-9958-2C6FD43F608F}" type="sibTrans" cxnId="{C412C23D-0638-4C38-9901-8F3F3359517A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CF58BA-D287-4851-9C8B-3903BFA191E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1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«Управление    муниципальными    финансами,    создание    условий    для эффективного управления муниципальными финансами, повышение    устойчивости    бюджетов    городских и сельских поселений </a:t>
          </a:r>
          <a:r>
            <a:rPr lang="ru-RU" sz="11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Карымского</a:t>
          </a:r>
          <a:r>
            <a:rPr lang="ru-RU" sz="11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района на 2020-2025 годы"</a:t>
          </a:r>
          <a:endParaRPr lang="ru-RU" sz="11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ED7E2B-EEFC-4F01-97EE-20911EDE1CF1}" type="parTrans" cxnId="{715E698F-6CA3-4500-B63A-3C53F628FF7F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F7ADF3-0946-4F6A-A17A-2288406F93A3}" type="sibTrans" cxnId="{715E698F-6CA3-4500-B63A-3C53F628FF7F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36C562-938C-40BC-B5DE-CAE00960F395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10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57 277,2 </a:t>
          </a:r>
          <a:r>
            <a:rPr lang="ru-RU" sz="11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1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E240A4-98BE-4C0D-9087-5128AF6E1FAF}" type="parTrans" cxnId="{E4DECEED-F1B8-4822-9658-49FB5D9BBB0E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D97975-AC98-472C-B4E5-AA4519ACE4FF}" type="sibTrans" cxnId="{E4DECEED-F1B8-4822-9658-49FB5D9BBB0E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4E9F05-9DCA-405E-BBAE-9312690CFE9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1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«Совершенствование системы защиты населения от чрезвычайных ситуаций природного и техногенного характера, обеспечение безопасности людей на водных объектах  на территории муниципального района «</a:t>
          </a:r>
          <a:r>
            <a:rPr lang="ru-RU" sz="11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Карымский</a:t>
          </a:r>
          <a:r>
            <a:rPr lang="ru-RU" sz="11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 на 2020-2025 годы» </a:t>
          </a:r>
          <a:endParaRPr lang="ru-RU" sz="11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DE34E9-F963-4E81-8BE0-5C6BE56CCE9E}" type="parTrans" cxnId="{ACE66152-05B7-471E-BFB6-37100DAD7796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F343D8-338A-4F29-B4B3-668B862B8ED3}" type="sibTrans" cxnId="{ACE66152-05B7-471E-BFB6-37100DAD7796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CC90EF-5905-4856-B419-5D0573076E2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10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3 848,5</a:t>
          </a:r>
          <a:r>
            <a:rPr lang="ru-RU" sz="11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11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CC4AAF-8963-4735-A251-CF891D2E7147}" type="parTrans" cxnId="{25E31A4A-FD02-4CA0-9E6B-D382A12F4F2C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D6C2DF-FE9F-4E92-9045-BD18E25DF6E1}" type="sibTrans" cxnId="{25E31A4A-FD02-4CA0-9E6B-D382A12F4F2C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8AAD4F-A845-4244-9E5C-4F665D4F864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"Социальная поддержка граждан муниципального района "</a:t>
          </a:r>
          <a:r>
            <a:rPr lang="ru-RU" sz="12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Карымский</a:t>
          </a:r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район"      на период 2020-2025 годы"</a:t>
          </a:r>
          <a:endParaRPr lang="ru-RU" sz="1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80E276-B95D-45E7-8ABC-BA9745F072DE}" type="parTrans" cxnId="{F70AFD7F-097C-4C2D-86D4-F018DE0B6FA8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8D256F-74C3-4263-A410-6A7DB48368EB}" type="sibTrans" cxnId="{F70AFD7F-097C-4C2D-86D4-F018DE0B6FA8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6D755F-BC23-4510-8557-18D6AE9C3CD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20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17 101,2</a:t>
          </a:r>
          <a:r>
            <a:rPr lang="ru-RU" sz="12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1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BD6772-0F16-4334-A131-9D677BC5EFA6}" type="parTrans" cxnId="{59F6E8D6-0151-4AE6-9473-151090BD1A0B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DB789F-92BC-4273-A9A1-47F3D52EFEBC}" type="sibTrans" cxnId="{59F6E8D6-0151-4AE6-9473-151090BD1A0B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D3C0C6-B70E-4030-9167-3269CB94F0D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"Комплексное развитие сельских территорий муниципального района "</a:t>
          </a:r>
          <a:r>
            <a:rPr lang="ru-RU" sz="12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Карымский</a:t>
          </a:r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район" на 2020-2025 годы"</a:t>
          </a:r>
          <a:endParaRPr lang="ru-RU" sz="1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3D8210-9FB8-4199-B661-E5193231DC1E}" type="parTrans" cxnId="{12BF833E-B893-47E4-BF75-588CEB011007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848404-AE4C-4188-B409-B81224C6099B}" type="sibTrans" cxnId="{12BF833E-B893-47E4-BF75-588CEB011007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80DBDC-29D9-4636-8F4A-1FF47589349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20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53 813,8</a:t>
          </a:r>
          <a:r>
            <a:rPr lang="ru-RU" sz="12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1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BB7149-1757-48CB-B3F1-1949E94A3A5B}" type="parTrans" cxnId="{15360F64-358C-4B0D-ADE2-6752B9000495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B75A7B-560A-46DE-BF87-E67BAEC732C7}" type="sibTrans" cxnId="{15360F64-358C-4B0D-ADE2-6752B9000495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77C246-AFA9-4843-BDCC-96F0E657295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"Профилактика правонарушений на территории муниципального района "</a:t>
          </a:r>
          <a:r>
            <a:rPr lang="ru-RU" sz="12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Карымский</a:t>
          </a:r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район" на 2020 -2023 годы</a:t>
          </a:r>
          <a:endParaRPr lang="ru-RU" sz="1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FF1D28-D45D-4D2D-99ED-B20C8703219A}" type="parTrans" cxnId="{0A2FF2EA-3EC9-4CA6-91B4-0B8D135BFA5A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2EF272-9F63-403E-B8FB-55AC4EE58643}" type="sibTrans" cxnId="{0A2FF2EA-3EC9-4CA6-91B4-0B8D135BFA5A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7ABA48-8B79-45AF-9D36-7579184B5D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20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12,0 </a:t>
          </a:r>
          <a:r>
            <a:rPr lang="ru-RU" sz="12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CFB82A-8698-48F3-BB20-A117966DAB51}" type="parTrans" cxnId="{69CDAA94-13FB-4B8D-91E4-94E1102B4A92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DA975A-8186-4869-964D-A1B6EEEB84C2}" type="sibTrans" cxnId="{69CDAA94-13FB-4B8D-91E4-94E1102B4A92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66C377-A1BF-4CB9-A4B5-49A618A0FFD3}" type="pres">
      <dgm:prSet presAssocID="{C7CDCA21-0770-40A7-8D2C-2EC74AD9F7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B00296-7848-4460-86D4-31B11ECC65D4}" type="pres">
      <dgm:prSet presAssocID="{B6949B01-E1DB-48E5-B523-4B122787F662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ADFE9-0A69-444C-BF77-DA03DA7294E0}" type="pres">
      <dgm:prSet presAssocID="{82A50CD5-7CD4-4DFA-B6A9-A94FF32C4106}" presName="sibTrans" presStyleCnt="0"/>
      <dgm:spPr/>
    </dgm:pt>
    <dgm:pt modelId="{8B0C93CE-649D-404D-834C-B868D677BDD6}" type="pres">
      <dgm:prSet presAssocID="{953296B9-F6AD-4FC6-9585-85ED7B85A4F4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E509E-A699-4FDB-9674-AD60AE421D91}" type="pres">
      <dgm:prSet presAssocID="{A359C226-F942-4131-8C03-1CE8E7865F31}" presName="sibTrans" presStyleCnt="0"/>
      <dgm:spPr/>
    </dgm:pt>
    <dgm:pt modelId="{9AB161B3-847B-4A78-9B6B-81E623D53AFD}" type="pres">
      <dgm:prSet presAssocID="{066F83B9-EE06-4D94-BBDA-15858F83AEDB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DE839-F4DE-41D8-9B1E-B644F4C6ECFD}" type="pres">
      <dgm:prSet presAssocID="{1F619996-39E4-481F-AEAD-D9984943EB40}" presName="sibTrans" presStyleCnt="0"/>
      <dgm:spPr/>
    </dgm:pt>
    <dgm:pt modelId="{F6A9C338-927F-4AAE-BC4A-DBBE3AAD762B}" type="pres">
      <dgm:prSet presAssocID="{872F24DE-25AF-4286-AA25-1EB21C02BF4C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4C25B-E395-4218-B27E-97EC2295A8B4}" type="pres">
      <dgm:prSet presAssocID="{9C513EFD-5073-4598-B0DA-04FA25C5EA2E}" presName="sibTrans" presStyleCnt="0"/>
      <dgm:spPr/>
    </dgm:pt>
    <dgm:pt modelId="{B60117C3-FD64-4D6E-AEA7-023C5FFD8EB5}" type="pres">
      <dgm:prSet presAssocID="{2EA0294C-8E80-42B6-95A1-B653B632F074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670A0-8492-4BA5-984D-FBB7305B4B24}" type="pres">
      <dgm:prSet presAssocID="{4BA1D1A9-8DE6-4BA3-99CE-1889243BD9A3}" presName="sibTrans" presStyleCnt="0"/>
      <dgm:spPr/>
    </dgm:pt>
    <dgm:pt modelId="{AC43B35F-DC9B-479A-AACE-460949A3A190}" type="pres">
      <dgm:prSet presAssocID="{A0CF58BA-D287-4851-9C8B-3903BFA191E9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CDEFC-E9A1-438E-8B98-D0F863D35A0E}" type="pres">
      <dgm:prSet presAssocID="{56F7ADF3-0946-4F6A-A17A-2288406F93A3}" presName="sibTrans" presStyleCnt="0"/>
      <dgm:spPr/>
    </dgm:pt>
    <dgm:pt modelId="{F949067B-CC3E-419E-817D-4BADF6165137}" type="pres">
      <dgm:prSet presAssocID="{694E9F05-9DCA-405E-BBAE-9312690CFE90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FA938-B93B-40FA-A34A-2E2E43D8E145}" type="pres">
      <dgm:prSet presAssocID="{5FF343D8-338A-4F29-B4B3-668B862B8ED3}" presName="sibTrans" presStyleCnt="0"/>
      <dgm:spPr/>
    </dgm:pt>
    <dgm:pt modelId="{7309CB81-BD7B-4842-8275-87AB02631A0C}" type="pres">
      <dgm:prSet presAssocID="{A78AAD4F-A845-4244-9E5C-4F665D4F8649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2B109-C9BD-4FA2-B1C2-122A4B7A4C62}" type="pres">
      <dgm:prSet presAssocID="{E38D256F-74C3-4263-A410-6A7DB48368EB}" presName="sibTrans" presStyleCnt="0"/>
      <dgm:spPr/>
    </dgm:pt>
    <dgm:pt modelId="{0DAA287A-4597-421D-A825-25774A3D1C3A}" type="pres">
      <dgm:prSet presAssocID="{7FD3C0C6-B70E-4030-9167-3269CB94F0DF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A2915-B351-498F-B20E-4430F382AE9F}" type="pres">
      <dgm:prSet presAssocID="{AE848404-AE4C-4188-B409-B81224C6099B}" presName="sibTrans" presStyleCnt="0"/>
      <dgm:spPr/>
    </dgm:pt>
    <dgm:pt modelId="{0A2D1348-F304-4940-870C-7A819E72FF55}" type="pres">
      <dgm:prSet presAssocID="{1C77C246-AFA9-4843-BDCC-96F0E657295D}" presName="node" presStyleLbl="node1" presStyleIdx="9" presStyleCnt="10" custLinFactNeighborX="-861" custLinFactNeighborY="-10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2FF2EA-3EC9-4CA6-91B4-0B8D135BFA5A}" srcId="{C7CDCA21-0770-40A7-8D2C-2EC74AD9F74A}" destId="{1C77C246-AFA9-4843-BDCC-96F0E657295D}" srcOrd="9" destOrd="0" parTransId="{C7FF1D28-D45D-4D2D-99ED-B20C8703219A}" sibTransId="{012EF272-9F63-403E-B8FB-55AC4EE58643}"/>
    <dgm:cxn modelId="{ACE66152-05B7-471E-BFB6-37100DAD7796}" srcId="{C7CDCA21-0770-40A7-8D2C-2EC74AD9F74A}" destId="{694E9F05-9DCA-405E-BBAE-9312690CFE90}" srcOrd="6" destOrd="0" parTransId="{4FDE34E9-F963-4E81-8BE0-5C6BE56CCE9E}" sibTransId="{5FF343D8-338A-4F29-B4B3-668B862B8ED3}"/>
    <dgm:cxn modelId="{F70AFD7F-097C-4C2D-86D4-F018DE0B6FA8}" srcId="{C7CDCA21-0770-40A7-8D2C-2EC74AD9F74A}" destId="{A78AAD4F-A845-4244-9E5C-4F665D4F8649}" srcOrd="7" destOrd="0" parTransId="{E680E276-B95D-45E7-8ABC-BA9745F072DE}" sibTransId="{E38D256F-74C3-4263-A410-6A7DB48368EB}"/>
    <dgm:cxn modelId="{1C7BD3A7-4179-441E-80BF-1EDDCC406A71}" type="presOf" srcId="{A0CF58BA-D287-4851-9C8B-3903BFA191E9}" destId="{AC43B35F-DC9B-479A-AACE-460949A3A190}" srcOrd="0" destOrd="0" presId="urn:microsoft.com/office/officeart/2005/8/layout/default#1"/>
    <dgm:cxn modelId="{C412C23D-0638-4C38-9901-8F3F3359517A}" srcId="{2EA0294C-8E80-42B6-95A1-B653B632F074}" destId="{3EBD073B-A1F2-4B32-9645-1A34B26D478C}" srcOrd="0" destOrd="0" parTransId="{429880F1-5A50-41B7-977A-B52997D07D45}" sibTransId="{B2ED3418-9396-4236-9958-2C6FD43F608F}"/>
    <dgm:cxn modelId="{230B6854-6EDB-4A47-B5ED-EF8EF350C9CD}" type="presOf" srcId="{A78AAD4F-A845-4244-9E5C-4F665D4F8649}" destId="{7309CB81-BD7B-4842-8275-87AB02631A0C}" srcOrd="0" destOrd="0" presId="urn:microsoft.com/office/officeart/2005/8/layout/default#1"/>
    <dgm:cxn modelId="{901E121F-E72E-4164-B18E-6748C56478A4}" srcId="{C7CDCA21-0770-40A7-8D2C-2EC74AD9F74A}" destId="{066F83B9-EE06-4D94-BBDA-15858F83AEDB}" srcOrd="2" destOrd="0" parTransId="{624FED1F-ED69-4D06-872D-F0E0DBCA2672}" sibTransId="{1F619996-39E4-481F-AEAD-D9984943EB40}"/>
    <dgm:cxn modelId="{385A321F-A282-4553-820D-B67ACE975AEA}" type="presOf" srcId="{B880DBDC-29D9-4636-8F4A-1FF475893492}" destId="{0DAA287A-4597-421D-A825-25774A3D1C3A}" srcOrd="0" destOrd="1" presId="urn:microsoft.com/office/officeart/2005/8/layout/default#1"/>
    <dgm:cxn modelId="{19CD4C9A-747F-4A17-8520-AA0207A4EF6D}" srcId="{C7CDCA21-0770-40A7-8D2C-2EC74AD9F74A}" destId="{872F24DE-25AF-4286-AA25-1EB21C02BF4C}" srcOrd="3" destOrd="0" parTransId="{26F586FD-A1C9-4209-B8BC-64A9F4112D78}" sibTransId="{9C513EFD-5073-4598-B0DA-04FA25C5EA2E}"/>
    <dgm:cxn modelId="{F279C97E-DEFB-42E0-8FD8-C2261E2F750C}" type="presOf" srcId="{056D755F-BC23-4510-8557-18D6AE9C3CDA}" destId="{7309CB81-BD7B-4842-8275-87AB02631A0C}" srcOrd="0" destOrd="1" presId="urn:microsoft.com/office/officeart/2005/8/layout/default#1"/>
    <dgm:cxn modelId="{DDFE1636-F1DF-4844-A09C-C51C90C32DF5}" type="presOf" srcId="{C7CDCA21-0770-40A7-8D2C-2EC74AD9F74A}" destId="{BA66C377-A1BF-4CB9-A4B5-49A618A0FFD3}" srcOrd="0" destOrd="0" presId="urn:microsoft.com/office/officeart/2005/8/layout/default#1"/>
    <dgm:cxn modelId="{6DAFA61C-EB46-4426-8764-1500B00BF8B4}" srcId="{953296B9-F6AD-4FC6-9585-85ED7B85A4F4}" destId="{7F1B4312-3501-4625-BBD1-B8BE2990FDE1}" srcOrd="0" destOrd="0" parTransId="{E9C5D4F1-BBB5-40A9-99D1-2865665645BF}" sibTransId="{398055C7-24EB-4B7D-A45E-D30F3D466CD8}"/>
    <dgm:cxn modelId="{17733E55-99A0-4F59-8A7A-BF0C540AD469}" type="presOf" srcId="{3EBD073B-A1F2-4B32-9645-1A34B26D478C}" destId="{B60117C3-FD64-4D6E-AEA7-023C5FFD8EB5}" srcOrd="0" destOrd="1" presId="urn:microsoft.com/office/officeart/2005/8/layout/default#1"/>
    <dgm:cxn modelId="{78F5233C-6DEA-4A32-89D9-646F6405E33C}" type="presOf" srcId="{B8CC90EF-5905-4856-B419-5D0573076E26}" destId="{F949067B-CC3E-419E-817D-4BADF6165137}" srcOrd="0" destOrd="1" presId="urn:microsoft.com/office/officeart/2005/8/layout/default#1"/>
    <dgm:cxn modelId="{728ECE26-B2C7-402E-AC98-070B5B44B982}" type="presOf" srcId="{066F83B9-EE06-4D94-BBDA-15858F83AEDB}" destId="{9AB161B3-847B-4A78-9B6B-81E623D53AFD}" srcOrd="0" destOrd="0" presId="urn:microsoft.com/office/officeart/2005/8/layout/default#1"/>
    <dgm:cxn modelId="{69CDAA94-13FB-4B8D-91E4-94E1102B4A92}" srcId="{1C77C246-AFA9-4843-BDCC-96F0E657295D}" destId="{BB7ABA48-8B79-45AF-9D36-7579184B5D32}" srcOrd="0" destOrd="0" parTransId="{7DCFB82A-8698-48F3-BB20-A117966DAB51}" sibTransId="{CEDA975A-8186-4869-964D-A1B6EEEB84C2}"/>
    <dgm:cxn modelId="{76826F1A-F232-48D2-966E-CA1B35C0376C}" type="presOf" srcId="{B078225D-0E34-41C2-AD00-8B5DA0FEF006}" destId="{9AB161B3-847B-4A78-9B6B-81E623D53AFD}" srcOrd="0" destOrd="1" presId="urn:microsoft.com/office/officeart/2005/8/layout/default#1"/>
    <dgm:cxn modelId="{F02ADD81-740C-47D1-A8E5-2AD1B9D4E4C6}" type="presOf" srcId="{B6949B01-E1DB-48E5-B523-4B122787F662}" destId="{64B00296-7848-4460-86D4-31B11ECC65D4}" srcOrd="0" destOrd="0" presId="urn:microsoft.com/office/officeart/2005/8/layout/default#1"/>
    <dgm:cxn modelId="{ED9F4DB5-C540-44D2-BCFF-7A8C7EF5D69A}" srcId="{C7CDCA21-0770-40A7-8D2C-2EC74AD9F74A}" destId="{B6949B01-E1DB-48E5-B523-4B122787F662}" srcOrd="0" destOrd="0" parTransId="{DC392E81-ABDF-4BAA-A1C9-15E412F56962}" sibTransId="{82A50CD5-7CD4-4DFA-B6A9-A94FF32C4106}"/>
    <dgm:cxn modelId="{C600D300-9631-4584-8571-6183BDD0A8AE}" type="presOf" srcId="{8A36C562-938C-40BC-B5DE-CAE00960F395}" destId="{AC43B35F-DC9B-479A-AACE-460949A3A190}" srcOrd="0" destOrd="1" presId="urn:microsoft.com/office/officeart/2005/8/layout/default#1"/>
    <dgm:cxn modelId="{A6B4102E-9D28-43BB-9E33-B092555F7CB7}" type="presOf" srcId="{694E9F05-9DCA-405E-BBAE-9312690CFE90}" destId="{F949067B-CC3E-419E-817D-4BADF6165137}" srcOrd="0" destOrd="0" presId="urn:microsoft.com/office/officeart/2005/8/layout/default#1"/>
    <dgm:cxn modelId="{033AE619-CA04-42E6-9918-CA6D4D9FB724}" srcId="{066F83B9-EE06-4D94-BBDA-15858F83AEDB}" destId="{B078225D-0E34-41C2-AD00-8B5DA0FEF006}" srcOrd="0" destOrd="0" parTransId="{450B0320-F81A-4724-A7F6-973123632FC6}" sibTransId="{9F11E247-B401-4778-83B1-9F7B32186C66}"/>
    <dgm:cxn modelId="{E992599C-C022-4193-A5A2-50E51B378102}" type="presOf" srcId="{953296B9-F6AD-4FC6-9585-85ED7B85A4F4}" destId="{8B0C93CE-649D-404D-834C-B868D677BDD6}" srcOrd="0" destOrd="0" presId="urn:microsoft.com/office/officeart/2005/8/layout/default#1"/>
    <dgm:cxn modelId="{25E31A4A-FD02-4CA0-9E6B-D382A12F4F2C}" srcId="{694E9F05-9DCA-405E-BBAE-9312690CFE90}" destId="{B8CC90EF-5905-4856-B419-5D0573076E26}" srcOrd="0" destOrd="0" parTransId="{77CC4AAF-8963-4735-A251-CF891D2E7147}" sibTransId="{2CD6C2DF-FE9F-4E92-9045-BD18E25DF6E1}"/>
    <dgm:cxn modelId="{59F6E8D6-0151-4AE6-9473-151090BD1A0B}" srcId="{A78AAD4F-A845-4244-9E5C-4F665D4F8649}" destId="{056D755F-BC23-4510-8557-18D6AE9C3CDA}" srcOrd="0" destOrd="0" parTransId="{42BD6772-0F16-4334-A131-9D677BC5EFA6}" sibTransId="{95DB789F-92BC-4273-A9A1-47F3D52EFEBC}"/>
    <dgm:cxn modelId="{BE5C8BF4-43BE-4E83-B2DE-7BC4CA83E868}" type="presOf" srcId="{7F1B4312-3501-4625-BBD1-B8BE2990FDE1}" destId="{8B0C93CE-649D-404D-834C-B868D677BDD6}" srcOrd="0" destOrd="1" presId="urn:microsoft.com/office/officeart/2005/8/layout/default#1"/>
    <dgm:cxn modelId="{E4DECEED-F1B8-4822-9658-49FB5D9BBB0E}" srcId="{A0CF58BA-D287-4851-9C8B-3903BFA191E9}" destId="{8A36C562-938C-40BC-B5DE-CAE00960F395}" srcOrd="0" destOrd="0" parTransId="{79E240A4-98BE-4C0D-9087-5128AF6E1FAF}" sibTransId="{37D97975-AC98-472C-B4E5-AA4519ACE4FF}"/>
    <dgm:cxn modelId="{320A0CE3-04D9-4A91-8005-E7103E34E1B0}" type="presOf" srcId="{872F24DE-25AF-4286-AA25-1EB21C02BF4C}" destId="{F6A9C338-927F-4AAE-BC4A-DBBE3AAD762B}" srcOrd="0" destOrd="0" presId="urn:microsoft.com/office/officeart/2005/8/layout/default#1"/>
    <dgm:cxn modelId="{496E79E1-2F76-4ABF-BA6A-222F68B8DDE0}" type="presOf" srcId="{1C77C246-AFA9-4843-BDCC-96F0E657295D}" destId="{0A2D1348-F304-4940-870C-7A819E72FF55}" srcOrd="0" destOrd="0" presId="urn:microsoft.com/office/officeart/2005/8/layout/default#1"/>
    <dgm:cxn modelId="{74452722-8502-43F7-B78D-53893438CAB0}" type="presOf" srcId="{AB2A8047-F8D7-4E0B-A27F-B1D7880FBA7C}" destId="{F6A9C338-927F-4AAE-BC4A-DBBE3AAD762B}" srcOrd="0" destOrd="1" presId="urn:microsoft.com/office/officeart/2005/8/layout/default#1"/>
    <dgm:cxn modelId="{C7DAD739-23D8-43AB-A5EA-6A5DBCA62D9E}" srcId="{C7CDCA21-0770-40A7-8D2C-2EC74AD9F74A}" destId="{2EA0294C-8E80-42B6-95A1-B653B632F074}" srcOrd="4" destOrd="0" parTransId="{17E2CE4B-A9A3-4F46-AD4A-D81FAAF0F3B9}" sibTransId="{4BA1D1A9-8DE6-4BA3-99CE-1889243BD9A3}"/>
    <dgm:cxn modelId="{7C1C7E00-A6D3-47FE-8FAB-3DF0EE3780AC}" type="presOf" srcId="{BB7ABA48-8B79-45AF-9D36-7579184B5D32}" destId="{0A2D1348-F304-4940-870C-7A819E72FF55}" srcOrd="0" destOrd="1" presId="urn:microsoft.com/office/officeart/2005/8/layout/default#1"/>
    <dgm:cxn modelId="{E96B8021-29F6-410D-802F-EDD57ABDA9EA}" type="presOf" srcId="{3BBA3AB4-1DFA-4857-A6C8-7B53AA922800}" destId="{64B00296-7848-4460-86D4-31B11ECC65D4}" srcOrd="0" destOrd="1" presId="urn:microsoft.com/office/officeart/2005/8/layout/default#1"/>
    <dgm:cxn modelId="{715E698F-6CA3-4500-B63A-3C53F628FF7F}" srcId="{C7CDCA21-0770-40A7-8D2C-2EC74AD9F74A}" destId="{A0CF58BA-D287-4851-9C8B-3903BFA191E9}" srcOrd="5" destOrd="0" parTransId="{08ED7E2B-EEFC-4F01-97EE-20911EDE1CF1}" sibTransId="{56F7ADF3-0946-4F6A-A17A-2288406F93A3}"/>
    <dgm:cxn modelId="{15360F64-358C-4B0D-ADE2-6752B9000495}" srcId="{7FD3C0C6-B70E-4030-9167-3269CB94F0DF}" destId="{B880DBDC-29D9-4636-8F4A-1FF475893492}" srcOrd="0" destOrd="0" parTransId="{42BB7149-1757-48CB-B3F1-1949E94A3A5B}" sibTransId="{EBB75A7B-560A-46DE-BF87-E67BAEC732C7}"/>
    <dgm:cxn modelId="{8FB22EC3-C02D-476A-9293-AD36948845A9}" srcId="{C7CDCA21-0770-40A7-8D2C-2EC74AD9F74A}" destId="{953296B9-F6AD-4FC6-9585-85ED7B85A4F4}" srcOrd="1" destOrd="0" parTransId="{073BE29C-3717-492A-A953-B0BB9A6FA423}" sibTransId="{A359C226-F942-4131-8C03-1CE8E7865F31}"/>
    <dgm:cxn modelId="{B9A6B97E-F531-473B-A0A0-E1A571600E72}" srcId="{B6949B01-E1DB-48E5-B523-4B122787F662}" destId="{3BBA3AB4-1DFA-4857-A6C8-7B53AA922800}" srcOrd="0" destOrd="0" parTransId="{CD41AAB1-84E9-44F6-8AE5-3DE2D7E05FD0}" sibTransId="{B98BF773-F88E-4082-8D90-4212FC3BBE24}"/>
    <dgm:cxn modelId="{15249D0E-8C3D-4F62-BCDF-E162BFE8F83F}" srcId="{872F24DE-25AF-4286-AA25-1EB21C02BF4C}" destId="{AB2A8047-F8D7-4E0B-A27F-B1D7880FBA7C}" srcOrd="0" destOrd="0" parTransId="{687887B9-7EA9-4EDC-95AF-1606EB401463}" sibTransId="{F83BB98E-D359-41B7-8137-0E4D95F4AE3F}"/>
    <dgm:cxn modelId="{851ADEC5-C0FF-4A03-9D95-69DC3436F6AB}" type="presOf" srcId="{7FD3C0C6-B70E-4030-9167-3269CB94F0DF}" destId="{0DAA287A-4597-421D-A825-25774A3D1C3A}" srcOrd="0" destOrd="0" presId="urn:microsoft.com/office/officeart/2005/8/layout/default#1"/>
    <dgm:cxn modelId="{12BF833E-B893-47E4-BF75-588CEB011007}" srcId="{C7CDCA21-0770-40A7-8D2C-2EC74AD9F74A}" destId="{7FD3C0C6-B70E-4030-9167-3269CB94F0DF}" srcOrd="8" destOrd="0" parTransId="{353D8210-9FB8-4199-B661-E5193231DC1E}" sibTransId="{AE848404-AE4C-4188-B409-B81224C6099B}"/>
    <dgm:cxn modelId="{6B151EB3-63D7-463C-9C46-3EE4CEEC6D94}" type="presOf" srcId="{2EA0294C-8E80-42B6-95A1-B653B632F074}" destId="{B60117C3-FD64-4D6E-AEA7-023C5FFD8EB5}" srcOrd="0" destOrd="0" presId="urn:microsoft.com/office/officeart/2005/8/layout/default#1"/>
    <dgm:cxn modelId="{EFD94130-0A95-4236-9A9A-FF43035EB37C}" type="presParOf" srcId="{BA66C377-A1BF-4CB9-A4B5-49A618A0FFD3}" destId="{64B00296-7848-4460-86D4-31B11ECC65D4}" srcOrd="0" destOrd="0" presId="urn:microsoft.com/office/officeart/2005/8/layout/default#1"/>
    <dgm:cxn modelId="{B52D1AAE-7449-4E34-AECF-11FFA7EDC89C}" type="presParOf" srcId="{BA66C377-A1BF-4CB9-A4B5-49A618A0FFD3}" destId="{C38ADFE9-0A69-444C-BF77-DA03DA7294E0}" srcOrd="1" destOrd="0" presId="urn:microsoft.com/office/officeart/2005/8/layout/default#1"/>
    <dgm:cxn modelId="{7797399F-F937-4A5A-9439-C6CD49F59F9C}" type="presParOf" srcId="{BA66C377-A1BF-4CB9-A4B5-49A618A0FFD3}" destId="{8B0C93CE-649D-404D-834C-B868D677BDD6}" srcOrd="2" destOrd="0" presId="urn:microsoft.com/office/officeart/2005/8/layout/default#1"/>
    <dgm:cxn modelId="{2108A74E-5847-450F-893C-588C38C09ABC}" type="presParOf" srcId="{BA66C377-A1BF-4CB9-A4B5-49A618A0FFD3}" destId="{963E509E-A699-4FDB-9674-AD60AE421D91}" srcOrd="3" destOrd="0" presId="urn:microsoft.com/office/officeart/2005/8/layout/default#1"/>
    <dgm:cxn modelId="{2406E536-E71F-4B06-845E-4BD9C1E6A2BE}" type="presParOf" srcId="{BA66C377-A1BF-4CB9-A4B5-49A618A0FFD3}" destId="{9AB161B3-847B-4A78-9B6B-81E623D53AFD}" srcOrd="4" destOrd="0" presId="urn:microsoft.com/office/officeart/2005/8/layout/default#1"/>
    <dgm:cxn modelId="{C9747AB2-3721-4441-A1A4-E91C3433A172}" type="presParOf" srcId="{BA66C377-A1BF-4CB9-A4B5-49A618A0FFD3}" destId="{488DE839-F4DE-41D8-9B1E-B644F4C6ECFD}" srcOrd="5" destOrd="0" presId="urn:microsoft.com/office/officeart/2005/8/layout/default#1"/>
    <dgm:cxn modelId="{52DB2970-CCFE-443C-B662-C498BB4BA89D}" type="presParOf" srcId="{BA66C377-A1BF-4CB9-A4B5-49A618A0FFD3}" destId="{F6A9C338-927F-4AAE-BC4A-DBBE3AAD762B}" srcOrd="6" destOrd="0" presId="urn:microsoft.com/office/officeart/2005/8/layout/default#1"/>
    <dgm:cxn modelId="{8DA64692-ECC9-4573-8D7E-622AEC7EDCBD}" type="presParOf" srcId="{BA66C377-A1BF-4CB9-A4B5-49A618A0FFD3}" destId="{5CB4C25B-E395-4218-B27E-97EC2295A8B4}" srcOrd="7" destOrd="0" presId="urn:microsoft.com/office/officeart/2005/8/layout/default#1"/>
    <dgm:cxn modelId="{0769246B-5DC0-4530-8314-8372A503A883}" type="presParOf" srcId="{BA66C377-A1BF-4CB9-A4B5-49A618A0FFD3}" destId="{B60117C3-FD64-4D6E-AEA7-023C5FFD8EB5}" srcOrd="8" destOrd="0" presId="urn:microsoft.com/office/officeart/2005/8/layout/default#1"/>
    <dgm:cxn modelId="{8C49B8DD-73C8-43D0-802B-7B824BEFC5F5}" type="presParOf" srcId="{BA66C377-A1BF-4CB9-A4B5-49A618A0FFD3}" destId="{53C670A0-8492-4BA5-984D-FBB7305B4B24}" srcOrd="9" destOrd="0" presId="urn:microsoft.com/office/officeart/2005/8/layout/default#1"/>
    <dgm:cxn modelId="{35414C56-77F2-4F3B-8AA5-414FF1FE870C}" type="presParOf" srcId="{BA66C377-A1BF-4CB9-A4B5-49A618A0FFD3}" destId="{AC43B35F-DC9B-479A-AACE-460949A3A190}" srcOrd="10" destOrd="0" presId="urn:microsoft.com/office/officeart/2005/8/layout/default#1"/>
    <dgm:cxn modelId="{3EC46220-F6C5-421D-ACFA-1156340E0BCA}" type="presParOf" srcId="{BA66C377-A1BF-4CB9-A4B5-49A618A0FFD3}" destId="{2ECCDEFC-E9A1-438E-8B98-D0F863D35A0E}" srcOrd="11" destOrd="0" presId="urn:microsoft.com/office/officeart/2005/8/layout/default#1"/>
    <dgm:cxn modelId="{CC003728-0D43-467B-BD6C-6A3BA6E5CD10}" type="presParOf" srcId="{BA66C377-A1BF-4CB9-A4B5-49A618A0FFD3}" destId="{F949067B-CC3E-419E-817D-4BADF6165137}" srcOrd="12" destOrd="0" presId="urn:microsoft.com/office/officeart/2005/8/layout/default#1"/>
    <dgm:cxn modelId="{BD0BF561-C05B-4EA8-BC2E-83F6B5A2FC21}" type="presParOf" srcId="{BA66C377-A1BF-4CB9-A4B5-49A618A0FFD3}" destId="{035FA938-B93B-40FA-A34A-2E2E43D8E145}" srcOrd="13" destOrd="0" presId="urn:microsoft.com/office/officeart/2005/8/layout/default#1"/>
    <dgm:cxn modelId="{7A9BE4A7-22BA-473E-BFFC-9AD82D4C84D8}" type="presParOf" srcId="{BA66C377-A1BF-4CB9-A4B5-49A618A0FFD3}" destId="{7309CB81-BD7B-4842-8275-87AB02631A0C}" srcOrd="14" destOrd="0" presId="urn:microsoft.com/office/officeart/2005/8/layout/default#1"/>
    <dgm:cxn modelId="{B944EF31-3AE7-4E30-890F-71BBD26196EE}" type="presParOf" srcId="{BA66C377-A1BF-4CB9-A4B5-49A618A0FFD3}" destId="{4A52B109-C9BD-4FA2-B1C2-122A4B7A4C62}" srcOrd="15" destOrd="0" presId="urn:microsoft.com/office/officeart/2005/8/layout/default#1"/>
    <dgm:cxn modelId="{0FD68C6A-72B1-4B72-90E4-C02CCCB2A190}" type="presParOf" srcId="{BA66C377-A1BF-4CB9-A4B5-49A618A0FFD3}" destId="{0DAA287A-4597-421D-A825-25774A3D1C3A}" srcOrd="16" destOrd="0" presId="urn:microsoft.com/office/officeart/2005/8/layout/default#1"/>
    <dgm:cxn modelId="{22448D85-062B-4A5E-BFB5-C9690AABAD6E}" type="presParOf" srcId="{BA66C377-A1BF-4CB9-A4B5-49A618A0FFD3}" destId="{9BAA2915-B351-498F-B20E-4430F382AE9F}" srcOrd="17" destOrd="0" presId="urn:microsoft.com/office/officeart/2005/8/layout/default#1"/>
    <dgm:cxn modelId="{76C5B14E-4B41-4ECD-A146-71B2BDB2F098}" type="presParOf" srcId="{BA66C377-A1BF-4CB9-A4B5-49A618A0FFD3}" destId="{0A2D1348-F304-4940-870C-7A819E72FF55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3AF078D-B2FE-4141-912E-CA5C78912EE0}" type="doc">
      <dgm:prSet loTypeId="urn:microsoft.com/office/officeart/2005/8/layout/hierarchy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D39B811-9EA1-4B92-9E95-AF147C399D4D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Кредиторская задолженность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19 267,9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8DCFD50-A39F-4132-9F26-898B016FB916}" type="parTrans" cxnId="{BFC51327-BD3E-4FED-B98D-907BA06321E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7589A5D-1D54-40A4-A87E-16E1D560C965}" type="sibTrans" cxnId="{BFC51327-BD3E-4FED-B98D-907BA06321E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9614912-6BAD-41E3-B995-C3653A44672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Казенные учреждения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11,5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ED4EAF4-EE96-4E88-A50D-5E76EC0175FA}" type="parTrans" cxnId="{4CFC1E66-F106-4785-8A26-A81B249B4E0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0AC2B00-BC8C-4615-B3A5-904F53C97A40}" type="sibTrans" cxnId="{4CFC1E66-F106-4785-8A26-A81B249B4E0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91BEB72-159C-48BE-831D-F7D395F4D67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Бюджет района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11,5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5979E97-B958-4232-9C09-97567F6DAECC}" type="parTrans" cxnId="{DB49D26E-52EE-4391-B1A5-9F5BD49BE82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D187E3C-8103-4148-9903-235C72203348}" type="sibTrans" cxnId="{DB49D26E-52EE-4391-B1A5-9F5BD49BE82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ED71153-3EF8-4034-838D-5543D6882310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Бюджетные учреждения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19 256,4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67D1AD3-25E3-4FA6-8741-F9BB3D81762E}" type="parTrans" cxnId="{AE7DDD94-2C2E-45FA-956B-2A0AE5B927F6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DB1F3CA-3B01-4C29-AED3-F8A002F7D05D}" type="sibTrans" cxnId="{AE7DDD94-2C2E-45FA-956B-2A0AE5B927F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198AE1B-B7A2-4666-8433-2BF0AD5CDB0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Бюджет района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285,0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0E70216-3427-4232-9D52-FB8D2FC472A2}" type="parTrans" cxnId="{81557684-5501-4621-BCFD-24F6F060DE2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EBBA8D1-A8C8-4338-A991-2943199ECA63}" type="sibTrans" cxnId="{81557684-5501-4621-BCFD-24F6F060DE2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8AE82D5-5687-4F97-BC3B-1CBC683FC9EF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Бюджет края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18 971,4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E423FF9-76A6-4256-8F70-1494FF1A1058}" type="parTrans" cxnId="{B7BFE3B7-CB49-4587-A2CB-DA07B4FE606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8CA0FE8-4AB2-4F83-8430-8816823A17F4}" type="sibTrans" cxnId="{B7BFE3B7-CB49-4587-A2CB-DA07B4FE606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67A8352-0D83-4246-BB96-B0E6713712F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услуги связи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8,8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AFBB3C7-09A0-40C6-B4EE-14128229DF23}" type="parTrans" cxnId="{275E49D9-7456-4748-9790-F2575334566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2090AC9-CD5D-4C4E-8F4F-37CC55B4777A}" type="sibTrans" cxnId="{275E49D9-7456-4748-9790-F2575334566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F3933CE-AEC1-4F62-985F-259A2960687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коммунальные услуги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2,7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A7784E9-7387-49AD-AF63-6F029429FA0B}" type="parTrans" cxnId="{97AEF435-3E26-4921-8400-57455BD5E936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C7DFAE2-31AD-4C0F-A78C-5FC565DD1A56}" type="sibTrans" cxnId="{97AEF435-3E26-4921-8400-57455BD5E93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BA44464-07CF-424B-A0CD-D927693D675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услуги связи 51,7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CEC0281-5F5D-4D06-B997-78122ADFF5C1}" type="parTrans" cxnId="{8693B178-4B22-4973-A066-D4EF4851639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6B57E13-82B0-4309-AE6A-7E221D016AF7}" type="sibTrans" cxnId="{8693B178-4B22-4973-A066-D4EF4851639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35AD153-FD87-450E-8C5C-D13CC8A079A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коммунальные услуги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233,3</a:t>
          </a:r>
        </a:p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2C348BB-34DE-43A3-B2AD-A0B60C3350E3}" type="parTrans" cxnId="{6BAAE428-2BDF-41E7-AFB3-4DC3D1AC18C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B92DBB4-1132-4A7E-8E85-4E910CE628A6}" type="sibTrans" cxnId="{6BAAE428-2BDF-41E7-AFB3-4DC3D1AC18C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7D16F50-8FEE-4404-916F-683B5EF4156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Оплата труда и взносы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18 971,4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9B3B573-E3F7-4CA9-96AB-CA2CAE0C455A}" type="parTrans" cxnId="{49FE0E49-1961-45F3-9ED4-CFE15EA808C3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3860847-7594-4F13-B372-75603A004D12}" type="sibTrans" cxnId="{49FE0E49-1961-45F3-9ED4-CFE15EA808C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C25F853-FEDB-4A58-89C3-86CA2F7CFFED}" type="pres">
      <dgm:prSet presAssocID="{B3AF078D-B2FE-4141-912E-CA5C78912E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03CEAE-8E73-4168-AFF3-7DC62D56EA10}" type="pres">
      <dgm:prSet presAssocID="{FD39B811-9EA1-4B92-9E95-AF147C399D4D}" presName="hierRoot1" presStyleCnt="0"/>
      <dgm:spPr/>
    </dgm:pt>
    <dgm:pt modelId="{BFEDF497-C702-4B41-950C-5FCA93F70018}" type="pres">
      <dgm:prSet presAssocID="{FD39B811-9EA1-4B92-9E95-AF147C399D4D}" presName="composite" presStyleCnt="0"/>
      <dgm:spPr/>
    </dgm:pt>
    <dgm:pt modelId="{9F878ACC-3CAF-4B85-9EAD-61422E9FDAD1}" type="pres">
      <dgm:prSet presAssocID="{FD39B811-9EA1-4B92-9E95-AF147C399D4D}" presName="background" presStyleLbl="node0" presStyleIdx="0" presStyleCnt="1"/>
      <dgm:spPr/>
    </dgm:pt>
    <dgm:pt modelId="{B6330DC2-D572-47B0-A67B-3C3DF89C0FA7}" type="pres">
      <dgm:prSet presAssocID="{FD39B811-9EA1-4B92-9E95-AF147C399D4D}" presName="text" presStyleLbl="fgAcc0" presStyleIdx="0" presStyleCnt="1" custScaleX="157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843ABC-B655-4326-8B14-0B2F55DDA288}" type="pres">
      <dgm:prSet presAssocID="{FD39B811-9EA1-4B92-9E95-AF147C399D4D}" presName="hierChild2" presStyleCnt="0"/>
      <dgm:spPr/>
    </dgm:pt>
    <dgm:pt modelId="{EA311ADF-52E0-4279-B04E-D0A895328E5B}" type="pres">
      <dgm:prSet presAssocID="{2ED4EAF4-EE96-4E88-A50D-5E76EC0175F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EEE2716-7D62-4E7A-8955-B1F53335CC04}" type="pres">
      <dgm:prSet presAssocID="{19614912-6BAD-41E3-B995-C3653A44672A}" presName="hierRoot2" presStyleCnt="0"/>
      <dgm:spPr/>
    </dgm:pt>
    <dgm:pt modelId="{CD571382-48A7-4857-9A40-CC4ADBB13543}" type="pres">
      <dgm:prSet presAssocID="{19614912-6BAD-41E3-B995-C3653A44672A}" presName="composite2" presStyleCnt="0"/>
      <dgm:spPr/>
    </dgm:pt>
    <dgm:pt modelId="{95C6F2A3-AB0B-49EC-87EF-6B7F33C3238B}" type="pres">
      <dgm:prSet presAssocID="{19614912-6BAD-41E3-B995-C3653A44672A}" presName="background2" presStyleLbl="node2" presStyleIdx="0" presStyleCnt="2"/>
      <dgm:spPr/>
    </dgm:pt>
    <dgm:pt modelId="{E2FB601F-1FA9-40AB-9099-FA29F0A930F1}" type="pres">
      <dgm:prSet presAssocID="{19614912-6BAD-41E3-B995-C3653A44672A}" presName="text2" presStyleLbl="fgAcc2" presStyleIdx="0" presStyleCnt="2" custScaleX="1291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42B2EC-2BD9-43D1-8433-63A4EAB43DE2}" type="pres">
      <dgm:prSet presAssocID="{19614912-6BAD-41E3-B995-C3653A44672A}" presName="hierChild3" presStyleCnt="0"/>
      <dgm:spPr/>
    </dgm:pt>
    <dgm:pt modelId="{07B38245-D346-44D2-B2B1-1B970D8955F2}" type="pres">
      <dgm:prSet presAssocID="{E5979E97-B958-4232-9C09-97567F6DAECC}" presName="Name17" presStyleLbl="parChTrans1D3" presStyleIdx="0" presStyleCnt="3"/>
      <dgm:spPr/>
      <dgm:t>
        <a:bodyPr/>
        <a:lstStyle/>
        <a:p>
          <a:endParaRPr lang="ru-RU"/>
        </a:p>
      </dgm:t>
    </dgm:pt>
    <dgm:pt modelId="{6748DDD7-AFAF-40FC-8A7C-4DC22196C514}" type="pres">
      <dgm:prSet presAssocID="{991BEB72-159C-48BE-831D-F7D395F4D67B}" presName="hierRoot3" presStyleCnt="0"/>
      <dgm:spPr/>
    </dgm:pt>
    <dgm:pt modelId="{50254880-3976-4ABF-8A6D-8961C7BA61A5}" type="pres">
      <dgm:prSet presAssocID="{991BEB72-159C-48BE-831D-F7D395F4D67B}" presName="composite3" presStyleCnt="0"/>
      <dgm:spPr/>
    </dgm:pt>
    <dgm:pt modelId="{89975822-0610-4F37-8258-162EA004B60C}" type="pres">
      <dgm:prSet presAssocID="{991BEB72-159C-48BE-831D-F7D395F4D67B}" presName="background3" presStyleLbl="node3" presStyleIdx="0" presStyleCnt="3"/>
      <dgm:spPr/>
    </dgm:pt>
    <dgm:pt modelId="{91F58865-6B35-491C-AE71-147AC1D68D4F}" type="pres">
      <dgm:prSet presAssocID="{991BEB72-159C-48BE-831D-F7D395F4D67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7D486F-FC8A-41A1-A0A0-D7D591267E91}" type="pres">
      <dgm:prSet presAssocID="{991BEB72-159C-48BE-831D-F7D395F4D67B}" presName="hierChild4" presStyleCnt="0"/>
      <dgm:spPr/>
    </dgm:pt>
    <dgm:pt modelId="{13BE0DBA-DADD-415F-A11B-F82F21D56A15}" type="pres">
      <dgm:prSet presAssocID="{1AFBB3C7-09A0-40C6-B4EE-14128229DF23}" presName="Name23" presStyleLbl="parChTrans1D4" presStyleIdx="0" presStyleCnt="5"/>
      <dgm:spPr/>
      <dgm:t>
        <a:bodyPr/>
        <a:lstStyle/>
        <a:p>
          <a:endParaRPr lang="ru-RU"/>
        </a:p>
      </dgm:t>
    </dgm:pt>
    <dgm:pt modelId="{F8ECEC37-49CC-4532-8FD7-A46BCBF58180}" type="pres">
      <dgm:prSet presAssocID="{067A8352-0D83-4246-BB96-B0E6713712F9}" presName="hierRoot4" presStyleCnt="0"/>
      <dgm:spPr/>
    </dgm:pt>
    <dgm:pt modelId="{405B334D-B3EB-4EED-BE96-AE4FD1B0DB62}" type="pres">
      <dgm:prSet presAssocID="{067A8352-0D83-4246-BB96-B0E6713712F9}" presName="composite4" presStyleCnt="0"/>
      <dgm:spPr/>
    </dgm:pt>
    <dgm:pt modelId="{A34E0216-07F0-4A1F-A5B1-40157C46F3D8}" type="pres">
      <dgm:prSet presAssocID="{067A8352-0D83-4246-BB96-B0E6713712F9}" presName="background4" presStyleLbl="node4" presStyleIdx="0" presStyleCnt="5"/>
      <dgm:spPr/>
    </dgm:pt>
    <dgm:pt modelId="{70495FC7-2291-460D-A981-B02DFC3C4939}" type="pres">
      <dgm:prSet presAssocID="{067A8352-0D83-4246-BB96-B0E6713712F9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6682D3-6E5F-404C-8DFF-DA1B971341C9}" type="pres">
      <dgm:prSet presAssocID="{067A8352-0D83-4246-BB96-B0E6713712F9}" presName="hierChild5" presStyleCnt="0"/>
      <dgm:spPr/>
    </dgm:pt>
    <dgm:pt modelId="{73E42123-A3BA-401D-B355-FAB02D48C7F1}" type="pres">
      <dgm:prSet presAssocID="{DA7784E9-7387-49AD-AF63-6F029429FA0B}" presName="Name23" presStyleLbl="parChTrans1D4" presStyleIdx="1" presStyleCnt="5"/>
      <dgm:spPr/>
      <dgm:t>
        <a:bodyPr/>
        <a:lstStyle/>
        <a:p>
          <a:endParaRPr lang="ru-RU"/>
        </a:p>
      </dgm:t>
    </dgm:pt>
    <dgm:pt modelId="{E2DA08C9-864C-43C5-BDBE-6A3B8495C8AB}" type="pres">
      <dgm:prSet presAssocID="{2F3933CE-AEC1-4F62-985F-259A29606873}" presName="hierRoot4" presStyleCnt="0"/>
      <dgm:spPr/>
    </dgm:pt>
    <dgm:pt modelId="{5DB5ABC5-60D9-4463-8D2C-4BD8EC5DBCDF}" type="pres">
      <dgm:prSet presAssocID="{2F3933CE-AEC1-4F62-985F-259A29606873}" presName="composite4" presStyleCnt="0"/>
      <dgm:spPr/>
    </dgm:pt>
    <dgm:pt modelId="{1A0EBC13-0B2A-40EC-BC02-55FB6E6CCC75}" type="pres">
      <dgm:prSet presAssocID="{2F3933CE-AEC1-4F62-985F-259A29606873}" presName="background4" presStyleLbl="node4" presStyleIdx="1" presStyleCnt="5"/>
      <dgm:spPr/>
    </dgm:pt>
    <dgm:pt modelId="{9314F2EE-DAFF-4F25-861D-00E432F0A0A5}" type="pres">
      <dgm:prSet presAssocID="{2F3933CE-AEC1-4F62-985F-259A29606873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D274BE-03B6-4995-904A-AD5553C42E9C}" type="pres">
      <dgm:prSet presAssocID="{2F3933CE-AEC1-4F62-985F-259A29606873}" presName="hierChild5" presStyleCnt="0"/>
      <dgm:spPr/>
    </dgm:pt>
    <dgm:pt modelId="{E41B5F25-D6F5-4A05-8C0A-33F877DF39B9}" type="pres">
      <dgm:prSet presAssocID="{D67D1AD3-25E3-4FA6-8741-F9BB3D81762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1276FC6-9FC2-4D0C-897B-9BEF25F3C192}" type="pres">
      <dgm:prSet presAssocID="{8ED71153-3EF8-4034-838D-5543D6882310}" presName="hierRoot2" presStyleCnt="0"/>
      <dgm:spPr/>
    </dgm:pt>
    <dgm:pt modelId="{B504208B-EF3A-4EB7-B0BF-E4FDCF4FDCD4}" type="pres">
      <dgm:prSet presAssocID="{8ED71153-3EF8-4034-838D-5543D6882310}" presName="composite2" presStyleCnt="0"/>
      <dgm:spPr/>
    </dgm:pt>
    <dgm:pt modelId="{EF9DDB13-C034-4999-885A-AE12B83E89D0}" type="pres">
      <dgm:prSet presAssocID="{8ED71153-3EF8-4034-838D-5543D6882310}" presName="background2" presStyleLbl="node2" presStyleIdx="1" presStyleCnt="2"/>
      <dgm:spPr/>
    </dgm:pt>
    <dgm:pt modelId="{A5F89EF7-0718-4E33-ACD6-1AAF63909428}" type="pres">
      <dgm:prSet presAssocID="{8ED71153-3EF8-4034-838D-5543D6882310}" presName="text2" presStyleLbl="fgAcc2" presStyleIdx="1" presStyleCnt="2" custScaleX="1361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3279C7-8EE2-4B31-B1E4-BB3E25C3D061}" type="pres">
      <dgm:prSet presAssocID="{8ED71153-3EF8-4034-838D-5543D6882310}" presName="hierChild3" presStyleCnt="0"/>
      <dgm:spPr/>
    </dgm:pt>
    <dgm:pt modelId="{BF71EFD7-788F-4E4E-BC82-E2CA24F806BD}" type="pres">
      <dgm:prSet presAssocID="{20E70216-3427-4232-9D52-FB8D2FC472A2}" presName="Name17" presStyleLbl="parChTrans1D3" presStyleIdx="1" presStyleCnt="3"/>
      <dgm:spPr/>
      <dgm:t>
        <a:bodyPr/>
        <a:lstStyle/>
        <a:p>
          <a:endParaRPr lang="ru-RU"/>
        </a:p>
      </dgm:t>
    </dgm:pt>
    <dgm:pt modelId="{BA2EC0FB-A13C-4F8F-8610-C3F9343A193E}" type="pres">
      <dgm:prSet presAssocID="{0198AE1B-B7A2-4666-8433-2BF0AD5CDB08}" presName="hierRoot3" presStyleCnt="0"/>
      <dgm:spPr/>
    </dgm:pt>
    <dgm:pt modelId="{DD9223CD-1806-43E4-8CF7-5E222705CB1E}" type="pres">
      <dgm:prSet presAssocID="{0198AE1B-B7A2-4666-8433-2BF0AD5CDB08}" presName="composite3" presStyleCnt="0"/>
      <dgm:spPr/>
    </dgm:pt>
    <dgm:pt modelId="{70C2D425-0655-4AD6-9DE8-7B612E8F99F6}" type="pres">
      <dgm:prSet presAssocID="{0198AE1B-B7A2-4666-8433-2BF0AD5CDB08}" presName="background3" presStyleLbl="node3" presStyleIdx="1" presStyleCnt="3"/>
      <dgm:spPr/>
    </dgm:pt>
    <dgm:pt modelId="{8ED93593-D92F-4645-8187-6878C5391F60}" type="pres">
      <dgm:prSet presAssocID="{0198AE1B-B7A2-4666-8433-2BF0AD5CDB0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741C60-EF7D-4DF4-BAEB-0FB22073EBB0}" type="pres">
      <dgm:prSet presAssocID="{0198AE1B-B7A2-4666-8433-2BF0AD5CDB08}" presName="hierChild4" presStyleCnt="0"/>
      <dgm:spPr/>
    </dgm:pt>
    <dgm:pt modelId="{9A4FE0AC-45EA-46D7-A81B-ED36A1D91CF2}" type="pres">
      <dgm:prSet presAssocID="{2CEC0281-5F5D-4D06-B997-78122ADFF5C1}" presName="Name23" presStyleLbl="parChTrans1D4" presStyleIdx="2" presStyleCnt="5"/>
      <dgm:spPr/>
      <dgm:t>
        <a:bodyPr/>
        <a:lstStyle/>
        <a:p>
          <a:endParaRPr lang="ru-RU"/>
        </a:p>
      </dgm:t>
    </dgm:pt>
    <dgm:pt modelId="{C61BA771-469A-45CF-BC5B-B43DEEC2A9DB}" type="pres">
      <dgm:prSet presAssocID="{7BA44464-07CF-424B-A0CD-D927693D675C}" presName="hierRoot4" presStyleCnt="0"/>
      <dgm:spPr/>
    </dgm:pt>
    <dgm:pt modelId="{9877AF31-50E6-4969-9528-599C95D4A0B5}" type="pres">
      <dgm:prSet presAssocID="{7BA44464-07CF-424B-A0CD-D927693D675C}" presName="composite4" presStyleCnt="0"/>
      <dgm:spPr/>
    </dgm:pt>
    <dgm:pt modelId="{FC37DD89-7ED2-4E06-B7F9-886BD10B1BC2}" type="pres">
      <dgm:prSet presAssocID="{7BA44464-07CF-424B-A0CD-D927693D675C}" presName="background4" presStyleLbl="node4" presStyleIdx="2" presStyleCnt="5"/>
      <dgm:spPr/>
    </dgm:pt>
    <dgm:pt modelId="{8A799AFF-6CCF-4A1E-9528-81C8D456CE88}" type="pres">
      <dgm:prSet presAssocID="{7BA44464-07CF-424B-A0CD-D927693D675C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7F45B5-6130-4B8E-A59F-1E9675502C80}" type="pres">
      <dgm:prSet presAssocID="{7BA44464-07CF-424B-A0CD-D927693D675C}" presName="hierChild5" presStyleCnt="0"/>
      <dgm:spPr/>
    </dgm:pt>
    <dgm:pt modelId="{9FCEBDD4-B582-43AE-B312-2345F1E8E1A8}" type="pres">
      <dgm:prSet presAssocID="{92C348BB-34DE-43A3-B2AD-A0B60C3350E3}" presName="Name23" presStyleLbl="parChTrans1D4" presStyleIdx="3" presStyleCnt="5"/>
      <dgm:spPr/>
      <dgm:t>
        <a:bodyPr/>
        <a:lstStyle/>
        <a:p>
          <a:endParaRPr lang="ru-RU"/>
        </a:p>
      </dgm:t>
    </dgm:pt>
    <dgm:pt modelId="{BA573C2C-BB75-498C-B500-558949A6EDF6}" type="pres">
      <dgm:prSet presAssocID="{135AD153-FD87-450E-8C5C-D13CC8A079AC}" presName="hierRoot4" presStyleCnt="0"/>
      <dgm:spPr/>
    </dgm:pt>
    <dgm:pt modelId="{8A24BF6D-96E6-4DBA-BCCF-A692D8972812}" type="pres">
      <dgm:prSet presAssocID="{135AD153-FD87-450E-8C5C-D13CC8A079AC}" presName="composite4" presStyleCnt="0"/>
      <dgm:spPr/>
    </dgm:pt>
    <dgm:pt modelId="{7E1A089A-78E2-4336-9F37-D0CF2AEE0580}" type="pres">
      <dgm:prSet presAssocID="{135AD153-FD87-450E-8C5C-D13CC8A079AC}" presName="background4" presStyleLbl="node4" presStyleIdx="3" presStyleCnt="5"/>
      <dgm:spPr/>
    </dgm:pt>
    <dgm:pt modelId="{A4DEDACF-3560-42D4-9F94-952F0F7B261A}" type="pres">
      <dgm:prSet presAssocID="{135AD153-FD87-450E-8C5C-D13CC8A079AC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62C88E-954D-42DB-ACFF-920B3878FD55}" type="pres">
      <dgm:prSet presAssocID="{135AD153-FD87-450E-8C5C-D13CC8A079AC}" presName="hierChild5" presStyleCnt="0"/>
      <dgm:spPr/>
    </dgm:pt>
    <dgm:pt modelId="{46F7CB25-AEE3-44D2-909B-DD45F78B4D1C}" type="pres">
      <dgm:prSet presAssocID="{7E423FF9-76A6-4256-8F70-1494FF1A105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F91453DD-6071-4DB2-8153-E26BC005028B}" type="pres">
      <dgm:prSet presAssocID="{28AE82D5-5687-4F97-BC3B-1CBC683FC9EF}" presName="hierRoot3" presStyleCnt="0"/>
      <dgm:spPr/>
    </dgm:pt>
    <dgm:pt modelId="{7EF88813-BB4D-406B-BFCA-D3D1E118018D}" type="pres">
      <dgm:prSet presAssocID="{28AE82D5-5687-4F97-BC3B-1CBC683FC9EF}" presName="composite3" presStyleCnt="0"/>
      <dgm:spPr/>
    </dgm:pt>
    <dgm:pt modelId="{857141C9-EB88-46E7-87C2-A6AC393F61B3}" type="pres">
      <dgm:prSet presAssocID="{28AE82D5-5687-4F97-BC3B-1CBC683FC9EF}" presName="background3" presStyleLbl="node3" presStyleIdx="2" presStyleCnt="3"/>
      <dgm:spPr/>
    </dgm:pt>
    <dgm:pt modelId="{A1F70438-E6EE-414C-A7DE-AA06A2135A40}" type="pres">
      <dgm:prSet presAssocID="{28AE82D5-5687-4F97-BC3B-1CBC683FC9E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F501D5-159B-412E-AFD3-50B06555820A}" type="pres">
      <dgm:prSet presAssocID="{28AE82D5-5687-4F97-BC3B-1CBC683FC9EF}" presName="hierChild4" presStyleCnt="0"/>
      <dgm:spPr/>
    </dgm:pt>
    <dgm:pt modelId="{B7A83959-DE52-4684-AF47-6E0FCA5EE95A}" type="pres">
      <dgm:prSet presAssocID="{99B3B573-E3F7-4CA9-96AB-CA2CAE0C455A}" presName="Name23" presStyleLbl="parChTrans1D4" presStyleIdx="4" presStyleCnt="5"/>
      <dgm:spPr/>
      <dgm:t>
        <a:bodyPr/>
        <a:lstStyle/>
        <a:p>
          <a:endParaRPr lang="ru-RU"/>
        </a:p>
      </dgm:t>
    </dgm:pt>
    <dgm:pt modelId="{0E96E474-A538-4035-9ADC-1AAEB6F124B3}" type="pres">
      <dgm:prSet presAssocID="{97D16F50-8FEE-4404-916F-683B5EF41563}" presName="hierRoot4" presStyleCnt="0"/>
      <dgm:spPr/>
    </dgm:pt>
    <dgm:pt modelId="{CBB94111-4589-44DF-8D63-54CA1A8DEF79}" type="pres">
      <dgm:prSet presAssocID="{97D16F50-8FEE-4404-916F-683B5EF41563}" presName="composite4" presStyleCnt="0"/>
      <dgm:spPr/>
    </dgm:pt>
    <dgm:pt modelId="{8FB93B50-6AB2-4057-9ABA-B12B56B5F65F}" type="pres">
      <dgm:prSet presAssocID="{97D16F50-8FEE-4404-916F-683B5EF41563}" presName="background4" presStyleLbl="node4" presStyleIdx="4" presStyleCnt="5"/>
      <dgm:spPr/>
    </dgm:pt>
    <dgm:pt modelId="{2C2D01C5-F77F-4E18-9162-8853706B8146}" type="pres">
      <dgm:prSet presAssocID="{97D16F50-8FEE-4404-916F-683B5EF41563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65CDA4-2A80-4442-AB9B-78102AFEDCBC}" type="pres">
      <dgm:prSet presAssocID="{97D16F50-8FEE-4404-916F-683B5EF41563}" presName="hierChild5" presStyleCnt="0"/>
      <dgm:spPr/>
    </dgm:pt>
  </dgm:ptLst>
  <dgm:cxnLst>
    <dgm:cxn modelId="{F4109A37-E098-43F0-B66B-D978B0FE982B}" type="presOf" srcId="{2ED4EAF4-EE96-4E88-A50D-5E76EC0175FA}" destId="{EA311ADF-52E0-4279-B04E-D0A895328E5B}" srcOrd="0" destOrd="0" presId="urn:microsoft.com/office/officeart/2005/8/layout/hierarchy1"/>
    <dgm:cxn modelId="{BFC51327-BD3E-4FED-B98D-907BA06321E8}" srcId="{B3AF078D-B2FE-4141-912E-CA5C78912EE0}" destId="{FD39B811-9EA1-4B92-9E95-AF147C399D4D}" srcOrd="0" destOrd="0" parTransId="{F8DCFD50-A39F-4132-9F26-898B016FB916}" sibTransId="{C7589A5D-1D54-40A4-A87E-16E1D560C965}"/>
    <dgm:cxn modelId="{8693B178-4B22-4973-A066-D4EF4851639F}" srcId="{0198AE1B-B7A2-4666-8433-2BF0AD5CDB08}" destId="{7BA44464-07CF-424B-A0CD-D927693D675C}" srcOrd="0" destOrd="0" parTransId="{2CEC0281-5F5D-4D06-B997-78122ADFF5C1}" sibTransId="{B6B57E13-82B0-4309-AE6A-7E221D016AF7}"/>
    <dgm:cxn modelId="{0348F97F-B77C-4FE0-BCE3-5B1F161643AD}" type="presOf" srcId="{7BA44464-07CF-424B-A0CD-D927693D675C}" destId="{8A799AFF-6CCF-4A1E-9528-81C8D456CE88}" srcOrd="0" destOrd="0" presId="urn:microsoft.com/office/officeart/2005/8/layout/hierarchy1"/>
    <dgm:cxn modelId="{7C2C2DE6-3060-4BB4-B606-98A026D54664}" type="presOf" srcId="{8ED71153-3EF8-4034-838D-5543D6882310}" destId="{A5F89EF7-0718-4E33-ACD6-1AAF63909428}" srcOrd="0" destOrd="0" presId="urn:microsoft.com/office/officeart/2005/8/layout/hierarchy1"/>
    <dgm:cxn modelId="{DBAFDDFA-E5A7-446F-91E9-892F51F75A2D}" type="presOf" srcId="{FD39B811-9EA1-4B92-9E95-AF147C399D4D}" destId="{B6330DC2-D572-47B0-A67B-3C3DF89C0FA7}" srcOrd="0" destOrd="0" presId="urn:microsoft.com/office/officeart/2005/8/layout/hierarchy1"/>
    <dgm:cxn modelId="{0FE4E813-D45E-413B-B508-E644B4F91952}" type="presOf" srcId="{20E70216-3427-4232-9D52-FB8D2FC472A2}" destId="{BF71EFD7-788F-4E4E-BC82-E2CA24F806BD}" srcOrd="0" destOrd="0" presId="urn:microsoft.com/office/officeart/2005/8/layout/hierarchy1"/>
    <dgm:cxn modelId="{861DD960-A9D6-46A0-809E-35C80DC84FBA}" type="presOf" srcId="{97D16F50-8FEE-4404-916F-683B5EF41563}" destId="{2C2D01C5-F77F-4E18-9162-8853706B8146}" srcOrd="0" destOrd="0" presId="urn:microsoft.com/office/officeart/2005/8/layout/hierarchy1"/>
    <dgm:cxn modelId="{5842DD22-1BEB-4A33-AF7F-0A97FCB05031}" type="presOf" srcId="{E5979E97-B958-4232-9C09-97567F6DAECC}" destId="{07B38245-D346-44D2-B2B1-1B970D8955F2}" srcOrd="0" destOrd="0" presId="urn:microsoft.com/office/officeart/2005/8/layout/hierarchy1"/>
    <dgm:cxn modelId="{A0844A91-C851-4D07-A419-60E8E7C7026D}" type="presOf" srcId="{1AFBB3C7-09A0-40C6-B4EE-14128229DF23}" destId="{13BE0DBA-DADD-415F-A11B-F82F21D56A15}" srcOrd="0" destOrd="0" presId="urn:microsoft.com/office/officeart/2005/8/layout/hierarchy1"/>
    <dgm:cxn modelId="{7505B917-1C7C-4BCE-8C30-A04F400B1B03}" type="presOf" srcId="{0198AE1B-B7A2-4666-8433-2BF0AD5CDB08}" destId="{8ED93593-D92F-4645-8187-6878C5391F60}" srcOrd="0" destOrd="0" presId="urn:microsoft.com/office/officeart/2005/8/layout/hierarchy1"/>
    <dgm:cxn modelId="{275E49D9-7456-4748-9790-F25753345665}" srcId="{991BEB72-159C-48BE-831D-F7D395F4D67B}" destId="{067A8352-0D83-4246-BB96-B0E6713712F9}" srcOrd="0" destOrd="0" parTransId="{1AFBB3C7-09A0-40C6-B4EE-14128229DF23}" sibTransId="{C2090AC9-CD5D-4C4E-8F4F-37CC55B4777A}"/>
    <dgm:cxn modelId="{107E9149-A7E9-4E8B-8A59-EF4E2F25E5C5}" type="presOf" srcId="{92C348BB-34DE-43A3-B2AD-A0B60C3350E3}" destId="{9FCEBDD4-B582-43AE-B312-2345F1E8E1A8}" srcOrd="0" destOrd="0" presId="urn:microsoft.com/office/officeart/2005/8/layout/hierarchy1"/>
    <dgm:cxn modelId="{C9FD68D5-B1AA-4E4D-B31F-C811482A8897}" type="presOf" srcId="{7E423FF9-76A6-4256-8F70-1494FF1A1058}" destId="{46F7CB25-AEE3-44D2-909B-DD45F78B4D1C}" srcOrd="0" destOrd="0" presId="urn:microsoft.com/office/officeart/2005/8/layout/hierarchy1"/>
    <dgm:cxn modelId="{AE7DDD94-2C2E-45FA-956B-2A0AE5B927F6}" srcId="{FD39B811-9EA1-4B92-9E95-AF147C399D4D}" destId="{8ED71153-3EF8-4034-838D-5543D6882310}" srcOrd="1" destOrd="0" parTransId="{D67D1AD3-25E3-4FA6-8741-F9BB3D81762E}" sibTransId="{0DB1F3CA-3B01-4C29-AED3-F8A002F7D05D}"/>
    <dgm:cxn modelId="{4CFC1E66-F106-4785-8A26-A81B249B4E0C}" srcId="{FD39B811-9EA1-4B92-9E95-AF147C399D4D}" destId="{19614912-6BAD-41E3-B995-C3653A44672A}" srcOrd="0" destOrd="0" parTransId="{2ED4EAF4-EE96-4E88-A50D-5E76EC0175FA}" sibTransId="{F0AC2B00-BC8C-4615-B3A5-904F53C97A40}"/>
    <dgm:cxn modelId="{BD839253-5FA4-4A30-80C4-CC9058EAA143}" type="presOf" srcId="{99B3B573-E3F7-4CA9-96AB-CA2CAE0C455A}" destId="{B7A83959-DE52-4684-AF47-6E0FCA5EE95A}" srcOrd="0" destOrd="0" presId="urn:microsoft.com/office/officeart/2005/8/layout/hierarchy1"/>
    <dgm:cxn modelId="{D873BBFD-AA58-4046-9DA3-B37B36D01657}" type="presOf" srcId="{28AE82D5-5687-4F97-BC3B-1CBC683FC9EF}" destId="{A1F70438-E6EE-414C-A7DE-AA06A2135A40}" srcOrd="0" destOrd="0" presId="urn:microsoft.com/office/officeart/2005/8/layout/hierarchy1"/>
    <dgm:cxn modelId="{6BAAE428-2BDF-41E7-AFB3-4DC3D1AC18C5}" srcId="{0198AE1B-B7A2-4666-8433-2BF0AD5CDB08}" destId="{135AD153-FD87-450E-8C5C-D13CC8A079AC}" srcOrd="1" destOrd="0" parTransId="{92C348BB-34DE-43A3-B2AD-A0B60C3350E3}" sibTransId="{9B92DBB4-1132-4A7E-8E85-4E910CE628A6}"/>
    <dgm:cxn modelId="{CCBC3B75-326E-49A8-A3DE-52EC041C8C5F}" type="presOf" srcId="{067A8352-0D83-4246-BB96-B0E6713712F9}" destId="{70495FC7-2291-460D-A981-B02DFC3C4939}" srcOrd="0" destOrd="0" presId="urn:microsoft.com/office/officeart/2005/8/layout/hierarchy1"/>
    <dgm:cxn modelId="{39B87AC0-5504-456C-AB04-AA1ACC3F3088}" type="presOf" srcId="{2F3933CE-AEC1-4F62-985F-259A29606873}" destId="{9314F2EE-DAFF-4F25-861D-00E432F0A0A5}" srcOrd="0" destOrd="0" presId="urn:microsoft.com/office/officeart/2005/8/layout/hierarchy1"/>
    <dgm:cxn modelId="{162B391B-295F-4CD8-AB37-9F5D1D288742}" type="presOf" srcId="{2CEC0281-5F5D-4D06-B997-78122ADFF5C1}" destId="{9A4FE0AC-45EA-46D7-A81B-ED36A1D91CF2}" srcOrd="0" destOrd="0" presId="urn:microsoft.com/office/officeart/2005/8/layout/hierarchy1"/>
    <dgm:cxn modelId="{49FE0E49-1961-45F3-9ED4-CFE15EA808C3}" srcId="{28AE82D5-5687-4F97-BC3B-1CBC683FC9EF}" destId="{97D16F50-8FEE-4404-916F-683B5EF41563}" srcOrd="0" destOrd="0" parTransId="{99B3B573-E3F7-4CA9-96AB-CA2CAE0C455A}" sibTransId="{53860847-7594-4F13-B372-75603A004D12}"/>
    <dgm:cxn modelId="{5133F601-B1A5-4FF9-B60D-3B05B8D07CB0}" type="presOf" srcId="{DA7784E9-7387-49AD-AF63-6F029429FA0B}" destId="{73E42123-A3BA-401D-B355-FAB02D48C7F1}" srcOrd="0" destOrd="0" presId="urn:microsoft.com/office/officeart/2005/8/layout/hierarchy1"/>
    <dgm:cxn modelId="{FF17E0C2-20B1-422D-8E53-B55793812C3B}" type="presOf" srcId="{135AD153-FD87-450E-8C5C-D13CC8A079AC}" destId="{A4DEDACF-3560-42D4-9F94-952F0F7B261A}" srcOrd="0" destOrd="0" presId="urn:microsoft.com/office/officeart/2005/8/layout/hierarchy1"/>
    <dgm:cxn modelId="{B7BFE3B7-CB49-4587-A2CB-DA07B4FE6067}" srcId="{8ED71153-3EF8-4034-838D-5543D6882310}" destId="{28AE82D5-5687-4F97-BC3B-1CBC683FC9EF}" srcOrd="1" destOrd="0" parTransId="{7E423FF9-76A6-4256-8F70-1494FF1A1058}" sibTransId="{E8CA0FE8-4AB2-4F83-8430-8816823A17F4}"/>
    <dgm:cxn modelId="{81557684-5501-4621-BCFD-24F6F060DE2C}" srcId="{8ED71153-3EF8-4034-838D-5543D6882310}" destId="{0198AE1B-B7A2-4666-8433-2BF0AD5CDB08}" srcOrd="0" destOrd="0" parTransId="{20E70216-3427-4232-9D52-FB8D2FC472A2}" sibTransId="{FEBBA8D1-A8C8-4338-A991-2943199ECA63}"/>
    <dgm:cxn modelId="{02CCFC04-BEA0-40B6-A823-F6C8EC9A67FC}" type="presOf" srcId="{991BEB72-159C-48BE-831D-F7D395F4D67B}" destId="{91F58865-6B35-491C-AE71-147AC1D68D4F}" srcOrd="0" destOrd="0" presId="urn:microsoft.com/office/officeart/2005/8/layout/hierarchy1"/>
    <dgm:cxn modelId="{97AEF435-3E26-4921-8400-57455BD5E936}" srcId="{991BEB72-159C-48BE-831D-F7D395F4D67B}" destId="{2F3933CE-AEC1-4F62-985F-259A29606873}" srcOrd="1" destOrd="0" parTransId="{DA7784E9-7387-49AD-AF63-6F029429FA0B}" sibTransId="{3C7DFAE2-31AD-4C0F-A78C-5FC565DD1A56}"/>
    <dgm:cxn modelId="{0CFC82A2-1E77-43D3-AE42-2BC5122B1A2F}" type="presOf" srcId="{D67D1AD3-25E3-4FA6-8741-F9BB3D81762E}" destId="{E41B5F25-D6F5-4A05-8C0A-33F877DF39B9}" srcOrd="0" destOrd="0" presId="urn:microsoft.com/office/officeart/2005/8/layout/hierarchy1"/>
    <dgm:cxn modelId="{CD595DCD-4A80-430B-A2C2-B3CBBA728EF3}" type="presOf" srcId="{19614912-6BAD-41E3-B995-C3653A44672A}" destId="{E2FB601F-1FA9-40AB-9099-FA29F0A930F1}" srcOrd="0" destOrd="0" presId="urn:microsoft.com/office/officeart/2005/8/layout/hierarchy1"/>
    <dgm:cxn modelId="{70F0F9A5-D74D-446D-94F3-B6586290FAA2}" type="presOf" srcId="{B3AF078D-B2FE-4141-912E-CA5C78912EE0}" destId="{9C25F853-FEDB-4A58-89C3-86CA2F7CFFED}" srcOrd="0" destOrd="0" presId="urn:microsoft.com/office/officeart/2005/8/layout/hierarchy1"/>
    <dgm:cxn modelId="{DB49D26E-52EE-4391-B1A5-9F5BD49BE824}" srcId="{19614912-6BAD-41E3-B995-C3653A44672A}" destId="{991BEB72-159C-48BE-831D-F7D395F4D67B}" srcOrd="0" destOrd="0" parTransId="{E5979E97-B958-4232-9C09-97567F6DAECC}" sibTransId="{FD187E3C-8103-4148-9903-235C72203348}"/>
    <dgm:cxn modelId="{4D59D08E-3718-4A30-ADD0-AA3764A7F991}" type="presParOf" srcId="{9C25F853-FEDB-4A58-89C3-86CA2F7CFFED}" destId="{C503CEAE-8E73-4168-AFF3-7DC62D56EA10}" srcOrd="0" destOrd="0" presId="urn:microsoft.com/office/officeart/2005/8/layout/hierarchy1"/>
    <dgm:cxn modelId="{576F8C7E-0436-49E7-B02F-0B0589EEC906}" type="presParOf" srcId="{C503CEAE-8E73-4168-AFF3-7DC62D56EA10}" destId="{BFEDF497-C702-4B41-950C-5FCA93F70018}" srcOrd="0" destOrd="0" presId="urn:microsoft.com/office/officeart/2005/8/layout/hierarchy1"/>
    <dgm:cxn modelId="{4A0E4296-D304-45D5-B698-F64466475ABE}" type="presParOf" srcId="{BFEDF497-C702-4B41-950C-5FCA93F70018}" destId="{9F878ACC-3CAF-4B85-9EAD-61422E9FDAD1}" srcOrd="0" destOrd="0" presId="urn:microsoft.com/office/officeart/2005/8/layout/hierarchy1"/>
    <dgm:cxn modelId="{818CC7E5-8D00-4344-8BDA-DCE63F58E11D}" type="presParOf" srcId="{BFEDF497-C702-4B41-950C-5FCA93F70018}" destId="{B6330DC2-D572-47B0-A67B-3C3DF89C0FA7}" srcOrd="1" destOrd="0" presId="urn:microsoft.com/office/officeart/2005/8/layout/hierarchy1"/>
    <dgm:cxn modelId="{AFF44DF3-ED99-43AA-9180-E33A27C1103D}" type="presParOf" srcId="{C503CEAE-8E73-4168-AFF3-7DC62D56EA10}" destId="{33843ABC-B655-4326-8B14-0B2F55DDA288}" srcOrd="1" destOrd="0" presId="urn:microsoft.com/office/officeart/2005/8/layout/hierarchy1"/>
    <dgm:cxn modelId="{5470B3D6-24AD-48E8-8C8A-8835F381EF9C}" type="presParOf" srcId="{33843ABC-B655-4326-8B14-0B2F55DDA288}" destId="{EA311ADF-52E0-4279-B04E-D0A895328E5B}" srcOrd="0" destOrd="0" presId="urn:microsoft.com/office/officeart/2005/8/layout/hierarchy1"/>
    <dgm:cxn modelId="{6E24EEB5-8ED4-42C2-B5EB-660E9AC66509}" type="presParOf" srcId="{33843ABC-B655-4326-8B14-0B2F55DDA288}" destId="{BEEE2716-7D62-4E7A-8955-B1F53335CC04}" srcOrd="1" destOrd="0" presId="urn:microsoft.com/office/officeart/2005/8/layout/hierarchy1"/>
    <dgm:cxn modelId="{EA47DB24-44D6-4503-AE4D-810340141FEB}" type="presParOf" srcId="{BEEE2716-7D62-4E7A-8955-B1F53335CC04}" destId="{CD571382-48A7-4857-9A40-CC4ADBB13543}" srcOrd="0" destOrd="0" presId="urn:microsoft.com/office/officeart/2005/8/layout/hierarchy1"/>
    <dgm:cxn modelId="{BAF0BF77-77B4-4686-8E75-36A095CE3FD0}" type="presParOf" srcId="{CD571382-48A7-4857-9A40-CC4ADBB13543}" destId="{95C6F2A3-AB0B-49EC-87EF-6B7F33C3238B}" srcOrd="0" destOrd="0" presId="urn:microsoft.com/office/officeart/2005/8/layout/hierarchy1"/>
    <dgm:cxn modelId="{047B4BA6-8E09-46E7-8970-00070F69D198}" type="presParOf" srcId="{CD571382-48A7-4857-9A40-CC4ADBB13543}" destId="{E2FB601F-1FA9-40AB-9099-FA29F0A930F1}" srcOrd="1" destOrd="0" presId="urn:microsoft.com/office/officeart/2005/8/layout/hierarchy1"/>
    <dgm:cxn modelId="{497A52C1-DE0A-41C3-B426-94B0E016D092}" type="presParOf" srcId="{BEEE2716-7D62-4E7A-8955-B1F53335CC04}" destId="{B842B2EC-2BD9-43D1-8433-63A4EAB43DE2}" srcOrd="1" destOrd="0" presId="urn:microsoft.com/office/officeart/2005/8/layout/hierarchy1"/>
    <dgm:cxn modelId="{0F13D321-2E31-4394-9C3A-20403BC37234}" type="presParOf" srcId="{B842B2EC-2BD9-43D1-8433-63A4EAB43DE2}" destId="{07B38245-D346-44D2-B2B1-1B970D8955F2}" srcOrd="0" destOrd="0" presId="urn:microsoft.com/office/officeart/2005/8/layout/hierarchy1"/>
    <dgm:cxn modelId="{9D89E98C-BA85-41DC-869E-9E7E5EFCC083}" type="presParOf" srcId="{B842B2EC-2BD9-43D1-8433-63A4EAB43DE2}" destId="{6748DDD7-AFAF-40FC-8A7C-4DC22196C514}" srcOrd="1" destOrd="0" presId="urn:microsoft.com/office/officeart/2005/8/layout/hierarchy1"/>
    <dgm:cxn modelId="{439C1DFC-0BE0-4620-9BBE-3A2F6771262F}" type="presParOf" srcId="{6748DDD7-AFAF-40FC-8A7C-4DC22196C514}" destId="{50254880-3976-4ABF-8A6D-8961C7BA61A5}" srcOrd="0" destOrd="0" presId="urn:microsoft.com/office/officeart/2005/8/layout/hierarchy1"/>
    <dgm:cxn modelId="{10CFC24C-A084-43C2-AB48-FF0983C9B4AA}" type="presParOf" srcId="{50254880-3976-4ABF-8A6D-8961C7BA61A5}" destId="{89975822-0610-4F37-8258-162EA004B60C}" srcOrd="0" destOrd="0" presId="urn:microsoft.com/office/officeart/2005/8/layout/hierarchy1"/>
    <dgm:cxn modelId="{4250594D-3934-43DA-9CA6-B8A9A81201CC}" type="presParOf" srcId="{50254880-3976-4ABF-8A6D-8961C7BA61A5}" destId="{91F58865-6B35-491C-AE71-147AC1D68D4F}" srcOrd="1" destOrd="0" presId="urn:microsoft.com/office/officeart/2005/8/layout/hierarchy1"/>
    <dgm:cxn modelId="{4E2602E2-14AA-4FDF-B034-463A77B02EF1}" type="presParOf" srcId="{6748DDD7-AFAF-40FC-8A7C-4DC22196C514}" destId="{CD7D486F-FC8A-41A1-A0A0-D7D591267E91}" srcOrd="1" destOrd="0" presId="urn:microsoft.com/office/officeart/2005/8/layout/hierarchy1"/>
    <dgm:cxn modelId="{5FA7984A-0B79-4467-8BDE-0892CA2BBC44}" type="presParOf" srcId="{CD7D486F-FC8A-41A1-A0A0-D7D591267E91}" destId="{13BE0DBA-DADD-415F-A11B-F82F21D56A15}" srcOrd="0" destOrd="0" presId="urn:microsoft.com/office/officeart/2005/8/layout/hierarchy1"/>
    <dgm:cxn modelId="{DE3507E3-E145-4178-A542-47A04348D16E}" type="presParOf" srcId="{CD7D486F-FC8A-41A1-A0A0-D7D591267E91}" destId="{F8ECEC37-49CC-4532-8FD7-A46BCBF58180}" srcOrd="1" destOrd="0" presId="urn:microsoft.com/office/officeart/2005/8/layout/hierarchy1"/>
    <dgm:cxn modelId="{44B80EB1-8499-41BE-AAD0-C79F33CEED5B}" type="presParOf" srcId="{F8ECEC37-49CC-4532-8FD7-A46BCBF58180}" destId="{405B334D-B3EB-4EED-BE96-AE4FD1B0DB62}" srcOrd="0" destOrd="0" presId="urn:microsoft.com/office/officeart/2005/8/layout/hierarchy1"/>
    <dgm:cxn modelId="{1DE7076E-6858-410E-A199-D949E488E8B7}" type="presParOf" srcId="{405B334D-B3EB-4EED-BE96-AE4FD1B0DB62}" destId="{A34E0216-07F0-4A1F-A5B1-40157C46F3D8}" srcOrd="0" destOrd="0" presId="urn:microsoft.com/office/officeart/2005/8/layout/hierarchy1"/>
    <dgm:cxn modelId="{22A7CF81-3683-41CF-8B7A-ADFB181E2DCE}" type="presParOf" srcId="{405B334D-B3EB-4EED-BE96-AE4FD1B0DB62}" destId="{70495FC7-2291-460D-A981-B02DFC3C4939}" srcOrd="1" destOrd="0" presId="urn:microsoft.com/office/officeart/2005/8/layout/hierarchy1"/>
    <dgm:cxn modelId="{6C0C58AC-3974-439C-95B4-7FC7BAE6ED7B}" type="presParOf" srcId="{F8ECEC37-49CC-4532-8FD7-A46BCBF58180}" destId="{4C6682D3-6E5F-404C-8DFF-DA1B971341C9}" srcOrd="1" destOrd="0" presId="urn:microsoft.com/office/officeart/2005/8/layout/hierarchy1"/>
    <dgm:cxn modelId="{59BDF642-A9F1-43A1-833B-D29895A8DF3D}" type="presParOf" srcId="{CD7D486F-FC8A-41A1-A0A0-D7D591267E91}" destId="{73E42123-A3BA-401D-B355-FAB02D48C7F1}" srcOrd="2" destOrd="0" presId="urn:microsoft.com/office/officeart/2005/8/layout/hierarchy1"/>
    <dgm:cxn modelId="{2C236E9D-2995-4B15-9028-C10B313ED014}" type="presParOf" srcId="{CD7D486F-FC8A-41A1-A0A0-D7D591267E91}" destId="{E2DA08C9-864C-43C5-BDBE-6A3B8495C8AB}" srcOrd="3" destOrd="0" presId="urn:microsoft.com/office/officeart/2005/8/layout/hierarchy1"/>
    <dgm:cxn modelId="{62B61C99-C9CD-4D03-9F0B-AB3BF715411B}" type="presParOf" srcId="{E2DA08C9-864C-43C5-BDBE-6A3B8495C8AB}" destId="{5DB5ABC5-60D9-4463-8D2C-4BD8EC5DBCDF}" srcOrd="0" destOrd="0" presId="urn:microsoft.com/office/officeart/2005/8/layout/hierarchy1"/>
    <dgm:cxn modelId="{60818B1D-AECA-49E7-8BAC-C1F187B19EEE}" type="presParOf" srcId="{5DB5ABC5-60D9-4463-8D2C-4BD8EC5DBCDF}" destId="{1A0EBC13-0B2A-40EC-BC02-55FB6E6CCC75}" srcOrd="0" destOrd="0" presId="urn:microsoft.com/office/officeart/2005/8/layout/hierarchy1"/>
    <dgm:cxn modelId="{62955868-F7D9-4A9C-8889-F5260479DE0B}" type="presParOf" srcId="{5DB5ABC5-60D9-4463-8D2C-4BD8EC5DBCDF}" destId="{9314F2EE-DAFF-4F25-861D-00E432F0A0A5}" srcOrd="1" destOrd="0" presId="urn:microsoft.com/office/officeart/2005/8/layout/hierarchy1"/>
    <dgm:cxn modelId="{7FB091A4-B8B4-4D06-A6B2-EB6B0A5118A7}" type="presParOf" srcId="{E2DA08C9-864C-43C5-BDBE-6A3B8495C8AB}" destId="{D8D274BE-03B6-4995-904A-AD5553C42E9C}" srcOrd="1" destOrd="0" presId="urn:microsoft.com/office/officeart/2005/8/layout/hierarchy1"/>
    <dgm:cxn modelId="{4F9BB7A9-BC2D-4829-B2B8-CE2DDAE8F6DE}" type="presParOf" srcId="{33843ABC-B655-4326-8B14-0B2F55DDA288}" destId="{E41B5F25-D6F5-4A05-8C0A-33F877DF39B9}" srcOrd="2" destOrd="0" presId="urn:microsoft.com/office/officeart/2005/8/layout/hierarchy1"/>
    <dgm:cxn modelId="{36E8271E-3708-463A-8100-C3EB015BA898}" type="presParOf" srcId="{33843ABC-B655-4326-8B14-0B2F55DDA288}" destId="{F1276FC6-9FC2-4D0C-897B-9BEF25F3C192}" srcOrd="3" destOrd="0" presId="urn:microsoft.com/office/officeart/2005/8/layout/hierarchy1"/>
    <dgm:cxn modelId="{74415429-9AD4-418E-A6E2-57D7A318FE5C}" type="presParOf" srcId="{F1276FC6-9FC2-4D0C-897B-9BEF25F3C192}" destId="{B504208B-EF3A-4EB7-B0BF-E4FDCF4FDCD4}" srcOrd="0" destOrd="0" presId="urn:microsoft.com/office/officeart/2005/8/layout/hierarchy1"/>
    <dgm:cxn modelId="{7850E256-844A-4001-8204-01CB82A2C6AE}" type="presParOf" srcId="{B504208B-EF3A-4EB7-B0BF-E4FDCF4FDCD4}" destId="{EF9DDB13-C034-4999-885A-AE12B83E89D0}" srcOrd="0" destOrd="0" presId="urn:microsoft.com/office/officeart/2005/8/layout/hierarchy1"/>
    <dgm:cxn modelId="{47C1A3BC-79E3-415C-B0AF-DC1C5243A977}" type="presParOf" srcId="{B504208B-EF3A-4EB7-B0BF-E4FDCF4FDCD4}" destId="{A5F89EF7-0718-4E33-ACD6-1AAF63909428}" srcOrd="1" destOrd="0" presId="urn:microsoft.com/office/officeart/2005/8/layout/hierarchy1"/>
    <dgm:cxn modelId="{90F18873-4036-49B0-8692-F5E7BB1DC7D8}" type="presParOf" srcId="{F1276FC6-9FC2-4D0C-897B-9BEF25F3C192}" destId="{483279C7-8EE2-4B31-B1E4-BB3E25C3D061}" srcOrd="1" destOrd="0" presId="urn:microsoft.com/office/officeart/2005/8/layout/hierarchy1"/>
    <dgm:cxn modelId="{5D9EAA4F-B2EC-43E2-82FB-89A0CAAC4AE7}" type="presParOf" srcId="{483279C7-8EE2-4B31-B1E4-BB3E25C3D061}" destId="{BF71EFD7-788F-4E4E-BC82-E2CA24F806BD}" srcOrd="0" destOrd="0" presId="urn:microsoft.com/office/officeart/2005/8/layout/hierarchy1"/>
    <dgm:cxn modelId="{3F6882F3-6061-4DC4-BA99-759F8F86A7FC}" type="presParOf" srcId="{483279C7-8EE2-4B31-B1E4-BB3E25C3D061}" destId="{BA2EC0FB-A13C-4F8F-8610-C3F9343A193E}" srcOrd="1" destOrd="0" presId="urn:microsoft.com/office/officeart/2005/8/layout/hierarchy1"/>
    <dgm:cxn modelId="{287949A7-FCB5-4FCA-8267-B53D8141497E}" type="presParOf" srcId="{BA2EC0FB-A13C-4F8F-8610-C3F9343A193E}" destId="{DD9223CD-1806-43E4-8CF7-5E222705CB1E}" srcOrd="0" destOrd="0" presId="urn:microsoft.com/office/officeart/2005/8/layout/hierarchy1"/>
    <dgm:cxn modelId="{325D559C-38B8-42EE-86D9-8670C051CA3B}" type="presParOf" srcId="{DD9223CD-1806-43E4-8CF7-5E222705CB1E}" destId="{70C2D425-0655-4AD6-9DE8-7B612E8F99F6}" srcOrd="0" destOrd="0" presId="urn:microsoft.com/office/officeart/2005/8/layout/hierarchy1"/>
    <dgm:cxn modelId="{21809F6D-7A92-47F9-9E88-217BEC048607}" type="presParOf" srcId="{DD9223CD-1806-43E4-8CF7-5E222705CB1E}" destId="{8ED93593-D92F-4645-8187-6878C5391F60}" srcOrd="1" destOrd="0" presId="urn:microsoft.com/office/officeart/2005/8/layout/hierarchy1"/>
    <dgm:cxn modelId="{68BA8AB9-E617-4DEA-8A68-22093EF21BF2}" type="presParOf" srcId="{BA2EC0FB-A13C-4F8F-8610-C3F9343A193E}" destId="{02741C60-EF7D-4DF4-BAEB-0FB22073EBB0}" srcOrd="1" destOrd="0" presId="urn:microsoft.com/office/officeart/2005/8/layout/hierarchy1"/>
    <dgm:cxn modelId="{3CB2D407-4F20-41EC-9B98-E571C35758CA}" type="presParOf" srcId="{02741C60-EF7D-4DF4-BAEB-0FB22073EBB0}" destId="{9A4FE0AC-45EA-46D7-A81B-ED36A1D91CF2}" srcOrd="0" destOrd="0" presId="urn:microsoft.com/office/officeart/2005/8/layout/hierarchy1"/>
    <dgm:cxn modelId="{5CE92DE4-4D90-47CD-A533-90DE6B9AB22A}" type="presParOf" srcId="{02741C60-EF7D-4DF4-BAEB-0FB22073EBB0}" destId="{C61BA771-469A-45CF-BC5B-B43DEEC2A9DB}" srcOrd="1" destOrd="0" presId="urn:microsoft.com/office/officeart/2005/8/layout/hierarchy1"/>
    <dgm:cxn modelId="{664F6134-774F-4321-97F7-770FF842B0B5}" type="presParOf" srcId="{C61BA771-469A-45CF-BC5B-B43DEEC2A9DB}" destId="{9877AF31-50E6-4969-9528-599C95D4A0B5}" srcOrd="0" destOrd="0" presId="urn:microsoft.com/office/officeart/2005/8/layout/hierarchy1"/>
    <dgm:cxn modelId="{791A646E-3FB1-48CC-BBFC-8089681A1E39}" type="presParOf" srcId="{9877AF31-50E6-4969-9528-599C95D4A0B5}" destId="{FC37DD89-7ED2-4E06-B7F9-886BD10B1BC2}" srcOrd="0" destOrd="0" presId="urn:microsoft.com/office/officeart/2005/8/layout/hierarchy1"/>
    <dgm:cxn modelId="{8A5ACA36-E787-41EE-BE9C-555445D6F6C8}" type="presParOf" srcId="{9877AF31-50E6-4969-9528-599C95D4A0B5}" destId="{8A799AFF-6CCF-4A1E-9528-81C8D456CE88}" srcOrd="1" destOrd="0" presId="urn:microsoft.com/office/officeart/2005/8/layout/hierarchy1"/>
    <dgm:cxn modelId="{82DDA433-A911-454D-A801-BBE59E23868C}" type="presParOf" srcId="{C61BA771-469A-45CF-BC5B-B43DEEC2A9DB}" destId="{3A7F45B5-6130-4B8E-A59F-1E9675502C80}" srcOrd="1" destOrd="0" presId="urn:microsoft.com/office/officeart/2005/8/layout/hierarchy1"/>
    <dgm:cxn modelId="{BE547F11-E208-4E6E-A675-4521B438AC0F}" type="presParOf" srcId="{02741C60-EF7D-4DF4-BAEB-0FB22073EBB0}" destId="{9FCEBDD4-B582-43AE-B312-2345F1E8E1A8}" srcOrd="2" destOrd="0" presId="urn:microsoft.com/office/officeart/2005/8/layout/hierarchy1"/>
    <dgm:cxn modelId="{44F32A69-25CD-47D4-867E-A3401BA3E9AE}" type="presParOf" srcId="{02741C60-EF7D-4DF4-BAEB-0FB22073EBB0}" destId="{BA573C2C-BB75-498C-B500-558949A6EDF6}" srcOrd="3" destOrd="0" presId="urn:microsoft.com/office/officeart/2005/8/layout/hierarchy1"/>
    <dgm:cxn modelId="{BE342904-522C-44DE-9AFA-F83EC9D11D5F}" type="presParOf" srcId="{BA573C2C-BB75-498C-B500-558949A6EDF6}" destId="{8A24BF6D-96E6-4DBA-BCCF-A692D8972812}" srcOrd="0" destOrd="0" presId="urn:microsoft.com/office/officeart/2005/8/layout/hierarchy1"/>
    <dgm:cxn modelId="{D3716D2B-44A6-40F6-BBB4-D658C0A984AD}" type="presParOf" srcId="{8A24BF6D-96E6-4DBA-BCCF-A692D8972812}" destId="{7E1A089A-78E2-4336-9F37-D0CF2AEE0580}" srcOrd="0" destOrd="0" presId="urn:microsoft.com/office/officeart/2005/8/layout/hierarchy1"/>
    <dgm:cxn modelId="{38F944A9-236B-4AC1-A123-6EE3A3A59F91}" type="presParOf" srcId="{8A24BF6D-96E6-4DBA-BCCF-A692D8972812}" destId="{A4DEDACF-3560-42D4-9F94-952F0F7B261A}" srcOrd="1" destOrd="0" presId="urn:microsoft.com/office/officeart/2005/8/layout/hierarchy1"/>
    <dgm:cxn modelId="{5D30CEED-24C2-4BC1-82F3-CF735DAE7083}" type="presParOf" srcId="{BA573C2C-BB75-498C-B500-558949A6EDF6}" destId="{DB62C88E-954D-42DB-ACFF-920B3878FD55}" srcOrd="1" destOrd="0" presId="urn:microsoft.com/office/officeart/2005/8/layout/hierarchy1"/>
    <dgm:cxn modelId="{B8E2BDCD-7BF0-4D71-97DD-14F9C2ABED26}" type="presParOf" srcId="{483279C7-8EE2-4B31-B1E4-BB3E25C3D061}" destId="{46F7CB25-AEE3-44D2-909B-DD45F78B4D1C}" srcOrd="2" destOrd="0" presId="urn:microsoft.com/office/officeart/2005/8/layout/hierarchy1"/>
    <dgm:cxn modelId="{B20AB8AA-2A6D-475F-BD86-2FD2692FDED1}" type="presParOf" srcId="{483279C7-8EE2-4B31-B1E4-BB3E25C3D061}" destId="{F91453DD-6071-4DB2-8153-E26BC005028B}" srcOrd="3" destOrd="0" presId="urn:microsoft.com/office/officeart/2005/8/layout/hierarchy1"/>
    <dgm:cxn modelId="{5CF03F9B-C4AE-4523-9A2C-9BF99BD5C438}" type="presParOf" srcId="{F91453DD-6071-4DB2-8153-E26BC005028B}" destId="{7EF88813-BB4D-406B-BFCA-D3D1E118018D}" srcOrd="0" destOrd="0" presId="urn:microsoft.com/office/officeart/2005/8/layout/hierarchy1"/>
    <dgm:cxn modelId="{44A574F9-8374-492C-B405-ECA61844A70C}" type="presParOf" srcId="{7EF88813-BB4D-406B-BFCA-D3D1E118018D}" destId="{857141C9-EB88-46E7-87C2-A6AC393F61B3}" srcOrd="0" destOrd="0" presId="urn:microsoft.com/office/officeart/2005/8/layout/hierarchy1"/>
    <dgm:cxn modelId="{70A25D20-8483-4268-813A-A557C61E47A0}" type="presParOf" srcId="{7EF88813-BB4D-406B-BFCA-D3D1E118018D}" destId="{A1F70438-E6EE-414C-A7DE-AA06A2135A40}" srcOrd="1" destOrd="0" presId="urn:microsoft.com/office/officeart/2005/8/layout/hierarchy1"/>
    <dgm:cxn modelId="{58F80F2B-A7AD-4BB3-82D5-CAC386308286}" type="presParOf" srcId="{F91453DD-6071-4DB2-8153-E26BC005028B}" destId="{EDF501D5-159B-412E-AFD3-50B06555820A}" srcOrd="1" destOrd="0" presId="urn:microsoft.com/office/officeart/2005/8/layout/hierarchy1"/>
    <dgm:cxn modelId="{1DCD3E34-9707-4E30-97A0-1372AEE60B9B}" type="presParOf" srcId="{EDF501D5-159B-412E-AFD3-50B06555820A}" destId="{B7A83959-DE52-4684-AF47-6E0FCA5EE95A}" srcOrd="0" destOrd="0" presId="urn:microsoft.com/office/officeart/2005/8/layout/hierarchy1"/>
    <dgm:cxn modelId="{7863AA98-6E15-410E-8A63-00B5D9148059}" type="presParOf" srcId="{EDF501D5-159B-412E-AFD3-50B06555820A}" destId="{0E96E474-A538-4035-9ADC-1AAEB6F124B3}" srcOrd="1" destOrd="0" presId="urn:microsoft.com/office/officeart/2005/8/layout/hierarchy1"/>
    <dgm:cxn modelId="{B7CFE2D7-2234-4505-A17E-E12A04DB90C1}" type="presParOf" srcId="{0E96E474-A538-4035-9ADC-1AAEB6F124B3}" destId="{CBB94111-4589-44DF-8D63-54CA1A8DEF79}" srcOrd="0" destOrd="0" presId="urn:microsoft.com/office/officeart/2005/8/layout/hierarchy1"/>
    <dgm:cxn modelId="{023F121D-B0DB-4CFF-8058-804E7B0B431D}" type="presParOf" srcId="{CBB94111-4589-44DF-8D63-54CA1A8DEF79}" destId="{8FB93B50-6AB2-4057-9ABA-B12B56B5F65F}" srcOrd="0" destOrd="0" presId="urn:microsoft.com/office/officeart/2005/8/layout/hierarchy1"/>
    <dgm:cxn modelId="{761BF32D-0B3A-40C5-8412-D0C01E1AF2C0}" type="presParOf" srcId="{CBB94111-4589-44DF-8D63-54CA1A8DEF79}" destId="{2C2D01C5-F77F-4E18-9162-8853706B8146}" srcOrd="1" destOrd="0" presId="urn:microsoft.com/office/officeart/2005/8/layout/hierarchy1"/>
    <dgm:cxn modelId="{B0BF4549-30D8-48D6-9088-D0834D3882ED}" type="presParOf" srcId="{0E96E474-A538-4035-9ADC-1AAEB6F124B3}" destId="{EB65CDA4-2A80-4442-AB9B-78102AFEDCBC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1AD14-269B-485D-AC3D-8AB5F7CBCC2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6B8969A-1873-4723-AF42-87780D87CC06}">
      <dgm:prSet phldrT="[Текст]" custT="1"/>
      <dgm:spPr/>
      <dgm:t>
        <a:bodyPr/>
        <a:lstStyle/>
        <a:p>
          <a:r>
            <a:rPr lang="ru-RU" sz="3200" dirty="0" smtClean="0"/>
            <a:t>985 707,5</a:t>
          </a:r>
          <a:endParaRPr lang="ru-RU" sz="3200" dirty="0"/>
        </a:p>
      </dgm:t>
    </dgm:pt>
    <dgm:pt modelId="{DD9B6AF4-F8E9-436D-8C61-0FD5DE2A51BE}" type="parTrans" cxnId="{F49DE00D-272F-4754-9CB6-86B12CCDD2A6}">
      <dgm:prSet/>
      <dgm:spPr/>
      <dgm:t>
        <a:bodyPr/>
        <a:lstStyle/>
        <a:p>
          <a:endParaRPr lang="ru-RU"/>
        </a:p>
      </dgm:t>
    </dgm:pt>
    <dgm:pt modelId="{E12D14B1-E07A-4EFA-B792-F90EC26584C8}" type="sibTrans" cxnId="{F49DE00D-272F-4754-9CB6-86B12CCDD2A6}">
      <dgm:prSet/>
      <dgm:spPr/>
      <dgm:t>
        <a:bodyPr/>
        <a:lstStyle/>
        <a:p>
          <a:endParaRPr lang="ru-RU"/>
        </a:p>
      </dgm:t>
    </dgm:pt>
    <dgm:pt modelId="{5B546DE3-4688-43BF-BF16-DC2325D9CBC8}">
      <dgm:prSet phldrT="[Текст]" custT="1"/>
      <dgm:spPr/>
      <dgm:t>
        <a:bodyPr/>
        <a:lstStyle/>
        <a:p>
          <a:r>
            <a:rPr lang="ru-RU" sz="3200" dirty="0" smtClean="0"/>
            <a:t>1 204 491,6</a:t>
          </a:r>
          <a:endParaRPr lang="ru-RU" sz="3200" dirty="0"/>
        </a:p>
      </dgm:t>
    </dgm:pt>
    <dgm:pt modelId="{951AB2FB-81A8-4A19-95B8-373010D8ADD2}" type="parTrans" cxnId="{3514F190-8D3F-4F6F-AB1F-B024A6085B9A}">
      <dgm:prSet/>
      <dgm:spPr/>
      <dgm:t>
        <a:bodyPr/>
        <a:lstStyle/>
        <a:p>
          <a:endParaRPr lang="ru-RU"/>
        </a:p>
      </dgm:t>
    </dgm:pt>
    <dgm:pt modelId="{98A907BE-90F9-442D-8142-33EA36DE57B8}" type="sibTrans" cxnId="{3514F190-8D3F-4F6F-AB1F-B024A6085B9A}">
      <dgm:prSet/>
      <dgm:spPr/>
      <dgm:t>
        <a:bodyPr/>
        <a:lstStyle/>
        <a:p>
          <a:endParaRPr lang="ru-RU"/>
        </a:p>
      </dgm:t>
    </dgm:pt>
    <dgm:pt modelId="{DF292861-FAE0-48FA-A5AC-30C8530E4DC0}" type="pres">
      <dgm:prSet presAssocID="{A4E1AD14-269B-485D-AC3D-8AB5F7CBCC24}" presName="arrowDiagram" presStyleCnt="0">
        <dgm:presLayoutVars>
          <dgm:chMax val="5"/>
          <dgm:dir/>
          <dgm:resizeHandles val="exact"/>
        </dgm:presLayoutVars>
      </dgm:prSet>
      <dgm:spPr/>
    </dgm:pt>
    <dgm:pt modelId="{809DCE3A-3C99-412F-856B-D4CFC52A28DB}" type="pres">
      <dgm:prSet presAssocID="{A4E1AD14-269B-485D-AC3D-8AB5F7CBCC24}" presName="arrow" presStyleLbl="bgShp" presStyleIdx="0" presStyleCnt="1" custLinFactNeighborX="42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olSlant"/>
        </a:sp3d>
      </dgm:spPr>
    </dgm:pt>
    <dgm:pt modelId="{C6BD64D1-6777-4E21-A6B3-2312FC02DEC6}" type="pres">
      <dgm:prSet presAssocID="{A4E1AD14-269B-485D-AC3D-8AB5F7CBCC24}" presName="arrowDiagram2" presStyleCnt="0"/>
      <dgm:spPr/>
    </dgm:pt>
    <dgm:pt modelId="{F5E7DF04-3288-48EA-BEB7-B5EBCB275541}" type="pres">
      <dgm:prSet presAssocID="{F6B8969A-1873-4723-AF42-87780D87CC06}" presName="bullet2a" presStyleLbl="node1" presStyleIdx="0" presStyleCnt="2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1477183F-913F-440E-9D8E-4E69D19F24A0}" type="pres">
      <dgm:prSet presAssocID="{F6B8969A-1873-4723-AF42-87780D87CC06}" presName="textBox2a" presStyleLbl="revTx" presStyleIdx="0" presStyleCnt="2" custScaleX="103473" custScaleY="36724" custLinFactNeighborX="-65316" custLinFactNeighborY="-70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5925C-7AAB-40DB-9BD7-1D68ACDFFA8C}" type="pres">
      <dgm:prSet presAssocID="{5B546DE3-4688-43BF-BF16-DC2325D9CBC8}" presName="bullet2b" presStyleLbl="node1" presStyleIdx="1" presStyleCnt="2" custLinFactNeighborX="7969" custLinFactNeighborY="-3052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6ACB5CFC-E546-411A-86C2-81AF74445501}" type="pres">
      <dgm:prSet presAssocID="{5B546DE3-4688-43BF-BF16-DC2325D9CBC8}" presName="textBox2b" presStyleLbl="revTx" presStyleIdx="1" presStyleCnt="2" custScaleX="131283" custScaleY="17256" custLinFactNeighborX="4635" custLinFactNeighborY="-28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9DE00D-272F-4754-9CB6-86B12CCDD2A6}" srcId="{A4E1AD14-269B-485D-AC3D-8AB5F7CBCC24}" destId="{F6B8969A-1873-4723-AF42-87780D87CC06}" srcOrd="0" destOrd="0" parTransId="{DD9B6AF4-F8E9-436D-8C61-0FD5DE2A51BE}" sibTransId="{E12D14B1-E07A-4EFA-B792-F90EC26584C8}"/>
    <dgm:cxn modelId="{3514F190-8D3F-4F6F-AB1F-B024A6085B9A}" srcId="{A4E1AD14-269B-485D-AC3D-8AB5F7CBCC24}" destId="{5B546DE3-4688-43BF-BF16-DC2325D9CBC8}" srcOrd="1" destOrd="0" parTransId="{951AB2FB-81A8-4A19-95B8-373010D8ADD2}" sibTransId="{98A907BE-90F9-442D-8142-33EA36DE57B8}"/>
    <dgm:cxn modelId="{EF9EFB70-978C-4026-92E1-C5E110785AAB}" type="presOf" srcId="{A4E1AD14-269B-485D-AC3D-8AB5F7CBCC24}" destId="{DF292861-FAE0-48FA-A5AC-30C8530E4DC0}" srcOrd="0" destOrd="0" presId="urn:microsoft.com/office/officeart/2005/8/layout/arrow2"/>
    <dgm:cxn modelId="{2017CFF5-0194-40F1-BEE9-92969DA3829D}" type="presOf" srcId="{5B546DE3-4688-43BF-BF16-DC2325D9CBC8}" destId="{6ACB5CFC-E546-411A-86C2-81AF74445501}" srcOrd="0" destOrd="0" presId="urn:microsoft.com/office/officeart/2005/8/layout/arrow2"/>
    <dgm:cxn modelId="{CE1039E1-C7B8-4227-A9F8-370EB4D52AAF}" type="presOf" srcId="{F6B8969A-1873-4723-AF42-87780D87CC06}" destId="{1477183F-913F-440E-9D8E-4E69D19F24A0}" srcOrd="0" destOrd="0" presId="urn:microsoft.com/office/officeart/2005/8/layout/arrow2"/>
    <dgm:cxn modelId="{25B03B34-8BEE-432A-A927-E877B8D643C9}" type="presParOf" srcId="{DF292861-FAE0-48FA-A5AC-30C8530E4DC0}" destId="{809DCE3A-3C99-412F-856B-D4CFC52A28DB}" srcOrd="0" destOrd="0" presId="urn:microsoft.com/office/officeart/2005/8/layout/arrow2"/>
    <dgm:cxn modelId="{68EA961E-7B4B-42AC-8404-F345F21B3FB6}" type="presParOf" srcId="{DF292861-FAE0-48FA-A5AC-30C8530E4DC0}" destId="{C6BD64D1-6777-4E21-A6B3-2312FC02DEC6}" srcOrd="1" destOrd="0" presId="urn:microsoft.com/office/officeart/2005/8/layout/arrow2"/>
    <dgm:cxn modelId="{D54009EB-18A7-4FFB-8A38-0704039ADC68}" type="presParOf" srcId="{C6BD64D1-6777-4E21-A6B3-2312FC02DEC6}" destId="{F5E7DF04-3288-48EA-BEB7-B5EBCB275541}" srcOrd="0" destOrd="0" presId="urn:microsoft.com/office/officeart/2005/8/layout/arrow2"/>
    <dgm:cxn modelId="{1BF1CA7B-15CB-477D-81DD-B837F282250F}" type="presParOf" srcId="{C6BD64D1-6777-4E21-A6B3-2312FC02DEC6}" destId="{1477183F-913F-440E-9D8E-4E69D19F24A0}" srcOrd="1" destOrd="0" presId="urn:microsoft.com/office/officeart/2005/8/layout/arrow2"/>
    <dgm:cxn modelId="{6D171A3D-DAA3-4C16-9E1E-7382B0A47A17}" type="presParOf" srcId="{C6BD64D1-6777-4E21-A6B3-2312FC02DEC6}" destId="{76E5925C-7AAB-40DB-9BD7-1D68ACDFFA8C}" srcOrd="2" destOrd="0" presId="urn:microsoft.com/office/officeart/2005/8/layout/arrow2"/>
    <dgm:cxn modelId="{93AAA0C5-761B-45DF-9EF0-D54D9718CAC1}" type="presParOf" srcId="{C6BD64D1-6777-4E21-A6B3-2312FC02DEC6}" destId="{6ACB5CFC-E546-411A-86C2-81AF74445501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E48F42-A9B3-43F5-BEE1-A9DC35A94F9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A5993F0-F749-4FB8-AB32-7189B5F46613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Плательщики налога в 2021г. (золото)</a:t>
          </a:r>
          <a:endParaRPr lang="ru-RU" sz="1050" b="1" dirty="0">
            <a:latin typeface="Times New Roman" pitchFamily="18" charset="0"/>
            <a:cs typeface="Times New Roman" pitchFamily="18" charset="0"/>
          </a:endParaRPr>
        </a:p>
      </dgm:t>
    </dgm:pt>
    <dgm:pt modelId="{C67C83BA-16CE-4A58-B72A-3CA90C16FB8F}" type="parTrans" cxnId="{56DEF290-92F1-473D-AE8C-B8983A30DBA9}">
      <dgm:prSet/>
      <dgm:spPr/>
      <dgm:t>
        <a:bodyPr/>
        <a:lstStyle/>
        <a:p>
          <a:endParaRPr lang="ru-RU" sz="1050">
            <a:latin typeface="Times New Roman" pitchFamily="18" charset="0"/>
            <a:cs typeface="Times New Roman" pitchFamily="18" charset="0"/>
          </a:endParaRPr>
        </a:p>
      </dgm:t>
    </dgm:pt>
    <dgm:pt modelId="{A5BBADEA-F8CE-43DD-8245-77BC6F16F0FE}" type="sibTrans" cxnId="{56DEF290-92F1-473D-AE8C-B8983A30DBA9}">
      <dgm:prSet/>
      <dgm:spPr/>
      <dgm:t>
        <a:bodyPr/>
        <a:lstStyle/>
        <a:p>
          <a:endParaRPr lang="ru-RU" sz="1050">
            <a:latin typeface="Times New Roman" pitchFamily="18" charset="0"/>
            <a:cs typeface="Times New Roman" pitchFamily="18" charset="0"/>
          </a:endParaRPr>
        </a:p>
      </dgm:t>
    </dgm:pt>
    <dgm:pt modelId="{8ACF0ED5-D72F-4BD3-9E25-E6065810EF69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0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</a:t>
          </a:r>
          <a:r>
            <a:rPr lang="ru-RU" sz="105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Забпродукт</a:t>
          </a:r>
          <a:endParaRPr lang="ru-RU" sz="105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5783B1-45FE-454A-9AD1-6085C53F188E}" type="parTrans" cxnId="{C61816FE-0ED0-4FAF-B227-040A1414A6BA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sz="1050">
            <a:latin typeface="Times New Roman" pitchFamily="18" charset="0"/>
            <a:cs typeface="Times New Roman" pitchFamily="18" charset="0"/>
          </a:endParaRPr>
        </a:p>
      </dgm:t>
    </dgm:pt>
    <dgm:pt modelId="{A3BC2C89-73FF-49DF-8CA6-010E91F04011}" type="sibTrans" cxnId="{C61816FE-0ED0-4FAF-B227-040A1414A6BA}">
      <dgm:prSet/>
      <dgm:spPr/>
      <dgm:t>
        <a:bodyPr/>
        <a:lstStyle/>
        <a:p>
          <a:endParaRPr lang="ru-RU" sz="1050">
            <a:latin typeface="Times New Roman" pitchFamily="18" charset="0"/>
            <a:cs typeface="Times New Roman" pitchFamily="18" charset="0"/>
          </a:endParaRPr>
        </a:p>
      </dgm:t>
    </dgm:pt>
    <dgm:pt modelId="{25354D6A-3387-43AE-8088-6919C2E0515A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0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</a:t>
          </a:r>
          <a:r>
            <a:rPr lang="ru-RU" sz="105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Прийск</a:t>
          </a:r>
          <a:r>
            <a:rPr lang="ru-RU" sz="10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Соловьёвский</a:t>
          </a:r>
          <a:endParaRPr lang="ru-RU" sz="105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7B1C5C-E907-4AE7-9A35-E992FE408CDE}" type="parTrans" cxnId="{62616095-0ED8-49AC-9E7C-63E04DC8468D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sz="1050">
            <a:latin typeface="Times New Roman" pitchFamily="18" charset="0"/>
            <a:cs typeface="Times New Roman" pitchFamily="18" charset="0"/>
          </a:endParaRPr>
        </a:p>
      </dgm:t>
    </dgm:pt>
    <dgm:pt modelId="{C01B8305-87BD-46C1-B1DC-772F08F9D1E5}" type="sibTrans" cxnId="{62616095-0ED8-49AC-9E7C-63E04DC8468D}">
      <dgm:prSet/>
      <dgm:spPr/>
      <dgm:t>
        <a:bodyPr/>
        <a:lstStyle/>
        <a:p>
          <a:endParaRPr lang="ru-RU" sz="1050">
            <a:latin typeface="Times New Roman" pitchFamily="18" charset="0"/>
            <a:cs typeface="Times New Roman" pitchFamily="18" charset="0"/>
          </a:endParaRPr>
        </a:p>
      </dgm:t>
    </dgm:pt>
    <dgm:pt modelId="{345B203D-3F4E-4655-8598-9BE4A943798E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0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</a:t>
          </a:r>
          <a:r>
            <a:rPr lang="ru-RU" sz="105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Забголдпром</a:t>
          </a:r>
          <a:endParaRPr lang="ru-RU" sz="105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AA7E72-CE51-438B-885A-C773DF2C7DB2}" type="parTrans" cxnId="{4D2865CD-C77C-44C8-9746-0C9B3AB3255F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sz="1050">
            <a:latin typeface="Times New Roman" pitchFamily="18" charset="0"/>
            <a:cs typeface="Times New Roman" pitchFamily="18" charset="0"/>
          </a:endParaRPr>
        </a:p>
      </dgm:t>
    </dgm:pt>
    <dgm:pt modelId="{179E9ECF-04B0-4086-B55D-99A5FBB80000}" type="sibTrans" cxnId="{4D2865CD-C77C-44C8-9746-0C9B3AB3255F}">
      <dgm:prSet/>
      <dgm:spPr/>
      <dgm:t>
        <a:bodyPr/>
        <a:lstStyle/>
        <a:p>
          <a:endParaRPr lang="ru-RU" sz="1050">
            <a:latin typeface="Times New Roman" pitchFamily="18" charset="0"/>
            <a:cs typeface="Times New Roman" pitchFamily="18" charset="0"/>
          </a:endParaRPr>
        </a:p>
      </dgm:t>
    </dgm:pt>
    <dgm:pt modelId="{27A5C5C3-5BC1-4B72-BD42-669DF2003BF5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0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</a:t>
          </a:r>
          <a:r>
            <a:rPr lang="ru-RU" sz="105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Астрея</a:t>
          </a:r>
          <a:endParaRPr lang="ru-RU" sz="105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22FEA6-D8AE-4093-B4D5-F6C3F147E7C6}" type="parTrans" cxnId="{30D6BBBC-40BB-495C-A087-FB250ECBBB62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sz="1050">
            <a:latin typeface="Times New Roman" pitchFamily="18" charset="0"/>
            <a:cs typeface="Times New Roman" pitchFamily="18" charset="0"/>
          </a:endParaRPr>
        </a:p>
      </dgm:t>
    </dgm:pt>
    <dgm:pt modelId="{C4763099-62D1-447C-A180-782D1CC589C0}" type="sibTrans" cxnId="{30D6BBBC-40BB-495C-A087-FB250ECBBB62}">
      <dgm:prSet/>
      <dgm:spPr/>
      <dgm:t>
        <a:bodyPr/>
        <a:lstStyle/>
        <a:p>
          <a:endParaRPr lang="ru-RU" sz="1050">
            <a:latin typeface="Times New Roman" pitchFamily="18" charset="0"/>
            <a:cs typeface="Times New Roman" pitchFamily="18" charset="0"/>
          </a:endParaRPr>
        </a:p>
      </dgm:t>
    </dgm:pt>
    <dgm:pt modelId="{70BCAB90-B865-4EF0-BA3C-9B825B744E6F}" type="pres">
      <dgm:prSet presAssocID="{90E48F42-A9B3-43F5-BEE1-A9DC35A94F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413768-32E6-4044-BCED-2115AC230B10}" type="pres">
      <dgm:prSet presAssocID="{6A5993F0-F749-4FB8-AB32-7189B5F46613}" presName="centerShape" presStyleLbl="node0" presStyleIdx="0" presStyleCnt="1" custScaleX="123457"/>
      <dgm:spPr/>
      <dgm:t>
        <a:bodyPr/>
        <a:lstStyle/>
        <a:p>
          <a:endParaRPr lang="ru-RU"/>
        </a:p>
      </dgm:t>
    </dgm:pt>
    <dgm:pt modelId="{E82FD4A4-3249-4DC5-B347-36DB28E90C7E}" type="pres">
      <dgm:prSet presAssocID="{EB5783B1-45FE-454A-9AD1-6085C53F188E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7BB8B822-5959-49E8-9D7B-880D106E754B}" type="pres">
      <dgm:prSet presAssocID="{8ACF0ED5-D72F-4BD3-9E25-E6065810EF6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2B659-EEED-4677-B4AD-E3BC6C0F9FDA}" type="pres">
      <dgm:prSet presAssocID="{DE7B1C5C-E907-4AE7-9A35-E992FE408CDE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05CAE20E-F52D-4175-B951-9D27248F745A}" type="pres">
      <dgm:prSet presAssocID="{25354D6A-3387-43AE-8088-6919C2E0515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37DAA-6B73-4135-A884-B92391AB4634}" type="pres">
      <dgm:prSet presAssocID="{61AA7E72-CE51-438B-885A-C773DF2C7DB2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6335DB06-2450-4E6D-BD90-261A4968C7C8}" type="pres">
      <dgm:prSet presAssocID="{345B203D-3F4E-4655-8598-9BE4A943798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259A7-AC6C-4F0C-B724-8C8B631FFCAE}" type="pres">
      <dgm:prSet presAssocID="{0622FEA6-D8AE-4093-B4D5-F6C3F147E7C6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B1DD6DB7-F53C-4C81-88AA-99557BAA3C5F}" type="pres">
      <dgm:prSet presAssocID="{27A5C5C3-5BC1-4B72-BD42-669DF2003BF5}" presName="node" presStyleLbl="node1" presStyleIdx="3" presStyleCnt="4" custRadScaleRad="100171" custRadScaleInc="-3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1816FE-0ED0-4FAF-B227-040A1414A6BA}" srcId="{6A5993F0-F749-4FB8-AB32-7189B5F46613}" destId="{8ACF0ED5-D72F-4BD3-9E25-E6065810EF69}" srcOrd="0" destOrd="0" parTransId="{EB5783B1-45FE-454A-9AD1-6085C53F188E}" sibTransId="{A3BC2C89-73FF-49DF-8CA6-010E91F04011}"/>
    <dgm:cxn modelId="{A4D263D5-3C39-4B92-B808-168C5F9A3B52}" type="presOf" srcId="{6A5993F0-F749-4FB8-AB32-7189B5F46613}" destId="{A7413768-32E6-4044-BCED-2115AC230B10}" srcOrd="0" destOrd="0" presId="urn:microsoft.com/office/officeart/2005/8/layout/radial4"/>
    <dgm:cxn modelId="{B38BB80E-7F88-4AC2-B461-EF31497A857A}" type="presOf" srcId="{27A5C5C3-5BC1-4B72-BD42-669DF2003BF5}" destId="{B1DD6DB7-F53C-4C81-88AA-99557BAA3C5F}" srcOrd="0" destOrd="0" presId="urn:microsoft.com/office/officeart/2005/8/layout/radial4"/>
    <dgm:cxn modelId="{1A91C4D1-D35B-4E5C-9A98-9117E3786709}" type="presOf" srcId="{90E48F42-A9B3-43F5-BEE1-A9DC35A94F9A}" destId="{70BCAB90-B865-4EF0-BA3C-9B825B744E6F}" srcOrd="0" destOrd="0" presId="urn:microsoft.com/office/officeart/2005/8/layout/radial4"/>
    <dgm:cxn modelId="{4D2865CD-C77C-44C8-9746-0C9B3AB3255F}" srcId="{6A5993F0-F749-4FB8-AB32-7189B5F46613}" destId="{345B203D-3F4E-4655-8598-9BE4A943798E}" srcOrd="2" destOrd="0" parTransId="{61AA7E72-CE51-438B-885A-C773DF2C7DB2}" sibTransId="{179E9ECF-04B0-4086-B55D-99A5FBB80000}"/>
    <dgm:cxn modelId="{A9925FF7-D1BF-4FA4-AF2E-C5D4FDA033DD}" type="presOf" srcId="{8ACF0ED5-D72F-4BD3-9E25-E6065810EF69}" destId="{7BB8B822-5959-49E8-9D7B-880D106E754B}" srcOrd="0" destOrd="0" presId="urn:microsoft.com/office/officeart/2005/8/layout/radial4"/>
    <dgm:cxn modelId="{3E618890-F23D-4BE5-BEED-4B14667F1EAB}" type="presOf" srcId="{345B203D-3F4E-4655-8598-9BE4A943798E}" destId="{6335DB06-2450-4E6D-BD90-261A4968C7C8}" srcOrd="0" destOrd="0" presId="urn:microsoft.com/office/officeart/2005/8/layout/radial4"/>
    <dgm:cxn modelId="{6C462A5D-B011-4299-8097-6D628E0DC888}" type="presOf" srcId="{DE7B1C5C-E907-4AE7-9A35-E992FE408CDE}" destId="{A1C2B659-EEED-4677-B4AD-E3BC6C0F9FDA}" srcOrd="0" destOrd="0" presId="urn:microsoft.com/office/officeart/2005/8/layout/radial4"/>
    <dgm:cxn modelId="{72865DF6-BAD0-44B8-B144-0093F492EC22}" type="presOf" srcId="{61AA7E72-CE51-438B-885A-C773DF2C7DB2}" destId="{9AF37DAA-6B73-4135-A884-B92391AB4634}" srcOrd="0" destOrd="0" presId="urn:microsoft.com/office/officeart/2005/8/layout/radial4"/>
    <dgm:cxn modelId="{30D6BBBC-40BB-495C-A087-FB250ECBBB62}" srcId="{6A5993F0-F749-4FB8-AB32-7189B5F46613}" destId="{27A5C5C3-5BC1-4B72-BD42-669DF2003BF5}" srcOrd="3" destOrd="0" parTransId="{0622FEA6-D8AE-4093-B4D5-F6C3F147E7C6}" sibTransId="{C4763099-62D1-447C-A180-782D1CC589C0}"/>
    <dgm:cxn modelId="{56DEF290-92F1-473D-AE8C-B8983A30DBA9}" srcId="{90E48F42-A9B3-43F5-BEE1-A9DC35A94F9A}" destId="{6A5993F0-F749-4FB8-AB32-7189B5F46613}" srcOrd="0" destOrd="0" parTransId="{C67C83BA-16CE-4A58-B72A-3CA90C16FB8F}" sibTransId="{A5BBADEA-F8CE-43DD-8245-77BC6F16F0FE}"/>
    <dgm:cxn modelId="{62616095-0ED8-49AC-9E7C-63E04DC8468D}" srcId="{6A5993F0-F749-4FB8-AB32-7189B5F46613}" destId="{25354D6A-3387-43AE-8088-6919C2E0515A}" srcOrd="1" destOrd="0" parTransId="{DE7B1C5C-E907-4AE7-9A35-E992FE408CDE}" sibTransId="{C01B8305-87BD-46C1-B1DC-772F08F9D1E5}"/>
    <dgm:cxn modelId="{353DEDD8-1768-4F61-BEAE-2B21B7051534}" type="presOf" srcId="{0622FEA6-D8AE-4093-B4D5-F6C3F147E7C6}" destId="{426259A7-AC6C-4F0C-B724-8C8B631FFCAE}" srcOrd="0" destOrd="0" presId="urn:microsoft.com/office/officeart/2005/8/layout/radial4"/>
    <dgm:cxn modelId="{946B9667-7527-4644-80F7-3A186828E6E4}" type="presOf" srcId="{EB5783B1-45FE-454A-9AD1-6085C53F188E}" destId="{E82FD4A4-3249-4DC5-B347-36DB28E90C7E}" srcOrd="0" destOrd="0" presId="urn:microsoft.com/office/officeart/2005/8/layout/radial4"/>
    <dgm:cxn modelId="{D1D45731-744A-4E08-B425-73AC2EDF93E7}" type="presOf" srcId="{25354D6A-3387-43AE-8088-6919C2E0515A}" destId="{05CAE20E-F52D-4175-B951-9D27248F745A}" srcOrd="0" destOrd="0" presId="urn:microsoft.com/office/officeart/2005/8/layout/radial4"/>
    <dgm:cxn modelId="{6056D8D2-14D2-41F3-BCBA-A3CD962B1F5B}" type="presParOf" srcId="{70BCAB90-B865-4EF0-BA3C-9B825B744E6F}" destId="{A7413768-32E6-4044-BCED-2115AC230B10}" srcOrd="0" destOrd="0" presId="urn:microsoft.com/office/officeart/2005/8/layout/radial4"/>
    <dgm:cxn modelId="{D49C0A4A-098E-4419-9D64-D3798685E19A}" type="presParOf" srcId="{70BCAB90-B865-4EF0-BA3C-9B825B744E6F}" destId="{E82FD4A4-3249-4DC5-B347-36DB28E90C7E}" srcOrd="1" destOrd="0" presId="urn:microsoft.com/office/officeart/2005/8/layout/radial4"/>
    <dgm:cxn modelId="{20255993-FD05-46BA-9E28-AA4E18032A2B}" type="presParOf" srcId="{70BCAB90-B865-4EF0-BA3C-9B825B744E6F}" destId="{7BB8B822-5959-49E8-9D7B-880D106E754B}" srcOrd="2" destOrd="0" presId="urn:microsoft.com/office/officeart/2005/8/layout/radial4"/>
    <dgm:cxn modelId="{CA1684D5-A89C-4AFF-A28F-EB331EA86853}" type="presParOf" srcId="{70BCAB90-B865-4EF0-BA3C-9B825B744E6F}" destId="{A1C2B659-EEED-4677-B4AD-E3BC6C0F9FDA}" srcOrd="3" destOrd="0" presId="urn:microsoft.com/office/officeart/2005/8/layout/radial4"/>
    <dgm:cxn modelId="{61D47538-6289-436F-959C-29B0D64872CE}" type="presParOf" srcId="{70BCAB90-B865-4EF0-BA3C-9B825B744E6F}" destId="{05CAE20E-F52D-4175-B951-9D27248F745A}" srcOrd="4" destOrd="0" presId="urn:microsoft.com/office/officeart/2005/8/layout/radial4"/>
    <dgm:cxn modelId="{BAE3DD2B-260A-41E3-AEFF-6F0570CB8F2F}" type="presParOf" srcId="{70BCAB90-B865-4EF0-BA3C-9B825B744E6F}" destId="{9AF37DAA-6B73-4135-A884-B92391AB4634}" srcOrd="5" destOrd="0" presId="urn:microsoft.com/office/officeart/2005/8/layout/radial4"/>
    <dgm:cxn modelId="{77FEC808-F0FB-4802-8C39-400BBB761DEF}" type="presParOf" srcId="{70BCAB90-B865-4EF0-BA3C-9B825B744E6F}" destId="{6335DB06-2450-4E6D-BD90-261A4968C7C8}" srcOrd="6" destOrd="0" presId="urn:microsoft.com/office/officeart/2005/8/layout/radial4"/>
    <dgm:cxn modelId="{B50E780A-185B-4041-B4B4-4ADB23423795}" type="presParOf" srcId="{70BCAB90-B865-4EF0-BA3C-9B825B744E6F}" destId="{426259A7-AC6C-4F0C-B724-8C8B631FFCAE}" srcOrd="7" destOrd="0" presId="urn:microsoft.com/office/officeart/2005/8/layout/radial4"/>
    <dgm:cxn modelId="{9AABE726-B463-494D-BAFA-647CD82614BC}" type="presParOf" srcId="{70BCAB90-B865-4EF0-BA3C-9B825B744E6F}" destId="{B1DD6DB7-F53C-4C81-88AA-99557BAA3C5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1458A9-DFB7-4247-B1C7-F57A2B8B6D4C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C4CB0FE-752D-4615-9BD4-5518C1275B76}">
      <dgm:prSet phldrT="[Текст]"/>
      <dgm:spPr/>
      <dgm:t>
        <a:bodyPr/>
        <a:lstStyle/>
        <a:p>
          <a:pPr algn="ctr"/>
          <a:r>
            <a:rPr lang="ru-RU" dirty="0" smtClean="0">
              <a:cs typeface="MV Boli" pitchFamily="2" charset="0"/>
            </a:rPr>
            <a:t>Общая система налогообложения</a:t>
          </a:r>
          <a:endParaRPr lang="ru-RU" dirty="0">
            <a:cs typeface="MV Boli" pitchFamily="2" charset="0"/>
          </a:endParaRPr>
        </a:p>
      </dgm:t>
    </dgm:pt>
    <dgm:pt modelId="{D9F29C4A-62B6-4540-BD59-31E3797176B7}" type="parTrans" cxnId="{F6F175D6-F4D4-422E-B490-D1547EAB38B3}">
      <dgm:prSet/>
      <dgm:spPr/>
      <dgm:t>
        <a:bodyPr/>
        <a:lstStyle/>
        <a:p>
          <a:endParaRPr lang="ru-RU"/>
        </a:p>
      </dgm:t>
    </dgm:pt>
    <dgm:pt modelId="{E9E7E331-13C0-4189-893E-32FDF80C81F0}" type="sibTrans" cxnId="{F6F175D6-F4D4-422E-B490-D1547EAB38B3}">
      <dgm:prSet/>
      <dgm:spPr/>
      <dgm:t>
        <a:bodyPr/>
        <a:lstStyle/>
        <a:p>
          <a:endParaRPr lang="ru-RU"/>
        </a:p>
      </dgm:t>
    </dgm:pt>
    <dgm:pt modelId="{46AC48A6-F80D-4DE0-83EC-540F703DE712}">
      <dgm:prSet phldrT="[Текст]"/>
      <dgm:spPr/>
      <dgm:t>
        <a:bodyPr/>
        <a:lstStyle/>
        <a:p>
          <a:pPr algn="ctr"/>
          <a:r>
            <a:rPr lang="ru-RU" dirty="0" smtClean="0"/>
            <a:t>Упрощенная система налогообложения</a:t>
          </a:r>
          <a:endParaRPr lang="ru-RU" dirty="0"/>
        </a:p>
      </dgm:t>
    </dgm:pt>
    <dgm:pt modelId="{7745D371-26A7-4523-B9D0-B856512031F9}" type="parTrans" cxnId="{2A7578D5-0724-40EE-AD16-102E0B086D93}">
      <dgm:prSet/>
      <dgm:spPr/>
      <dgm:t>
        <a:bodyPr/>
        <a:lstStyle/>
        <a:p>
          <a:endParaRPr lang="ru-RU"/>
        </a:p>
      </dgm:t>
    </dgm:pt>
    <dgm:pt modelId="{C4D5C3BA-591F-41A8-BF86-176F2EBBC2DF}" type="sibTrans" cxnId="{2A7578D5-0724-40EE-AD16-102E0B086D93}">
      <dgm:prSet/>
      <dgm:spPr/>
      <dgm:t>
        <a:bodyPr/>
        <a:lstStyle/>
        <a:p>
          <a:endParaRPr lang="ru-RU"/>
        </a:p>
      </dgm:t>
    </dgm:pt>
    <dgm:pt modelId="{02E23497-AEDC-4C9E-BBCC-61A851657909}">
      <dgm:prSet phldrT="[Текст]"/>
      <dgm:spPr/>
      <dgm:t>
        <a:bodyPr/>
        <a:lstStyle/>
        <a:p>
          <a:pPr algn="ctr"/>
          <a:r>
            <a:rPr lang="ru-RU" dirty="0" smtClean="0"/>
            <a:t>Патентная система налогообложения</a:t>
          </a:r>
          <a:endParaRPr lang="ru-RU" dirty="0"/>
        </a:p>
      </dgm:t>
    </dgm:pt>
    <dgm:pt modelId="{610A744A-CD23-4D1B-801C-F8502AB5F2A9}" type="parTrans" cxnId="{4473B621-14D4-43E3-A59E-6425B42B8F0E}">
      <dgm:prSet/>
      <dgm:spPr/>
      <dgm:t>
        <a:bodyPr/>
        <a:lstStyle/>
        <a:p>
          <a:endParaRPr lang="ru-RU"/>
        </a:p>
      </dgm:t>
    </dgm:pt>
    <dgm:pt modelId="{628245B1-703B-450A-A8C1-FB72AEDDC6C2}" type="sibTrans" cxnId="{4473B621-14D4-43E3-A59E-6425B42B8F0E}">
      <dgm:prSet/>
      <dgm:spPr/>
      <dgm:t>
        <a:bodyPr/>
        <a:lstStyle/>
        <a:p>
          <a:endParaRPr lang="ru-RU"/>
        </a:p>
      </dgm:t>
    </dgm:pt>
    <dgm:pt modelId="{0F01F6B2-EDE5-40BC-B9DD-8ADB6A4E645C}" type="pres">
      <dgm:prSet presAssocID="{C51458A9-DFB7-4247-B1C7-F57A2B8B6D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B94FCA-AE2A-4366-9A9D-6A3617AE9EB1}" type="pres">
      <dgm:prSet presAssocID="{FC4CB0FE-752D-4615-9BD4-5518C1275B7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057A8-6344-4DE0-A1F1-9D662D9A4AC8}" type="pres">
      <dgm:prSet presAssocID="{E9E7E331-13C0-4189-893E-32FDF80C81F0}" presName="spacer" presStyleCnt="0"/>
      <dgm:spPr/>
    </dgm:pt>
    <dgm:pt modelId="{89BD3CDE-0865-420B-8D41-2474CC8608CB}" type="pres">
      <dgm:prSet presAssocID="{46AC48A6-F80D-4DE0-83EC-540F703DE7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0A57E-FB11-49CE-B778-A97802E4D0F3}" type="pres">
      <dgm:prSet presAssocID="{C4D5C3BA-591F-41A8-BF86-176F2EBBC2DF}" presName="spacer" presStyleCnt="0"/>
      <dgm:spPr/>
    </dgm:pt>
    <dgm:pt modelId="{193C7184-85E6-450D-B07A-0C6B388752C6}" type="pres">
      <dgm:prSet presAssocID="{02E23497-AEDC-4C9E-BBCC-61A85165790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8BE561-7CD1-442F-A3F8-F7351D551DA0}" type="presOf" srcId="{C51458A9-DFB7-4247-B1C7-F57A2B8B6D4C}" destId="{0F01F6B2-EDE5-40BC-B9DD-8ADB6A4E645C}" srcOrd="0" destOrd="0" presId="urn:microsoft.com/office/officeart/2005/8/layout/vList2"/>
    <dgm:cxn modelId="{5B9AFB55-937A-413D-9187-068707611D2B}" type="presOf" srcId="{02E23497-AEDC-4C9E-BBCC-61A851657909}" destId="{193C7184-85E6-450D-B07A-0C6B388752C6}" srcOrd="0" destOrd="0" presId="urn:microsoft.com/office/officeart/2005/8/layout/vList2"/>
    <dgm:cxn modelId="{F78A3781-7C6D-4758-B2FF-0D421FC84748}" type="presOf" srcId="{46AC48A6-F80D-4DE0-83EC-540F703DE712}" destId="{89BD3CDE-0865-420B-8D41-2474CC8608CB}" srcOrd="0" destOrd="0" presId="urn:microsoft.com/office/officeart/2005/8/layout/vList2"/>
    <dgm:cxn modelId="{D0FBD91B-8D22-4B48-A635-672A5EAB2426}" type="presOf" srcId="{FC4CB0FE-752D-4615-9BD4-5518C1275B76}" destId="{62B94FCA-AE2A-4366-9A9D-6A3617AE9EB1}" srcOrd="0" destOrd="0" presId="urn:microsoft.com/office/officeart/2005/8/layout/vList2"/>
    <dgm:cxn modelId="{2A7578D5-0724-40EE-AD16-102E0B086D93}" srcId="{C51458A9-DFB7-4247-B1C7-F57A2B8B6D4C}" destId="{46AC48A6-F80D-4DE0-83EC-540F703DE712}" srcOrd="1" destOrd="0" parTransId="{7745D371-26A7-4523-B9D0-B856512031F9}" sibTransId="{C4D5C3BA-591F-41A8-BF86-176F2EBBC2DF}"/>
    <dgm:cxn modelId="{F6F175D6-F4D4-422E-B490-D1547EAB38B3}" srcId="{C51458A9-DFB7-4247-B1C7-F57A2B8B6D4C}" destId="{FC4CB0FE-752D-4615-9BD4-5518C1275B76}" srcOrd="0" destOrd="0" parTransId="{D9F29C4A-62B6-4540-BD59-31E3797176B7}" sibTransId="{E9E7E331-13C0-4189-893E-32FDF80C81F0}"/>
    <dgm:cxn modelId="{4473B621-14D4-43E3-A59E-6425B42B8F0E}" srcId="{C51458A9-DFB7-4247-B1C7-F57A2B8B6D4C}" destId="{02E23497-AEDC-4C9E-BBCC-61A851657909}" srcOrd="2" destOrd="0" parTransId="{610A744A-CD23-4D1B-801C-F8502AB5F2A9}" sibTransId="{628245B1-703B-450A-A8C1-FB72AEDDC6C2}"/>
    <dgm:cxn modelId="{1B5470B2-B384-4DA1-B2AB-F74419619253}" type="presParOf" srcId="{0F01F6B2-EDE5-40BC-B9DD-8ADB6A4E645C}" destId="{62B94FCA-AE2A-4366-9A9D-6A3617AE9EB1}" srcOrd="0" destOrd="0" presId="urn:microsoft.com/office/officeart/2005/8/layout/vList2"/>
    <dgm:cxn modelId="{568363C0-0872-4275-A892-7C1CF24B1B5A}" type="presParOf" srcId="{0F01F6B2-EDE5-40BC-B9DD-8ADB6A4E645C}" destId="{159057A8-6344-4DE0-A1F1-9D662D9A4AC8}" srcOrd="1" destOrd="0" presId="urn:microsoft.com/office/officeart/2005/8/layout/vList2"/>
    <dgm:cxn modelId="{EEC96B77-951F-4566-9300-E95258227FC4}" type="presParOf" srcId="{0F01F6B2-EDE5-40BC-B9DD-8ADB6A4E645C}" destId="{89BD3CDE-0865-420B-8D41-2474CC8608CB}" srcOrd="2" destOrd="0" presId="urn:microsoft.com/office/officeart/2005/8/layout/vList2"/>
    <dgm:cxn modelId="{8BD7581A-520C-4074-9D4A-7DE402E8BEFE}" type="presParOf" srcId="{0F01F6B2-EDE5-40BC-B9DD-8ADB6A4E645C}" destId="{F2B0A57E-FB11-49CE-B778-A97802E4D0F3}" srcOrd="3" destOrd="0" presId="urn:microsoft.com/office/officeart/2005/8/layout/vList2"/>
    <dgm:cxn modelId="{A8DC769D-6999-467F-A2A4-A4C390B5AE8B}" type="presParOf" srcId="{0F01F6B2-EDE5-40BC-B9DD-8ADB6A4E645C}" destId="{193C7184-85E6-450D-B07A-0C6B388752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23EC68-7355-4138-8B32-7EA009A5DFF0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D85BD25-C264-4A7D-A7E3-6DC9A3D66A21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Дотации 144 983,1 тыс. рублей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C472EF6-819C-4622-8F78-53A27EEAA2FF}" type="parTrans" cxnId="{2A78EF71-4E3D-401A-83EE-B0970C697BF6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5945E5-0D39-4288-B7C7-4D35E0841C49}" type="sibTrans" cxnId="{2A78EF71-4E3D-401A-83EE-B0970C697BF6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D25BDB-488F-42AC-9500-D9E9C536E36E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Субсидии 265 864,3 тыс. рублей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DF86E39-623C-430E-8983-5294CAEB7F91}" type="parTrans" cxnId="{82C52B80-8F29-485C-8204-043E8E09D08A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061212-1245-46C4-A856-1E5BF0C50779}" type="sibTrans" cxnId="{82C52B80-8F29-485C-8204-043E8E09D08A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954CF3-3796-4F26-8F27-7C60F43667D2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Субвенции 419 329,1 тыс. рублей</a:t>
          </a:r>
        </a:p>
      </dgm:t>
    </dgm:pt>
    <dgm:pt modelId="{D1CE26F2-9636-42AB-85A3-24ACD38DFAE2}" type="parTrans" cxnId="{70B24ACA-45FC-4068-8339-D9AC2EFB5636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6AC1F7-9FF6-460F-9575-DA0143E9CE74}" type="sibTrans" cxnId="{70B24ACA-45FC-4068-8339-D9AC2EFB5636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12F150-AA77-42AD-958D-B8749F9FCF7C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Иные 73 769,8 тыс. рублей</a:t>
          </a:r>
        </a:p>
      </dgm:t>
    </dgm:pt>
    <dgm:pt modelId="{80029C67-3E32-434E-A593-6E0564412DFD}" type="parTrans" cxnId="{3ECC4E7B-F28A-4258-889F-A42361AA0E05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C7761B-71B9-4BE3-B3AA-3127EB23DC93}" type="sibTrans" cxnId="{3ECC4E7B-F28A-4258-889F-A42361AA0E05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D1B8E8-5DDF-4482-B61F-C7929AB76D02}" type="pres">
      <dgm:prSet presAssocID="{F023EC68-7355-4138-8B32-7EA009A5DF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FB18E6-F6A3-4B5B-A0DC-1F318733E0D2}" type="pres">
      <dgm:prSet presAssocID="{9D85BD25-C264-4A7D-A7E3-6DC9A3D66A21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BA3845F-E912-4F35-BC40-6826FC34A35E}" type="pres">
      <dgm:prSet presAssocID="{9D85BD25-C264-4A7D-A7E3-6DC9A3D66A2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032F6CE-BEB5-4A5B-AF48-BC3E75C1E432}" type="pres">
      <dgm:prSet presAssocID="{9D85BD25-C264-4A7D-A7E3-6DC9A3D66A2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D347A-01FF-4EBD-9850-93DB4512C41C}" type="pres">
      <dgm:prSet presAssocID="{9D85BD25-C264-4A7D-A7E3-6DC9A3D66A21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AB59B04-FD4F-4426-AA32-22DDF34164AE}" type="pres">
      <dgm:prSet presAssocID="{9D85BD25-C264-4A7D-A7E3-6DC9A3D66A21}" presName="childText" presStyleLbl="conFgAcc1" presStyleIdx="0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38DFDAB-EBB2-44CD-B79C-6ADCF05B0D80}" type="pres">
      <dgm:prSet presAssocID="{465945E5-0D39-4288-B7C7-4D35E0841C49}" presName="spaceBetweenRectangle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C259B4F-2581-4584-A837-DDF534F038B6}" type="pres">
      <dgm:prSet presAssocID="{43D25BDB-488F-42AC-9500-D9E9C536E36E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616A55C-DC45-4638-B072-56BC5251DB0E}" type="pres">
      <dgm:prSet presAssocID="{43D25BDB-488F-42AC-9500-D9E9C536E36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968DB4D-9FF8-4111-B385-28E273140B02}" type="pres">
      <dgm:prSet presAssocID="{43D25BDB-488F-42AC-9500-D9E9C536E36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4AA7C-61B8-4EF9-B759-BAF84F39C881}" type="pres">
      <dgm:prSet presAssocID="{43D25BDB-488F-42AC-9500-D9E9C536E36E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EC26F53-B95D-4938-B9C3-1E59E23F9921}" type="pres">
      <dgm:prSet presAssocID="{43D25BDB-488F-42AC-9500-D9E9C536E36E}" presName="childText" presStyleLbl="conFgAcc1" presStyleIdx="1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104B4B8-F646-40A8-866D-CCD46462A7DF}" type="pres">
      <dgm:prSet presAssocID="{A1061212-1245-46C4-A856-1E5BF0C50779}" presName="spaceBetweenRectangle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8B6551E-07F9-403D-BC66-23FDCC7E346B}" type="pres">
      <dgm:prSet presAssocID="{74954CF3-3796-4F26-8F27-7C60F43667D2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13A6F20-D5CE-4300-BD5B-23D1C68FA2D5}" type="pres">
      <dgm:prSet presAssocID="{74954CF3-3796-4F26-8F27-7C60F43667D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0E35089-3C7B-4E4A-BE01-8AD00BF1298F}" type="pres">
      <dgm:prSet presAssocID="{74954CF3-3796-4F26-8F27-7C60F43667D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B43F5-C4AB-4138-B851-074EA2EE0E8F}" type="pres">
      <dgm:prSet presAssocID="{74954CF3-3796-4F26-8F27-7C60F43667D2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97567C8-37B2-4A21-8A79-C43E7218F863}" type="pres">
      <dgm:prSet presAssocID="{74954CF3-3796-4F26-8F27-7C60F43667D2}" presName="childText" presStyleLbl="conFgAcc1" presStyleIdx="2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42BB29C-AFDE-449F-B7AE-A1FC91D51435}" type="pres">
      <dgm:prSet presAssocID="{016AC1F7-9FF6-460F-9575-DA0143E9CE74}" presName="spaceBetweenRectangle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3BFDCFB-89CD-4653-A298-50C8B24BC924}" type="pres">
      <dgm:prSet presAssocID="{E712F150-AA77-42AD-958D-B8749F9FCF7C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2F934EA-55F1-49F1-A3AD-ACC11EC40DA9}" type="pres">
      <dgm:prSet presAssocID="{E712F150-AA77-42AD-958D-B8749F9FCF7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FA3D751-4112-4782-918D-CC7AC6BFCCA5}" type="pres">
      <dgm:prSet presAssocID="{E712F150-AA77-42AD-958D-B8749F9FCF7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92CFB-F74E-4F0E-9D29-D5167FF24564}" type="pres">
      <dgm:prSet presAssocID="{E712F150-AA77-42AD-958D-B8749F9FCF7C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76C2908-BB31-43BB-A4E8-7BFFDA8FDE26}" type="pres">
      <dgm:prSet presAssocID="{E712F150-AA77-42AD-958D-B8749F9FCF7C}" presName="childText" presStyleLbl="conFgAcc1" presStyleIdx="3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3ECC4E7B-F28A-4258-889F-A42361AA0E05}" srcId="{F023EC68-7355-4138-8B32-7EA009A5DFF0}" destId="{E712F150-AA77-42AD-958D-B8749F9FCF7C}" srcOrd="3" destOrd="0" parTransId="{80029C67-3E32-434E-A593-6E0564412DFD}" sibTransId="{EFC7761B-71B9-4BE3-B3AA-3127EB23DC93}"/>
    <dgm:cxn modelId="{82C52B80-8F29-485C-8204-043E8E09D08A}" srcId="{F023EC68-7355-4138-8B32-7EA009A5DFF0}" destId="{43D25BDB-488F-42AC-9500-D9E9C536E36E}" srcOrd="1" destOrd="0" parTransId="{4DF86E39-623C-430E-8983-5294CAEB7F91}" sibTransId="{A1061212-1245-46C4-A856-1E5BF0C50779}"/>
    <dgm:cxn modelId="{630CCEBA-5D40-4C61-9764-80D306C483F7}" type="presOf" srcId="{9D85BD25-C264-4A7D-A7E3-6DC9A3D66A21}" destId="{4032F6CE-BEB5-4A5B-AF48-BC3E75C1E432}" srcOrd="1" destOrd="0" presId="urn:microsoft.com/office/officeart/2005/8/layout/list1"/>
    <dgm:cxn modelId="{6359A27F-DF79-497A-A26E-C1E2EB1A8B9F}" type="presOf" srcId="{E712F150-AA77-42AD-958D-B8749F9FCF7C}" destId="{DFA3D751-4112-4782-918D-CC7AC6BFCCA5}" srcOrd="1" destOrd="0" presId="urn:microsoft.com/office/officeart/2005/8/layout/list1"/>
    <dgm:cxn modelId="{2A78EF71-4E3D-401A-83EE-B0970C697BF6}" srcId="{F023EC68-7355-4138-8B32-7EA009A5DFF0}" destId="{9D85BD25-C264-4A7D-A7E3-6DC9A3D66A21}" srcOrd="0" destOrd="0" parTransId="{DC472EF6-819C-4622-8F78-53A27EEAA2FF}" sibTransId="{465945E5-0D39-4288-B7C7-4D35E0841C49}"/>
    <dgm:cxn modelId="{9DE9EC27-EAE0-4EC2-9935-225DCF319B64}" type="presOf" srcId="{43D25BDB-488F-42AC-9500-D9E9C536E36E}" destId="{9616A55C-DC45-4638-B072-56BC5251DB0E}" srcOrd="0" destOrd="0" presId="urn:microsoft.com/office/officeart/2005/8/layout/list1"/>
    <dgm:cxn modelId="{0D8E5EA9-1C1F-41F3-AB69-40AECD511830}" type="presOf" srcId="{74954CF3-3796-4F26-8F27-7C60F43667D2}" destId="{313A6F20-D5CE-4300-BD5B-23D1C68FA2D5}" srcOrd="0" destOrd="0" presId="urn:microsoft.com/office/officeart/2005/8/layout/list1"/>
    <dgm:cxn modelId="{79E1C652-0033-4DF0-ACE8-856E2E486B22}" type="presOf" srcId="{F023EC68-7355-4138-8B32-7EA009A5DFF0}" destId="{BAD1B8E8-5DDF-4482-B61F-C7929AB76D02}" srcOrd="0" destOrd="0" presId="urn:microsoft.com/office/officeart/2005/8/layout/list1"/>
    <dgm:cxn modelId="{1F33CCBE-1238-468C-B802-A377A16CAE0F}" type="presOf" srcId="{9D85BD25-C264-4A7D-A7E3-6DC9A3D66A21}" destId="{CBA3845F-E912-4F35-BC40-6826FC34A35E}" srcOrd="0" destOrd="0" presId="urn:microsoft.com/office/officeart/2005/8/layout/list1"/>
    <dgm:cxn modelId="{0A46947F-C854-4B69-BB93-A672BCFB8F85}" type="presOf" srcId="{74954CF3-3796-4F26-8F27-7C60F43667D2}" destId="{40E35089-3C7B-4E4A-BE01-8AD00BF1298F}" srcOrd="1" destOrd="0" presId="urn:microsoft.com/office/officeart/2005/8/layout/list1"/>
    <dgm:cxn modelId="{70B24ACA-45FC-4068-8339-D9AC2EFB5636}" srcId="{F023EC68-7355-4138-8B32-7EA009A5DFF0}" destId="{74954CF3-3796-4F26-8F27-7C60F43667D2}" srcOrd="2" destOrd="0" parTransId="{D1CE26F2-9636-42AB-85A3-24ACD38DFAE2}" sibTransId="{016AC1F7-9FF6-460F-9575-DA0143E9CE74}"/>
    <dgm:cxn modelId="{B04A3FB3-6D3B-4A9C-BD32-BB7F8823AA51}" type="presOf" srcId="{E712F150-AA77-42AD-958D-B8749F9FCF7C}" destId="{E2F934EA-55F1-49F1-A3AD-ACC11EC40DA9}" srcOrd="0" destOrd="0" presId="urn:microsoft.com/office/officeart/2005/8/layout/list1"/>
    <dgm:cxn modelId="{4557ECDC-980A-41BB-8236-D067053DC19F}" type="presOf" srcId="{43D25BDB-488F-42AC-9500-D9E9C536E36E}" destId="{4968DB4D-9FF8-4111-B385-28E273140B02}" srcOrd="1" destOrd="0" presId="urn:microsoft.com/office/officeart/2005/8/layout/list1"/>
    <dgm:cxn modelId="{C8C17F04-7B74-470B-8C00-D45914A602BB}" type="presParOf" srcId="{BAD1B8E8-5DDF-4482-B61F-C7929AB76D02}" destId="{88FB18E6-F6A3-4B5B-A0DC-1F318733E0D2}" srcOrd="0" destOrd="0" presId="urn:microsoft.com/office/officeart/2005/8/layout/list1"/>
    <dgm:cxn modelId="{3162F6F1-9349-4130-BD66-4D9598C88489}" type="presParOf" srcId="{88FB18E6-F6A3-4B5B-A0DC-1F318733E0D2}" destId="{CBA3845F-E912-4F35-BC40-6826FC34A35E}" srcOrd="0" destOrd="0" presId="urn:microsoft.com/office/officeart/2005/8/layout/list1"/>
    <dgm:cxn modelId="{C3F032C3-A123-4F85-891B-71B8502CFDFE}" type="presParOf" srcId="{88FB18E6-F6A3-4B5B-A0DC-1F318733E0D2}" destId="{4032F6CE-BEB5-4A5B-AF48-BC3E75C1E432}" srcOrd="1" destOrd="0" presId="urn:microsoft.com/office/officeart/2005/8/layout/list1"/>
    <dgm:cxn modelId="{31CC9EA9-EB3F-449F-B231-F626EC3AD370}" type="presParOf" srcId="{BAD1B8E8-5DDF-4482-B61F-C7929AB76D02}" destId="{AEAD347A-01FF-4EBD-9850-93DB4512C41C}" srcOrd="1" destOrd="0" presId="urn:microsoft.com/office/officeart/2005/8/layout/list1"/>
    <dgm:cxn modelId="{F61BBBD7-D6DA-45AC-BC02-33C6DE0784A6}" type="presParOf" srcId="{BAD1B8E8-5DDF-4482-B61F-C7929AB76D02}" destId="{9AB59B04-FD4F-4426-AA32-22DDF34164AE}" srcOrd="2" destOrd="0" presId="urn:microsoft.com/office/officeart/2005/8/layout/list1"/>
    <dgm:cxn modelId="{A6F7ADF2-B0E0-4010-90E3-95266061975C}" type="presParOf" srcId="{BAD1B8E8-5DDF-4482-B61F-C7929AB76D02}" destId="{138DFDAB-EBB2-44CD-B79C-6ADCF05B0D80}" srcOrd="3" destOrd="0" presId="urn:microsoft.com/office/officeart/2005/8/layout/list1"/>
    <dgm:cxn modelId="{5633080C-183C-4BF2-B505-E7C4721C0DED}" type="presParOf" srcId="{BAD1B8E8-5DDF-4482-B61F-C7929AB76D02}" destId="{EC259B4F-2581-4584-A837-DDF534F038B6}" srcOrd="4" destOrd="0" presId="urn:microsoft.com/office/officeart/2005/8/layout/list1"/>
    <dgm:cxn modelId="{15148721-27AF-450A-9C12-4BED8EAD8466}" type="presParOf" srcId="{EC259B4F-2581-4584-A837-DDF534F038B6}" destId="{9616A55C-DC45-4638-B072-56BC5251DB0E}" srcOrd="0" destOrd="0" presId="urn:microsoft.com/office/officeart/2005/8/layout/list1"/>
    <dgm:cxn modelId="{13EA8FAE-9495-418D-BE07-BF0BDB28DCE4}" type="presParOf" srcId="{EC259B4F-2581-4584-A837-DDF534F038B6}" destId="{4968DB4D-9FF8-4111-B385-28E273140B02}" srcOrd="1" destOrd="0" presId="urn:microsoft.com/office/officeart/2005/8/layout/list1"/>
    <dgm:cxn modelId="{82D422FC-9FC1-4910-B0CA-B85B5257B7B8}" type="presParOf" srcId="{BAD1B8E8-5DDF-4482-B61F-C7929AB76D02}" destId="{88B4AA7C-61B8-4EF9-B759-BAF84F39C881}" srcOrd="5" destOrd="0" presId="urn:microsoft.com/office/officeart/2005/8/layout/list1"/>
    <dgm:cxn modelId="{694329C1-49DD-47D1-8C01-EE32BBAA9DBA}" type="presParOf" srcId="{BAD1B8E8-5DDF-4482-B61F-C7929AB76D02}" destId="{CEC26F53-B95D-4938-B9C3-1E59E23F9921}" srcOrd="6" destOrd="0" presId="urn:microsoft.com/office/officeart/2005/8/layout/list1"/>
    <dgm:cxn modelId="{315DAF3B-2C24-4D01-82B9-F577B30AC660}" type="presParOf" srcId="{BAD1B8E8-5DDF-4482-B61F-C7929AB76D02}" destId="{1104B4B8-F646-40A8-866D-CCD46462A7DF}" srcOrd="7" destOrd="0" presId="urn:microsoft.com/office/officeart/2005/8/layout/list1"/>
    <dgm:cxn modelId="{34687D46-3350-4003-AAB5-FF78EB1A416E}" type="presParOf" srcId="{BAD1B8E8-5DDF-4482-B61F-C7929AB76D02}" destId="{68B6551E-07F9-403D-BC66-23FDCC7E346B}" srcOrd="8" destOrd="0" presId="urn:microsoft.com/office/officeart/2005/8/layout/list1"/>
    <dgm:cxn modelId="{C69DF146-622F-4299-B7BB-DF78C4BD0D4F}" type="presParOf" srcId="{68B6551E-07F9-403D-BC66-23FDCC7E346B}" destId="{313A6F20-D5CE-4300-BD5B-23D1C68FA2D5}" srcOrd="0" destOrd="0" presId="urn:microsoft.com/office/officeart/2005/8/layout/list1"/>
    <dgm:cxn modelId="{A94BE496-04B4-45D7-9906-6AB67B6B0360}" type="presParOf" srcId="{68B6551E-07F9-403D-BC66-23FDCC7E346B}" destId="{40E35089-3C7B-4E4A-BE01-8AD00BF1298F}" srcOrd="1" destOrd="0" presId="urn:microsoft.com/office/officeart/2005/8/layout/list1"/>
    <dgm:cxn modelId="{88497A4A-D0BD-4825-AF0A-46B2290C7966}" type="presParOf" srcId="{BAD1B8E8-5DDF-4482-B61F-C7929AB76D02}" destId="{0B5B43F5-C4AB-4138-B851-074EA2EE0E8F}" srcOrd="9" destOrd="0" presId="urn:microsoft.com/office/officeart/2005/8/layout/list1"/>
    <dgm:cxn modelId="{C7A7CA59-933A-41E0-B3AA-9DEC67B22250}" type="presParOf" srcId="{BAD1B8E8-5DDF-4482-B61F-C7929AB76D02}" destId="{197567C8-37B2-4A21-8A79-C43E7218F863}" srcOrd="10" destOrd="0" presId="urn:microsoft.com/office/officeart/2005/8/layout/list1"/>
    <dgm:cxn modelId="{F9951419-7FDF-4EFD-A8D5-0F769D8CF884}" type="presParOf" srcId="{BAD1B8E8-5DDF-4482-B61F-C7929AB76D02}" destId="{F42BB29C-AFDE-449F-B7AE-A1FC91D51435}" srcOrd="11" destOrd="0" presId="urn:microsoft.com/office/officeart/2005/8/layout/list1"/>
    <dgm:cxn modelId="{811A671F-50E4-4F5C-98A7-37C6AC6F4987}" type="presParOf" srcId="{BAD1B8E8-5DDF-4482-B61F-C7929AB76D02}" destId="{E3BFDCFB-89CD-4653-A298-50C8B24BC924}" srcOrd="12" destOrd="0" presId="urn:microsoft.com/office/officeart/2005/8/layout/list1"/>
    <dgm:cxn modelId="{98D91C69-6985-43E3-9473-5AEE1FA713A9}" type="presParOf" srcId="{E3BFDCFB-89CD-4653-A298-50C8B24BC924}" destId="{E2F934EA-55F1-49F1-A3AD-ACC11EC40DA9}" srcOrd="0" destOrd="0" presId="urn:microsoft.com/office/officeart/2005/8/layout/list1"/>
    <dgm:cxn modelId="{4EAA8A51-17A3-4434-8651-E975BE8CB030}" type="presParOf" srcId="{E3BFDCFB-89CD-4653-A298-50C8B24BC924}" destId="{DFA3D751-4112-4782-918D-CC7AC6BFCCA5}" srcOrd="1" destOrd="0" presId="urn:microsoft.com/office/officeart/2005/8/layout/list1"/>
    <dgm:cxn modelId="{66C03F9D-1D3B-49F6-AA03-BA03F14406B8}" type="presParOf" srcId="{BAD1B8E8-5DDF-4482-B61F-C7929AB76D02}" destId="{66092CFB-F74E-4F0E-9D29-D5167FF24564}" srcOrd="13" destOrd="0" presId="urn:microsoft.com/office/officeart/2005/8/layout/list1"/>
    <dgm:cxn modelId="{755D82AA-EBE5-4F36-A87A-49298E93FE2D}" type="presParOf" srcId="{BAD1B8E8-5DDF-4482-B61F-C7929AB76D02}" destId="{F76C2908-BB31-43BB-A4E8-7BFFDA8FDE2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FF768C-994F-4D4C-8F79-A61FA410C277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ED1808F1-C0BA-4987-9920-C02B5CBD1E34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План   </a:t>
          </a:r>
        </a:p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1 213 939,4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5FAF7BDC-E85D-4276-A5DF-72D0A7D4A9B5}" type="parTrans" cxnId="{08D3B4A5-4F13-45E8-B8A6-4108DCCD6EA3}">
      <dgm:prSet/>
      <dgm:spPr/>
      <dgm:t>
        <a:bodyPr/>
        <a:lstStyle/>
        <a:p>
          <a:endParaRPr lang="ru-RU" sz="1800" b="1" i="1">
            <a:latin typeface="Times New Roman" pitchFamily="18" charset="0"/>
            <a:cs typeface="Times New Roman" pitchFamily="18" charset="0"/>
          </a:endParaRPr>
        </a:p>
      </dgm:t>
    </dgm:pt>
    <dgm:pt modelId="{00EE1389-0512-4205-A4DD-7C541656E2DE}" type="sibTrans" cxnId="{08D3B4A5-4F13-45E8-B8A6-4108DCCD6EA3}">
      <dgm:prSet/>
      <dgm:spPr/>
      <dgm:t>
        <a:bodyPr/>
        <a:lstStyle/>
        <a:p>
          <a:endParaRPr lang="ru-RU" sz="1800" b="1" i="1">
            <a:latin typeface="Times New Roman" pitchFamily="18" charset="0"/>
            <a:cs typeface="Times New Roman" pitchFamily="18" charset="0"/>
          </a:endParaRPr>
        </a:p>
      </dgm:t>
    </dgm:pt>
    <dgm:pt modelId="{A5A13BDB-74CE-4513-A70E-550CBC00B87D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Исполнено</a:t>
          </a:r>
        </a:p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1 134 287,1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FA5FC5B3-AB89-4793-94B7-E63F9689D56F}" type="parTrans" cxnId="{04BBD082-26FF-4DF3-B3AA-9496C39129D9}">
      <dgm:prSet/>
      <dgm:spPr/>
      <dgm:t>
        <a:bodyPr/>
        <a:lstStyle/>
        <a:p>
          <a:endParaRPr lang="ru-RU" sz="1800" b="1" i="1">
            <a:latin typeface="Times New Roman" pitchFamily="18" charset="0"/>
            <a:cs typeface="Times New Roman" pitchFamily="18" charset="0"/>
          </a:endParaRPr>
        </a:p>
      </dgm:t>
    </dgm:pt>
    <dgm:pt modelId="{686FF04E-32CE-426B-A41F-524B44163FF8}" type="sibTrans" cxnId="{04BBD082-26FF-4DF3-B3AA-9496C39129D9}">
      <dgm:prSet/>
      <dgm:spPr/>
      <dgm:t>
        <a:bodyPr/>
        <a:lstStyle/>
        <a:p>
          <a:endParaRPr lang="ru-RU" sz="1800" b="1" i="1">
            <a:latin typeface="Times New Roman" pitchFamily="18" charset="0"/>
            <a:cs typeface="Times New Roman" pitchFamily="18" charset="0"/>
          </a:endParaRPr>
        </a:p>
      </dgm:t>
    </dgm:pt>
    <dgm:pt modelId="{38C22D2C-0988-4432-99BF-F052046EE592}" type="pres">
      <dgm:prSet presAssocID="{41FF768C-994F-4D4C-8F79-A61FA410C277}" presName="CompostProcess" presStyleCnt="0">
        <dgm:presLayoutVars>
          <dgm:dir/>
          <dgm:resizeHandles val="exact"/>
        </dgm:presLayoutVars>
      </dgm:prSet>
      <dgm:spPr/>
    </dgm:pt>
    <dgm:pt modelId="{B8EBAEEB-88B6-41DA-8317-F99C4E1B162D}" type="pres">
      <dgm:prSet presAssocID="{41FF768C-994F-4D4C-8F79-A61FA410C277}" presName="arrow" presStyleLbl="bgShp" presStyleIdx="0" presStyleCnt="1"/>
      <dgm:spPr>
        <a:solidFill>
          <a:srgbClr val="99FF33"/>
        </a:solidFill>
      </dgm:spPr>
    </dgm:pt>
    <dgm:pt modelId="{34CD0FE3-2EE6-445C-BD6F-ABB6E0BF48A3}" type="pres">
      <dgm:prSet presAssocID="{41FF768C-994F-4D4C-8F79-A61FA410C277}" presName="linearProcess" presStyleCnt="0"/>
      <dgm:spPr/>
    </dgm:pt>
    <dgm:pt modelId="{6D19635D-EA66-4E77-928F-BBD3B9EBEB60}" type="pres">
      <dgm:prSet presAssocID="{ED1808F1-C0BA-4987-9920-C02B5CBD1E34}" presName="textNode" presStyleLbl="node1" presStyleIdx="0" presStyleCnt="2" custScaleX="132805" custLinFactX="-15212" custLinFactNeighborX="-100000" custLinFactNeighborY="-3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F9C7F-4AB1-43AE-BA01-0A609084F08E}" type="pres">
      <dgm:prSet presAssocID="{00EE1389-0512-4205-A4DD-7C541656E2DE}" presName="sibTrans" presStyleCnt="0"/>
      <dgm:spPr/>
    </dgm:pt>
    <dgm:pt modelId="{83D02C2E-BC00-4D60-97E3-2208028EB84B}" type="pres">
      <dgm:prSet presAssocID="{A5A13BDB-74CE-4513-A70E-550CBC00B87D}" presName="textNode" presStyleLbl="node1" presStyleIdx="1" presStyleCnt="2" custScaleX="132805" custLinFactX="-15476" custLinFactNeighborX="-100000" custLinFactNeighborY="-3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F8C400-3F1B-46DE-8C78-034EB0EB119C}" type="presOf" srcId="{A5A13BDB-74CE-4513-A70E-550CBC00B87D}" destId="{83D02C2E-BC00-4D60-97E3-2208028EB84B}" srcOrd="0" destOrd="0" presId="urn:microsoft.com/office/officeart/2005/8/layout/hProcess9"/>
    <dgm:cxn modelId="{04BBD082-26FF-4DF3-B3AA-9496C39129D9}" srcId="{41FF768C-994F-4D4C-8F79-A61FA410C277}" destId="{A5A13BDB-74CE-4513-A70E-550CBC00B87D}" srcOrd="1" destOrd="0" parTransId="{FA5FC5B3-AB89-4793-94B7-E63F9689D56F}" sibTransId="{686FF04E-32CE-426B-A41F-524B44163FF8}"/>
    <dgm:cxn modelId="{EA63635D-EE2C-4048-A369-B953945AC32C}" type="presOf" srcId="{ED1808F1-C0BA-4987-9920-C02B5CBD1E34}" destId="{6D19635D-EA66-4E77-928F-BBD3B9EBEB60}" srcOrd="0" destOrd="0" presId="urn:microsoft.com/office/officeart/2005/8/layout/hProcess9"/>
    <dgm:cxn modelId="{C492ECE8-D9D2-40C0-99EE-3196A224AFCF}" type="presOf" srcId="{41FF768C-994F-4D4C-8F79-A61FA410C277}" destId="{38C22D2C-0988-4432-99BF-F052046EE592}" srcOrd="0" destOrd="0" presId="urn:microsoft.com/office/officeart/2005/8/layout/hProcess9"/>
    <dgm:cxn modelId="{08D3B4A5-4F13-45E8-B8A6-4108DCCD6EA3}" srcId="{41FF768C-994F-4D4C-8F79-A61FA410C277}" destId="{ED1808F1-C0BA-4987-9920-C02B5CBD1E34}" srcOrd="0" destOrd="0" parTransId="{5FAF7BDC-E85D-4276-A5DF-72D0A7D4A9B5}" sibTransId="{00EE1389-0512-4205-A4DD-7C541656E2DE}"/>
    <dgm:cxn modelId="{4093D50F-570C-409B-88A4-A5B09B31F334}" type="presParOf" srcId="{38C22D2C-0988-4432-99BF-F052046EE592}" destId="{B8EBAEEB-88B6-41DA-8317-F99C4E1B162D}" srcOrd="0" destOrd="0" presId="urn:microsoft.com/office/officeart/2005/8/layout/hProcess9"/>
    <dgm:cxn modelId="{8412B930-DFD3-4922-B755-D39B6008A8C3}" type="presParOf" srcId="{38C22D2C-0988-4432-99BF-F052046EE592}" destId="{34CD0FE3-2EE6-445C-BD6F-ABB6E0BF48A3}" srcOrd="1" destOrd="0" presId="urn:microsoft.com/office/officeart/2005/8/layout/hProcess9"/>
    <dgm:cxn modelId="{59C9E776-ECBB-4C36-8CD8-F6892FA1B9D5}" type="presParOf" srcId="{34CD0FE3-2EE6-445C-BD6F-ABB6E0BF48A3}" destId="{6D19635D-EA66-4E77-928F-BBD3B9EBEB60}" srcOrd="0" destOrd="0" presId="urn:microsoft.com/office/officeart/2005/8/layout/hProcess9"/>
    <dgm:cxn modelId="{0D3EDC34-2AFE-445A-925A-5CE83A9222F4}" type="presParOf" srcId="{34CD0FE3-2EE6-445C-BD6F-ABB6E0BF48A3}" destId="{F86F9C7F-4AB1-43AE-BA01-0A609084F08E}" srcOrd="1" destOrd="0" presId="urn:microsoft.com/office/officeart/2005/8/layout/hProcess9"/>
    <dgm:cxn modelId="{5C62B453-0193-4464-AC80-38A661E22C65}" type="presParOf" srcId="{34CD0FE3-2EE6-445C-BD6F-ABB6E0BF48A3}" destId="{83D02C2E-BC00-4D60-97E3-2208028EB84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C4C875-CA6D-45EF-9104-A190A27C662C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</dgm:pt>
    <dgm:pt modelId="{9368B53B-0327-447D-A29E-0F705F4C0957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Общегосударственные вопросы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D3A9FD-EEF7-4367-A364-DBE066E0674F}" type="parTrans" cxnId="{6EB62FD1-2AC1-4E56-8CF3-88FC53235F5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CF44EC-6B2B-4E05-9F75-376EB2F808E6}" type="sibTrans" cxnId="{6EB62FD1-2AC1-4E56-8CF3-88FC53235F5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A343C5-D048-4633-8176-499D6CB0923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7CCA79-26D4-4B0F-B6D1-F4D73CE08D33}" type="parTrans" cxnId="{3676F28E-18C4-4AE6-9932-6C4151118C0C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F3F277-22D1-420F-A5AE-A3AF48E26F87}" type="sibTrans" cxnId="{3676F28E-18C4-4AE6-9932-6C4151118C0C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DA2A7E-6B68-4670-9283-48E13C3950AB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 экономика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28F256-51B1-4641-9DA4-24B556892D99}" type="parTrans" cxnId="{D4444AB6-6C9B-4F96-852E-52F050481D6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49F51F-79A4-4CF2-BD5F-6B9F0960A6FE}" type="sibTrans" cxnId="{D4444AB6-6C9B-4F96-852E-52F050481D6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5F30F6-DD0B-4461-B1B9-B7E058499B1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36912C-AC46-4C99-9E83-1384C2CD3072}" type="parTrans" cxnId="{70D0EC3A-58F7-4BED-AA40-1AECC950C94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4C8DFC-2A67-4B73-BB91-B395DB1F6FC7}" type="sibTrans" cxnId="{70D0EC3A-58F7-4BED-AA40-1AECC950C94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3B84CB-9772-4B8D-BE49-A02903B8A58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Образование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16249A-AB7D-4107-8545-0FAC6ED2FE3B}" type="parTrans" cxnId="{EA4E95C2-BE6F-468C-93D8-48C591533FB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FB6B41-2865-4D2A-8720-AA11859D8885}" type="sibTrans" cxnId="{EA4E95C2-BE6F-468C-93D8-48C591533FB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B9E97A-1CC0-4ECD-8115-421DE28BEB2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Культура и кинематография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CB3209-CE7F-4F44-AF27-8DB164C65C9C}" type="parTrans" cxnId="{B842FFDB-12BD-493C-A49A-A3AE4BA7769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F24A99-3D3B-40D2-B554-945009B79C06}" type="sibTrans" cxnId="{B842FFDB-12BD-493C-A49A-A3AE4BA7769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16B5C9-5805-4E23-99CF-B729576B06C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Социальная  политика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6D5143-728F-47D2-9C73-E545CE6C4E44}" type="parTrans" cxnId="{8C2E0E22-A9A2-40FA-A9D8-56D457ACC47B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204834-E129-4748-ADCE-E12F5AE7AF8C}" type="sibTrans" cxnId="{8C2E0E22-A9A2-40FA-A9D8-56D457ACC47B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867BD1-26E3-4295-9CDC-DC70CC3DA4B2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16D98E-D332-4541-AE7D-D6910406C37E}" type="parTrans" cxnId="{1346281E-2992-48A2-9268-C35AF6543D6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8F346E-505B-45FB-B804-A9C2959FB873}" type="sibTrans" cxnId="{1346281E-2992-48A2-9268-C35AF6543D6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EE57C3-84CC-474E-9EDD-34E86C83D6D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 массовой информации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F1F45C-6B5D-48CA-84CC-3D1AB7E652BE}" type="parTrans" cxnId="{47630409-6CF9-443C-94DB-48586EF83CB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F1ACFD-20A2-4406-9833-4A94F6FE6876}" type="sibTrans" cxnId="{47630409-6CF9-443C-94DB-48586EF83CB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7F8BFB-362B-4B45-8338-64F6CBBCBA7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Межбюджетные трансферты общего характера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682E3C-EBEB-41BE-B836-E5ED9858AC5D}" type="parTrans" cxnId="{F7DC03C4-5D16-48CD-8D2B-729D98FDF13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B8A945-3341-47F6-80FE-D12BE86BC02B}" type="sibTrans" cxnId="{F7DC03C4-5D16-48CD-8D2B-729D98FDF13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14C1DB-1521-4074-9E6C-418D77C624B4}" type="pres">
      <dgm:prSet presAssocID="{AAC4C875-CA6D-45EF-9104-A190A27C662C}" presName="linearFlow" presStyleCnt="0">
        <dgm:presLayoutVars>
          <dgm:dir/>
          <dgm:resizeHandles val="exact"/>
        </dgm:presLayoutVars>
      </dgm:prSet>
      <dgm:spPr/>
    </dgm:pt>
    <dgm:pt modelId="{F525D9DA-3855-4454-85E4-99AB45FCE442}" type="pres">
      <dgm:prSet presAssocID="{9368B53B-0327-447D-A29E-0F705F4C0957}" presName="composite" presStyleCnt="0"/>
      <dgm:spPr/>
    </dgm:pt>
    <dgm:pt modelId="{BB54265F-7C36-4393-9375-2872774C5495}" type="pres">
      <dgm:prSet presAssocID="{9368B53B-0327-447D-A29E-0F705F4C0957}" presName="imgShp" presStyleLbl="fgImgPlace1" presStyleIdx="0" presStyleCnt="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D5E6CCB-EEF0-470E-B3E3-3A12B4FC42B4}" type="pres">
      <dgm:prSet presAssocID="{9368B53B-0327-447D-A29E-0F705F4C0957}" presName="tx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8338A-FA39-46B3-BFA6-9E10CE6A570D}" type="pres">
      <dgm:prSet presAssocID="{64CF44EC-6B2B-4E05-9F75-376EB2F808E6}" presName="spacing" presStyleCnt="0"/>
      <dgm:spPr/>
    </dgm:pt>
    <dgm:pt modelId="{2F993CEC-0A2F-4F48-8AD0-4E53286CE571}" type="pres">
      <dgm:prSet presAssocID="{78A343C5-D048-4633-8176-499D6CB09239}" presName="composite" presStyleCnt="0"/>
      <dgm:spPr/>
    </dgm:pt>
    <dgm:pt modelId="{03EE3FBA-4607-4837-A7F3-F140593FC516}" type="pres">
      <dgm:prSet presAssocID="{78A343C5-D048-4633-8176-499D6CB09239}" presName="imgShp" presStyleLbl="fgImgPlace1" presStyleIdx="1" presStyleCnt="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133B4F-96A6-457F-825B-CF327B4CB7A7}" type="pres">
      <dgm:prSet presAssocID="{78A343C5-D048-4633-8176-499D6CB09239}" presName="tx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30596-181A-45B0-A4E0-C611A1A9D3DA}" type="pres">
      <dgm:prSet presAssocID="{E8F3F277-22D1-420F-A5AE-A3AF48E26F87}" presName="spacing" presStyleCnt="0"/>
      <dgm:spPr/>
    </dgm:pt>
    <dgm:pt modelId="{A77AF129-21CB-4868-9ADA-D8D410DA23F3}" type="pres">
      <dgm:prSet presAssocID="{D9DA2A7E-6B68-4670-9283-48E13C3950AB}" presName="composite" presStyleCnt="0"/>
      <dgm:spPr/>
    </dgm:pt>
    <dgm:pt modelId="{6F9E3B52-8E2B-42FD-B065-0EA73BFBF99D}" type="pres">
      <dgm:prSet presAssocID="{D9DA2A7E-6B68-4670-9283-48E13C3950AB}" presName="imgShp" presStyleLbl="fgImgPlace1" presStyleIdx="2" presStyleCnt="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4A29B4A-242F-4CB4-94CB-E61635E987D7}" type="pres">
      <dgm:prSet presAssocID="{D9DA2A7E-6B68-4670-9283-48E13C3950AB}" presName="tx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75222-FEF9-4D0D-8A1A-DDE919CD7ADD}" type="pres">
      <dgm:prSet presAssocID="{E949F51F-79A4-4CF2-BD5F-6B9F0960A6FE}" presName="spacing" presStyleCnt="0"/>
      <dgm:spPr/>
    </dgm:pt>
    <dgm:pt modelId="{8B71793D-F736-4B38-A69C-853496C18847}" type="pres">
      <dgm:prSet presAssocID="{2A5F30F6-DD0B-4461-B1B9-B7E058499B1E}" presName="composite" presStyleCnt="0"/>
      <dgm:spPr/>
    </dgm:pt>
    <dgm:pt modelId="{B6CF18A3-58A2-4BBF-9573-7352EB3DB48F}" type="pres">
      <dgm:prSet presAssocID="{2A5F30F6-DD0B-4461-B1B9-B7E058499B1E}" presName="imgShp" presStyleLbl="fgImgPlace1" presStyleIdx="3" presStyleCnt="1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61B7043-49CF-4B1C-85C4-D8A394115A15}" type="pres">
      <dgm:prSet presAssocID="{2A5F30F6-DD0B-4461-B1B9-B7E058499B1E}" presName="tx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E85C5-8DC9-4BEE-93D7-84BFB6F14099}" type="pres">
      <dgm:prSet presAssocID="{CC4C8DFC-2A67-4B73-BB91-B395DB1F6FC7}" presName="spacing" presStyleCnt="0"/>
      <dgm:spPr/>
    </dgm:pt>
    <dgm:pt modelId="{122D8423-D9A2-4B0B-83D9-B741BC7C67BE}" type="pres">
      <dgm:prSet presAssocID="{0B3B84CB-9772-4B8D-BE49-A02903B8A58F}" presName="composite" presStyleCnt="0"/>
      <dgm:spPr/>
    </dgm:pt>
    <dgm:pt modelId="{F702798F-F3DC-4E6E-9D61-4E59D9D63729}" type="pres">
      <dgm:prSet presAssocID="{0B3B84CB-9772-4B8D-BE49-A02903B8A58F}" presName="imgShp" presStyleLbl="fgImgPlace1" presStyleIdx="4" presStyleCnt="1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C358BD3-09EB-4381-AF37-C99AE9BA5158}" type="pres">
      <dgm:prSet presAssocID="{0B3B84CB-9772-4B8D-BE49-A02903B8A58F}" presName="tx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4A925-E89A-451A-BE6C-EE71700A975D}" type="pres">
      <dgm:prSet presAssocID="{52FB6B41-2865-4D2A-8720-AA11859D8885}" presName="spacing" presStyleCnt="0"/>
      <dgm:spPr/>
    </dgm:pt>
    <dgm:pt modelId="{FC6CCFDC-4F9F-4379-8F1E-E305080E366F}" type="pres">
      <dgm:prSet presAssocID="{7AB9E97A-1CC0-4ECD-8115-421DE28BEB25}" presName="composite" presStyleCnt="0"/>
      <dgm:spPr/>
    </dgm:pt>
    <dgm:pt modelId="{4DD4F8D1-0A43-4B27-8ADE-1007C61F6FDE}" type="pres">
      <dgm:prSet presAssocID="{7AB9E97A-1CC0-4ECD-8115-421DE28BEB25}" presName="imgShp" presStyleLbl="fgImgPlace1" presStyleIdx="5" presStyleCnt="1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68F45388-47D4-4F60-BA6C-E54A6A4713C5}" type="pres">
      <dgm:prSet presAssocID="{7AB9E97A-1CC0-4ECD-8115-421DE28BEB25}" presName="tx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AB980-70A0-466E-A8F3-F596F6BE0D21}" type="pres">
      <dgm:prSet presAssocID="{4BF24A99-3D3B-40D2-B554-945009B79C06}" presName="spacing" presStyleCnt="0"/>
      <dgm:spPr/>
    </dgm:pt>
    <dgm:pt modelId="{8FA99FCC-BCF2-45E4-B4D0-86C2B3C9373E}" type="pres">
      <dgm:prSet presAssocID="{4C16B5C9-5805-4E23-99CF-B729576B06C7}" presName="composite" presStyleCnt="0"/>
      <dgm:spPr/>
    </dgm:pt>
    <dgm:pt modelId="{0D370D14-E7D7-4192-8777-C8AFE0B9BB36}" type="pres">
      <dgm:prSet presAssocID="{4C16B5C9-5805-4E23-99CF-B729576B06C7}" presName="imgShp" presStyleLbl="fgImgPlace1" presStyleIdx="6" presStyleCnt="1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6EE45EED-12AD-4156-8E38-61BBB99DFE1E}" type="pres">
      <dgm:prSet presAssocID="{4C16B5C9-5805-4E23-99CF-B729576B06C7}" presName="tx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ACD7A-EC2F-4246-B457-96226F56F195}" type="pres">
      <dgm:prSet presAssocID="{FC204834-E129-4748-ADCE-E12F5AE7AF8C}" presName="spacing" presStyleCnt="0"/>
      <dgm:spPr/>
    </dgm:pt>
    <dgm:pt modelId="{8ABBA232-C834-458B-BEBB-C451342F41A6}" type="pres">
      <dgm:prSet presAssocID="{BA867BD1-26E3-4295-9CDC-DC70CC3DA4B2}" presName="composite" presStyleCnt="0"/>
      <dgm:spPr/>
    </dgm:pt>
    <dgm:pt modelId="{003C381F-16BB-4465-B784-256D082B0AF4}" type="pres">
      <dgm:prSet presAssocID="{BA867BD1-26E3-4295-9CDC-DC70CC3DA4B2}" presName="imgShp" presStyleLbl="fgImgPlace1" presStyleIdx="7" presStyleCnt="10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92681896-344A-4DD5-9B38-E685C9269FA2}" type="pres">
      <dgm:prSet presAssocID="{BA867BD1-26E3-4295-9CDC-DC70CC3DA4B2}" presName="tx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295AC-B58C-417B-95E4-D3CE8F901AE0}" type="pres">
      <dgm:prSet presAssocID="{DA8F346E-505B-45FB-B804-A9C2959FB873}" presName="spacing" presStyleCnt="0"/>
      <dgm:spPr/>
    </dgm:pt>
    <dgm:pt modelId="{75316D7E-5551-47FE-BC7E-63035DEA61AF}" type="pres">
      <dgm:prSet presAssocID="{EFEE57C3-84CC-474E-9EDD-34E86C83D6D6}" presName="composite" presStyleCnt="0"/>
      <dgm:spPr/>
    </dgm:pt>
    <dgm:pt modelId="{0CC00D58-B70F-491E-B533-403531E16178}" type="pres">
      <dgm:prSet presAssocID="{EFEE57C3-84CC-474E-9EDD-34E86C83D6D6}" presName="imgShp" presStyleLbl="fgImgPlace1" presStyleIdx="8" presStyleCnt="10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AC28C9FE-0D4C-40E3-83CE-26752BA92DE4}" type="pres">
      <dgm:prSet presAssocID="{EFEE57C3-84CC-474E-9EDD-34E86C83D6D6}" presName="tx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C8AB8-8734-477E-A1A5-4CA7DD52AD17}" type="pres">
      <dgm:prSet presAssocID="{A4F1ACFD-20A2-4406-9833-4A94F6FE6876}" presName="spacing" presStyleCnt="0"/>
      <dgm:spPr/>
    </dgm:pt>
    <dgm:pt modelId="{99523DE7-5773-4E5F-8999-55748964DD0E}" type="pres">
      <dgm:prSet presAssocID="{6A7F8BFB-362B-4B45-8338-64F6CBBCBA76}" presName="composite" presStyleCnt="0"/>
      <dgm:spPr/>
    </dgm:pt>
    <dgm:pt modelId="{C643616E-F8E7-49D2-B402-4F6507250A8F}" type="pres">
      <dgm:prSet presAssocID="{6A7F8BFB-362B-4B45-8338-64F6CBBCBA76}" presName="imgShp" presStyleLbl="fgImgPlace1" presStyleIdx="9" presStyleCnt="10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</dgm:pt>
    <dgm:pt modelId="{3262C538-0A41-4793-A2C0-12384FB2522C}" type="pres">
      <dgm:prSet presAssocID="{6A7F8BFB-362B-4B45-8338-64F6CBBCBA76}" presName="tx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D0EC3A-58F7-4BED-AA40-1AECC950C94D}" srcId="{AAC4C875-CA6D-45EF-9104-A190A27C662C}" destId="{2A5F30F6-DD0B-4461-B1B9-B7E058499B1E}" srcOrd="3" destOrd="0" parTransId="{F336912C-AC46-4C99-9E83-1384C2CD3072}" sibTransId="{CC4C8DFC-2A67-4B73-BB91-B395DB1F6FC7}"/>
    <dgm:cxn modelId="{3BA27DA5-E841-4C77-822C-DECCC79FA406}" type="presOf" srcId="{9368B53B-0327-447D-A29E-0F705F4C0957}" destId="{3D5E6CCB-EEF0-470E-B3E3-3A12B4FC42B4}" srcOrd="0" destOrd="0" presId="urn:microsoft.com/office/officeart/2005/8/layout/vList3#1"/>
    <dgm:cxn modelId="{1346281E-2992-48A2-9268-C35AF6543D6D}" srcId="{AAC4C875-CA6D-45EF-9104-A190A27C662C}" destId="{BA867BD1-26E3-4295-9CDC-DC70CC3DA4B2}" srcOrd="7" destOrd="0" parTransId="{BC16D98E-D332-4541-AE7D-D6910406C37E}" sibTransId="{DA8F346E-505B-45FB-B804-A9C2959FB873}"/>
    <dgm:cxn modelId="{EEEEDCAC-0D78-47A9-8019-D3840D189BBF}" type="presOf" srcId="{BA867BD1-26E3-4295-9CDC-DC70CC3DA4B2}" destId="{92681896-344A-4DD5-9B38-E685C9269FA2}" srcOrd="0" destOrd="0" presId="urn:microsoft.com/office/officeart/2005/8/layout/vList3#1"/>
    <dgm:cxn modelId="{1286A9B3-30F0-470C-9B9F-8577DD430A24}" type="presOf" srcId="{AAC4C875-CA6D-45EF-9104-A190A27C662C}" destId="{9514C1DB-1521-4074-9E6C-418D77C624B4}" srcOrd="0" destOrd="0" presId="urn:microsoft.com/office/officeart/2005/8/layout/vList3#1"/>
    <dgm:cxn modelId="{92074D93-E0DD-4356-B65A-1D1E44D3135D}" type="presOf" srcId="{4C16B5C9-5805-4E23-99CF-B729576B06C7}" destId="{6EE45EED-12AD-4156-8E38-61BBB99DFE1E}" srcOrd="0" destOrd="0" presId="urn:microsoft.com/office/officeart/2005/8/layout/vList3#1"/>
    <dgm:cxn modelId="{8FB404AC-3A90-498F-B4A3-950B7EE96D15}" type="presOf" srcId="{D9DA2A7E-6B68-4670-9283-48E13C3950AB}" destId="{C4A29B4A-242F-4CB4-94CB-E61635E987D7}" srcOrd="0" destOrd="0" presId="urn:microsoft.com/office/officeart/2005/8/layout/vList3#1"/>
    <dgm:cxn modelId="{8C2E0E22-A9A2-40FA-A9D8-56D457ACC47B}" srcId="{AAC4C875-CA6D-45EF-9104-A190A27C662C}" destId="{4C16B5C9-5805-4E23-99CF-B729576B06C7}" srcOrd="6" destOrd="0" parTransId="{9E6D5143-728F-47D2-9C73-E545CE6C4E44}" sibTransId="{FC204834-E129-4748-ADCE-E12F5AE7AF8C}"/>
    <dgm:cxn modelId="{EA4E95C2-BE6F-468C-93D8-48C591533FBE}" srcId="{AAC4C875-CA6D-45EF-9104-A190A27C662C}" destId="{0B3B84CB-9772-4B8D-BE49-A02903B8A58F}" srcOrd="4" destOrd="0" parTransId="{4116249A-AB7D-4107-8545-0FAC6ED2FE3B}" sibTransId="{52FB6B41-2865-4D2A-8720-AA11859D8885}"/>
    <dgm:cxn modelId="{D4444AB6-6C9B-4F96-852E-52F050481D60}" srcId="{AAC4C875-CA6D-45EF-9104-A190A27C662C}" destId="{D9DA2A7E-6B68-4670-9283-48E13C3950AB}" srcOrd="2" destOrd="0" parTransId="{3428F256-51B1-4641-9DA4-24B556892D99}" sibTransId="{E949F51F-79A4-4CF2-BD5F-6B9F0960A6FE}"/>
    <dgm:cxn modelId="{E4DF0D47-F00B-4DEF-815E-C1F91F5CC91B}" type="presOf" srcId="{0B3B84CB-9772-4B8D-BE49-A02903B8A58F}" destId="{7C358BD3-09EB-4381-AF37-C99AE9BA5158}" srcOrd="0" destOrd="0" presId="urn:microsoft.com/office/officeart/2005/8/layout/vList3#1"/>
    <dgm:cxn modelId="{B842FFDB-12BD-493C-A49A-A3AE4BA77698}" srcId="{AAC4C875-CA6D-45EF-9104-A190A27C662C}" destId="{7AB9E97A-1CC0-4ECD-8115-421DE28BEB25}" srcOrd="5" destOrd="0" parTransId="{0ECB3209-CE7F-4F44-AF27-8DB164C65C9C}" sibTransId="{4BF24A99-3D3B-40D2-B554-945009B79C06}"/>
    <dgm:cxn modelId="{2FC25643-9855-4BE4-A445-E6C9ACB6D4CB}" type="presOf" srcId="{EFEE57C3-84CC-474E-9EDD-34E86C83D6D6}" destId="{AC28C9FE-0D4C-40E3-83CE-26752BA92DE4}" srcOrd="0" destOrd="0" presId="urn:microsoft.com/office/officeart/2005/8/layout/vList3#1"/>
    <dgm:cxn modelId="{F7573975-B13F-401F-BB71-24D1F0C80E74}" type="presOf" srcId="{2A5F30F6-DD0B-4461-B1B9-B7E058499B1E}" destId="{761B7043-49CF-4B1C-85C4-D8A394115A15}" srcOrd="0" destOrd="0" presId="urn:microsoft.com/office/officeart/2005/8/layout/vList3#1"/>
    <dgm:cxn modelId="{F7DC03C4-5D16-48CD-8D2B-729D98FDF137}" srcId="{AAC4C875-CA6D-45EF-9104-A190A27C662C}" destId="{6A7F8BFB-362B-4B45-8338-64F6CBBCBA76}" srcOrd="9" destOrd="0" parTransId="{80682E3C-EBEB-41BE-B836-E5ED9858AC5D}" sibTransId="{FEB8A945-3341-47F6-80FE-D12BE86BC02B}"/>
    <dgm:cxn modelId="{3676F28E-18C4-4AE6-9932-6C4151118C0C}" srcId="{AAC4C875-CA6D-45EF-9104-A190A27C662C}" destId="{78A343C5-D048-4633-8176-499D6CB09239}" srcOrd="1" destOrd="0" parTransId="{117CCA79-26D4-4B0F-B6D1-F4D73CE08D33}" sibTransId="{E8F3F277-22D1-420F-A5AE-A3AF48E26F87}"/>
    <dgm:cxn modelId="{640801DB-E73E-47BA-A2E1-F7F58DEA5F7C}" type="presOf" srcId="{78A343C5-D048-4633-8176-499D6CB09239}" destId="{3B133B4F-96A6-457F-825B-CF327B4CB7A7}" srcOrd="0" destOrd="0" presId="urn:microsoft.com/office/officeart/2005/8/layout/vList3#1"/>
    <dgm:cxn modelId="{47630409-6CF9-443C-94DB-48586EF83CB8}" srcId="{AAC4C875-CA6D-45EF-9104-A190A27C662C}" destId="{EFEE57C3-84CC-474E-9EDD-34E86C83D6D6}" srcOrd="8" destOrd="0" parTransId="{A2F1F45C-6B5D-48CA-84CC-3D1AB7E652BE}" sibTransId="{A4F1ACFD-20A2-4406-9833-4A94F6FE6876}"/>
    <dgm:cxn modelId="{A35CF400-E6D4-48A6-AC6E-D0DB3AAC44D3}" type="presOf" srcId="{6A7F8BFB-362B-4B45-8338-64F6CBBCBA76}" destId="{3262C538-0A41-4793-A2C0-12384FB2522C}" srcOrd="0" destOrd="0" presId="urn:microsoft.com/office/officeart/2005/8/layout/vList3#1"/>
    <dgm:cxn modelId="{EE8D73C7-18C8-4774-90E6-5C85DF6D60A8}" type="presOf" srcId="{7AB9E97A-1CC0-4ECD-8115-421DE28BEB25}" destId="{68F45388-47D4-4F60-BA6C-E54A6A4713C5}" srcOrd="0" destOrd="0" presId="urn:microsoft.com/office/officeart/2005/8/layout/vList3#1"/>
    <dgm:cxn modelId="{6EB62FD1-2AC1-4E56-8CF3-88FC53235F53}" srcId="{AAC4C875-CA6D-45EF-9104-A190A27C662C}" destId="{9368B53B-0327-447D-A29E-0F705F4C0957}" srcOrd="0" destOrd="0" parTransId="{21D3A9FD-EEF7-4367-A364-DBE066E0674F}" sibTransId="{64CF44EC-6B2B-4E05-9F75-376EB2F808E6}"/>
    <dgm:cxn modelId="{A87DCE0C-1F7D-4FD7-842E-665ECDFEB11F}" type="presParOf" srcId="{9514C1DB-1521-4074-9E6C-418D77C624B4}" destId="{F525D9DA-3855-4454-85E4-99AB45FCE442}" srcOrd="0" destOrd="0" presId="urn:microsoft.com/office/officeart/2005/8/layout/vList3#1"/>
    <dgm:cxn modelId="{7BE80C26-CB68-4ABE-AB54-B7C4E9E9A9F3}" type="presParOf" srcId="{F525D9DA-3855-4454-85E4-99AB45FCE442}" destId="{BB54265F-7C36-4393-9375-2872774C5495}" srcOrd="0" destOrd="0" presId="urn:microsoft.com/office/officeart/2005/8/layout/vList3#1"/>
    <dgm:cxn modelId="{35B4C432-3817-4CCB-8595-F2EF50447849}" type="presParOf" srcId="{F525D9DA-3855-4454-85E4-99AB45FCE442}" destId="{3D5E6CCB-EEF0-470E-B3E3-3A12B4FC42B4}" srcOrd="1" destOrd="0" presId="urn:microsoft.com/office/officeart/2005/8/layout/vList3#1"/>
    <dgm:cxn modelId="{CC430B01-93A3-4A58-A696-7562E9E93039}" type="presParOf" srcId="{9514C1DB-1521-4074-9E6C-418D77C624B4}" destId="{14E8338A-FA39-46B3-BFA6-9E10CE6A570D}" srcOrd="1" destOrd="0" presId="urn:microsoft.com/office/officeart/2005/8/layout/vList3#1"/>
    <dgm:cxn modelId="{92F4F5C0-7BC3-4190-83E5-CBDEFD1997C0}" type="presParOf" srcId="{9514C1DB-1521-4074-9E6C-418D77C624B4}" destId="{2F993CEC-0A2F-4F48-8AD0-4E53286CE571}" srcOrd="2" destOrd="0" presId="urn:microsoft.com/office/officeart/2005/8/layout/vList3#1"/>
    <dgm:cxn modelId="{A4704E9E-3B75-42C6-B237-D26AF169556B}" type="presParOf" srcId="{2F993CEC-0A2F-4F48-8AD0-4E53286CE571}" destId="{03EE3FBA-4607-4837-A7F3-F140593FC516}" srcOrd="0" destOrd="0" presId="urn:microsoft.com/office/officeart/2005/8/layout/vList3#1"/>
    <dgm:cxn modelId="{A101FF83-9BDC-42D2-97F9-4D26CF3BF2F5}" type="presParOf" srcId="{2F993CEC-0A2F-4F48-8AD0-4E53286CE571}" destId="{3B133B4F-96A6-457F-825B-CF327B4CB7A7}" srcOrd="1" destOrd="0" presId="urn:microsoft.com/office/officeart/2005/8/layout/vList3#1"/>
    <dgm:cxn modelId="{C38C7D15-7BF7-4EA3-9B07-711E8FEE4415}" type="presParOf" srcId="{9514C1DB-1521-4074-9E6C-418D77C624B4}" destId="{10430596-181A-45B0-A4E0-C611A1A9D3DA}" srcOrd="3" destOrd="0" presId="urn:microsoft.com/office/officeart/2005/8/layout/vList3#1"/>
    <dgm:cxn modelId="{CCCDC123-D405-4B10-91F2-820D85B16EC4}" type="presParOf" srcId="{9514C1DB-1521-4074-9E6C-418D77C624B4}" destId="{A77AF129-21CB-4868-9ADA-D8D410DA23F3}" srcOrd="4" destOrd="0" presId="urn:microsoft.com/office/officeart/2005/8/layout/vList3#1"/>
    <dgm:cxn modelId="{18027B79-10DF-4CC3-9261-E630036FEF93}" type="presParOf" srcId="{A77AF129-21CB-4868-9ADA-D8D410DA23F3}" destId="{6F9E3B52-8E2B-42FD-B065-0EA73BFBF99D}" srcOrd="0" destOrd="0" presId="urn:microsoft.com/office/officeart/2005/8/layout/vList3#1"/>
    <dgm:cxn modelId="{E7037D89-2422-47A0-9A76-424B117A0B9C}" type="presParOf" srcId="{A77AF129-21CB-4868-9ADA-D8D410DA23F3}" destId="{C4A29B4A-242F-4CB4-94CB-E61635E987D7}" srcOrd="1" destOrd="0" presId="urn:microsoft.com/office/officeart/2005/8/layout/vList3#1"/>
    <dgm:cxn modelId="{B75163FD-571B-48AD-A7D8-7934106A8D22}" type="presParOf" srcId="{9514C1DB-1521-4074-9E6C-418D77C624B4}" destId="{74875222-FEF9-4D0D-8A1A-DDE919CD7ADD}" srcOrd="5" destOrd="0" presId="urn:microsoft.com/office/officeart/2005/8/layout/vList3#1"/>
    <dgm:cxn modelId="{E068CA58-0E74-4E45-8D4E-3CB7B23BF371}" type="presParOf" srcId="{9514C1DB-1521-4074-9E6C-418D77C624B4}" destId="{8B71793D-F736-4B38-A69C-853496C18847}" srcOrd="6" destOrd="0" presId="urn:microsoft.com/office/officeart/2005/8/layout/vList3#1"/>
    <dgm:cxn modelId="{FAFC2B3F-6E22-4B82-8F50-C310DB785544}" type="presParOf" srcId="{8B71793D-F736-4B38-A69C-853496C18847}" destId="{B6CF18A3-58A2-4BBF-9573-7352EB3DB48F}" srcOrd="0" destOrd="0" presId="urn:microsoft.com/office/officeart/2005/8/layout/vList3#1"/>
    <dgm:cxn modelId="{38E4B534-CCA8-4ABA-B413-6348FBA9E614}" type="presParOf" srcId="{8B71793D-F736-4B38-A69C-853496C18847}" destId="{761B7043-49CF-4B1C-85C4-D8A394115A15}" srcOrd="1" destOrd="0" presId="urn:microsoft.com/office/officeart/2005/8/layout/vList3#1"/>
    <dgm:cxn modelId="{B6F97CF0-2889-44B4-93B2-5E7E3639FD08}" type="presParOf" srcId="{9514C1DB-1521-4074-9E6C-418D77C624B4}" destId="{A49E85C5-8DC9-4BEE-93D7-84BFB6F14099}" srcOrd="7" destOrd="0" presId="urn:microsoft.com/office/officeart/2005/8/layout/vList3#1"/>
    <dgm:cxn modelId="{592C7DE8-C101-4561-BD10-69533CD931DF}" type="presParOf" srcId="{9514C1DB-1521-4074-9E6C-418D77C624B4}" destId="{122D8423-D9A2-4B0B-83D9-B741BC7C67BE}" srcOrd="8" destOrd="0" presId="urn:microsoft.com/office/officeart/2005/8/layout/vList3#1"/>
    <dgm:cxn modelId="{D100B9D1-852E-47A5-AA23-D9C6135E314B}" type="presParOf" srcId="{122D8423-D9A2-4B0B-83D9-B741BC7C67BE}" destId="{F702798F-F3DC-4E6E-9D61-4E59D9D63729}" srcOrd="0" destOrd="0" presId="urn:microsoft.com/office/officeart/2005/8/layout/vList3#1"/>
    <dgm:cxn modelId="{9847052B-1D2C-4FD5-8E1D-A2EFBE5C95BA}" type="presParOf" srcId="{122D8423-D9A2-4B0B-83D9-B741BC7C67BE}" destId="{7C358BD3-09EB-4381-AF37-C99AE9BA5158}" srcOrd="1" destOrd="0" presId="urn:microsoft.com/office/officeart/2005/8/layout/vList3#1"/>
    <dgm:cxn modelId="{3BF65EB2-E08C-419C-8E0D-38EC0C51E202}" type="presParOf" srcId="{9514C1DB-1521-4074-9E6C-418D77C624B4}" destId="{9874A925-E89A-451A-BE6C-EE71700A975D}" srcOrd="9" destOrd="0" presId="urn:microsoft.com/office/officeart/2005/8/layout/vList3#1"/>
    <dgm:cxn modelId="{56D1386D-3EB1-466D-818C-3C0CF07F79D2}" type="presParOf" srcId="{9514C1DB-1521-4074-9E6C-418D77C624B4}" destId="{FC6CCFDC-4F9F-4379-8F1E-E305080E366F}" srcOrd="10" destOrd="0" presId="urn:microsoft.com/office/officeart/2005/8/layout/vList3#1"/>
    <dgm:cxn modelId="{AB91CA25-A547-4051-8903-720891385F98}" type="presParOf" srcId="{FC6CCFDC-4F9F-4379-8F1E-E305080E366F}" destId="{4DD4F8D1-0A43-4B27-8ADE-1007C61F6FDE}" srcOrd="0" destOrd="0" presId="urn:microsoft.com/office/officeart/2005/8/layout/vList3#1"/>
    <dgm:cxn modelId="{1F51F623-6085-4501-B3CB-7D2197BC7630}" type="presParOf" srcId="{FC6CCFDC-4F9F-4379-8F1E-E305080E366F}" destId="{68F45388-47D4-4F60-BA6C-E54A6A4713C5}" srcOrd="1" destOrd="0" presId="urn:microsoft.com/office/officeart/2005/8/layout/vList3#1"/>
    <dgm:cxn modelId="{10937B9A-9CDD-4942-ADBE-6B3F738B8FA0}" type="presParOf" srcId="{9514C1DB-1521-4074-9E6C-418D77C624B4}" destId="{AE5AB980-70A0-466E-A8F3-F596F6BE0D21}" srcOrd="11" destOrd="0" presId="urn:microsoft.com/office/officeart/2005/8/layout/vList3#1"/>
    <dgm:cxn modelId="{6A32A307-16E8-4D1D-A660-B3CB6E993384}" type="presParOf" srcId="{9514C1DB-1521-4074-9E6C-418D77C624B4}" destId="{8FA99FCC-BCF2-45E4-B4D0-86C2B3C9373E}" srcOrd="12" destOrd="0" presId="urn:microsoft.com/office/officeart/2005/8/layout/vList3#1"/>
    <dgm:cxn modelId="{5EB5FE8D-AC89-4F27-9C85-AFF2B44620B4}" type="presParOf" srcId="{8FA99FCC-BCF2-45E4-B4D0-86C2B3C9373E}" destId="{0D370D14-E7D7-4192-8777-C8AFE0B9BB36}" srcOrd="0" destOrd="0" presId="urn:microsoft.com/office/officeart/2005/8/layout/vList3#1"/>
    <dgm:cxn modelId="{8F93A2D8-FD27-4B7A-88E2-EBC4DF99F0CD}" type="presParOf" srcId="{8FA99FCC-BCF2-45E4-B4D0-86C2B3C9373E}" destId="{6EE45EED-12AD-4156-8E38-61BBB99DFE1E}" srcOrd="1" destOrd="0" presId="urn:microsoft.com/office/officeart/2005/8/layout/vList3#1"/>
    <dgm:cxn modelId="{B5D12D36-E2E4-4606-BAF0-05F344A2230B}" type="presParOf" srcId="{9514C1DB-1521-4074-9E6C-418D77C624B4}" destId="{920ACD7A-EC2F-4246-B457-96226F56F195}" srcOrd="13" destOrd="0" presId="urn:microsoft.com/office/officeart/2005/8/layout/vList3#1"/>
    <dgm:cxn modelId="{709AF06E-4243-453E-A5D8-77C072CF7D1D}" type="presParOf" srcId="{9514C1DB-1521-4074-9E6C-418D77C624B4}" destId="{8ABBA232-C834-458B-BEBB-C451342F41A6}" srcOrd="14" destOrd="0" presId="urn:microsoft.com/office/officeart/2005/8/layout/vList3#1"/>
    <dgm:cxn modelId="{7C6F6BD5-19DA-487C-B6C5-C1B7477CA27A}" type="presParOf" srcId="{8ABBA232-C834-458B-BEBB-C451342F41A6}" destId="{003C381F-16BB-4465-B784-256D082B0AF4}" srcOrd="0" destOrd="0" presId="urn:microsoft.com/office/officeart/2005/8/layout/vList3#1"/>
    <dgm:cxn modelId="{452F902A-5B04-4848-A78F-1076D6E94B8D}" type="presParOf" srcId="{8ABBA232-C834-458B-BEBB-C451342F41A6}" destId="{92681896-344A-4DD5-9B38-E685C9269FA2}" srcOrd="1" destOrd="0" presId="urn:microsoft.com/office/officeart/2005/8/layout/vList3#1"/>
    <dgm:cxn modelId="{660668C5-18A4-4F32-8F01-2713278DC4ED}" type="presParOf" srcId="{9514C1DB-1521-4074-9E6C-418D77C624B4}" destId="{4DA295AC-B58C-417B-95E4-D3CE8F901AE0}" srcOrd="15" destOrd="0" presId="urn:microsoft.com/office/officeart/2005/8/layout/vList3#1"/>
    <dgm:cxn modelId="{6CAE871F-E58F-490F-9324-CD0D3DCB520B}" type="presParOf" srcId="{9514C1DB-1521-4074-9E6C-418D77C624B4}" destId="{75316D7E-5551-47FE-BC7E-63035DEA61AF}" srcOrd="16" destOrd="0" presId="urn:microsoft.com/office/officeart/2005/8/layout/vList3#1"/>
    <dgm:cxn modelId="{D29C488D-7684-4E56-9107-4ABD7A2E37F7}" type="presParOf" srcId="{75316D7E-5551-47FE-BC7E-63035DEA61AF}" destId="{0CC00D58-B70F-491E-B533-403531E16178}" srcOrd="0" destOrd="0" presId="urn:microsoft.com/office/officeart/2005/8/layout/vList3#1"/>
    <dgm:cxn modelId="{9823D143-3F94-4C3C-ADBB-923D2D2197C0}" type="presParOf" srcId="{75316D7E-5551-47FE-BC7E-63035DEA61AF}" destId="{AC28C9FE-0D4C-40E3-83CE-26752BA92DE4}" srcOrd="1" destOrd="0" presId="urn:microsoft.com/office/officeart/2005/8/layout/vList3#1"/>
    <dgm:cxn modelId="{B4719694-BFDC-430A-B1CE-7A9789013A48}" type="presParOf" srcId="{9514C1DB-1521-4074-9E6C-418D77C624B4}" destId="{A31C8AB8-8734-477E-A1A5-4CA7DD52AD17}" srcOrd="17" destOrd="0" presId="urn:microsoft.com/office/officeart/2005/8/layout/vList3#1"/>
    <dgm:cxn modelId="{1E835B23-F098-4C2E-AD9C-430695A6376A}" type="presParOf" srcId="{9514C1DB-1521-4074-9E6C-418D77C624B4}" destId="{99523DE7-5773-4E5F-8999-55748964DD0E}" srcOrd="18" destOrd="0" presId="urn:microsoft.com/office/officeart/2005/8/layout/vList3#1"/>
    <dgm:cxn modelId="{2F705920-7D86-4DD1-848B-CBA837FF07B4}" type="presParOf" srcId="{99523DE7-5773-4E5F-8999-55748964DD0E}" destId="{C643616E-F8E7-49D2-B402-4F6507250A8F}" srcOrd="0" destOrd="0" presId="urn:microsoft.com/office/officeart/2005/8/layout/vList3#1"/>
    <dgm:cxn modelId="{89DEAC09-1409-4143-B4B6-4E76A12945C8}" type="presParOf" srcId="{99523DE7-5773-4E5F-8999-55748964DD0E}" destId="{3262C538-0A41-4793-A2C0-12384FB2522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0220B3-CC65-4BD8-AEBE-4F346F6765B7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99FE75B-56B7-4ACE-B300-79DCA23299A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Общегосударственные вопросы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55 400,9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FA9A2DE-9A36-4A9E-A5A1-F8B3263BC51A}" type="parTrans" cxnId="{BD9A5BA2-BBA7-4609-A9DD-FEEF0060EBA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B60D380-1C15-43DE-8E07-EEE0BDF4AAE0}" type="sibTrans" cxnId="{BD9A5BA2-BBA7-4609-A9DD-FEEF0060EBA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25DA516-3214-4021-8887-88DB3CBEB90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содержание муниципального казенного учреждения «ЦБО и МТО»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14 932,3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E8E72A9-CC75-4271-8BBE-91D4C6AA0EDE}" type="parTrans" cxnId="{C2F26635-1201-4B6D-AB54-EA7D9A3A623E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C61BA20-425C-4F98-B43A-6C045A255278}" type="sibTrans" cxnId="{C2F26635-1201-4B6D-AB54-EA7D9A3A623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81B14CA-9402-4D74-A112-88135EAB33F6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решение иных вопросов местного самоуправления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5 726,1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30BA5A6-CDF9-4D11-922A-A71E4384E8A5}" type="parTrans" cxnId="{9CE5D341-4897-4262-AD3B-1B660CBC2EA3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07B0439-24E0-4F33-9C38-F5C6DE97EAA7}" type="sibTrans" cxnId="{9CE5D341-4897-4262-AD3B-1B660CBC2EA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0898133-A840-4876-BEE3-7C59E5F206DB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34 296,7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C742D4B-3D8F-4320-B0C1-1DE1BC03EAB9}" type="parTrans" cxnId="{29A63D0C-854D-4EF8-BEE4-6486F39E0325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444C717-D890-4E9C-B10F-03E1F4074EB3}" type="sibTrans" cxnId="{29A63D0C-854D-4EF8-BEE4-6486F39E032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AB4988F-4812-414E-AA0E-8B3C7BCBA849}" type="pres">
      <dgm:prSet presAssocID="{170220B3-CC65-4BD8-AEBE-4F346F6765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8148A8-23F9-4CA8-AE37-AE8D7012DCE0}" type="pres">
      <dgm:prSet presAssocID="{F99FE75B-56B7-4ACE-B300-79DCA23299A9}" presName="centerShape" presStyleLbl="node0" presStyleIdx="0" presStyleCnt="1" custScaleX="181863" custLinFactNeighborX="775" custLinFactNeighborY="-2646"/>
      <dgm:spPr/>
      <dgm:t>
        <a:bodyPr/>
        <a:lstStyle/>
        <a:p>
          <a:endParaRPr lang="ru-RU"/>
        </a:p>
      </dgm:t>
    </dgm:pt>
    <dgm:pt modelId="{DDEACB4F-BD94-4886-A562-E2F03285308D}" type="pres">
      <dgm:prSet presAssocID="{1C742D4B-3D8F-4320-B0C1-1DE1BC03EAB9}" presName="parTrans" presStyleLbl="sibTrans2D1" presStyleIdx="0" presStyleCnt="3"/>
      <dgm:spPr/>
      <dgm:t>
        <a:bodyPr/>
        <a:lstStyle/>
        <a:p>
          <a:endParaRPr lang="ru-RU"/>
        </a:p>
      </dgm:t>
    </dgm:pt>
    <dgm:pt modelId="{58440137-00E4-46E0-A0BD-86E153D4913D}" type="pres">
      <dgm:prSet presAssocID="{1C742D4B-3D8F-4320-B0C1-1DE1BC03EAB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4FE3013-74F4-4DE1-8FA0-80987A2E27CE}" type="pres">
      <dgm:prSet presAssocID="{10898133-A840-4876-BEE3-7C59E5F206DB}" presName="node" presStyleLbl="node1" presStyleIdx="0" presStyleCnt="3" custScaleX="184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FC020-CB16-4B4F-AACD-DFF2BF24DF4C}" type="pres">
      <dgm:prSet presAssocID="{FE8E72A9-CC75-4271-8BBE-91D4C6AA0EDE}" presName="parTrans" presStyleLbl="sibTrans2D1" presStyleIdx="1" presStyleCnt="3"/>
      <dgm:spPr/>
      <dgm:t>
        <a:bodyPr/>
        <a:lstStyle/>
        <a:p>
          <a:endParaRPr lang="ru-RU"/>
        </a:p>
      </dgm:t>
    </dgm:pt>
    <dgm:pt modelId="{5799873A-EE07-47E4-BBB6-8B149EFD00E4}" type="pres">
      <dgm:prSet presAssocID="{FE8E72A9-CC75-4271-8BBE-91D4C6AA0ED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DB41478-7496-41EF-92DC-6985430ED873}" type="pres">
      <dgm:prSet presAssocID="{825DA516-3214-4021-8887-88DB3CBEB909}" presName="node" presStyleLbl="node1" presStyleIdx="1" presStyleCnt="3" custScaleX="157302" custRadScaleRad="131551" custRadScaleInc="-12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9FEA5-0D2A-4E5A-83C5-57F30CFDA0EC}" type="pres">
      <dgm:prSet presAssocID="{F30BA5A6-CDF9-4D11-922A-A71E4384E8A5}" presName="parTrans" presStyleLbl="sibTrans2D1" presStyleIdx="2" presStyleCnt="3"/>
      <dgm:spPr/>
      <dgm:t>
        <a:bodyPr/>
        <a:lstStyle/>
        <a:p>
          <a:endParaRPr lang="ru-RU"/>
        </a:p>
      </dgm:t>
    </dgm:pt>
    <dgm:pt modelId="{402D73C6-9E2D-48DC-8173-8045B29F7F22}" type="pres">
      <dgm:prSet presAssocID="{F30BA5A6-CDF9-4D11-922A-A71E4384E8A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1C39401-C70F-477F-9F7D-7E96599D8F5C}" type="pres">
      <dgm:prSet presAssocID="{E81B14CA-9402-4D74-A112-88135EAB33F6}" presName="node" presStyleLbl="node1" presStyleIdx="2" presStyleCnt="3" custScaleX="168226" custRadScaleRad="138636" custRadScaleInc="14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822F75-3C71-4369-9020-202A78271DC3}" type="presOf" srcId="{1C742D4B-3D8F-4320-B0C1-1DE1BC03EAB9}" destId="{58440137-00E4-46E0-A0BD-86E153D4913D}" srcOrd="1" destOrd="0" presId="urn:microsoft.com/office/officeart/2005/8/layout/radial5"/>
    <dgm:cxn modelId="{B6005DB9-F517-434B-8C93-DB4F29CF5BCC}" type="presOf" srcId="{E81B14CA-9402-4D74-A112-88135EAB33F6}" destId="{81C39401-C70F-477F-9F7D-7E96599D8F5C}" srcOrd="0" destOrd="0" presId="urn:microsoft.com/office/officeart/2005/8/layout/radial5"/>
    <dgm:cxn modelId="{29A63D0C-854D-4EF8-BEE4-6486F39E0325}" srcId="{F99FE75B-56B7-4ACE-B300-79DCA23299A9}" destId="{10898133-A840-4876-BEE3-7C59E5F206DB}" srcOrd="0" destOrd="0" parTransId="{1C742D4B-3D8F-4320-B0C1-1DE1BC03EAB9}" sibTransId="{A444C717-D890-4E9C-B10F-03E1F4074EB3}"/>
    <dgm:cxn modelId="{F1FC4803-02A2-4671-B559-0C3A57BF7363}" type="presOf" srcId="{F30BA5A6-CDF9-4D11-922A-A71E4384E8A5}" destId="{AA49FEA5-0D2A-4E5A-83C5-57F30CFDA0EC}" srcOrd="0" destOrd="0" presId="urn:microsoft.com/office/officeart/2005/8/layout/radial5"/>
    <dgm:cxn modelId="{82AAADA1-318F-4E65-A37A-CEDF10F8A290}" type="presOf" srcId="{F99FE75B-56B7-4ACE-B300-79DCA23299A9}" destId="{048148A8-23F9-4CA8-AE37-AE8D7012DCE0}" srcOrd="0" destOrd="0" presId="urn:microsoft.com/office/officeart/2005/8/layout/radial5"/>
    <dgm:cxn modelId="{28A13C19-E0C1-461F-8B08-E748D2982E1A}" type="presOf" srcId="{10898133-A840-4876-BEE3-7C59E5F206DB}" destId="{24FE3013-74F4-4DE1-8FA0-80987A2E27CE}" srcOrd="0" destOrd="0" presId="urn:microsoft.com/office/officeart/2005/8/layout/radial5"/>
    <dgm:cxn modelId="{89D56E8A-668E-4C84-8F4A-8D293B4434F4}" type="presOf" srcId="{F30BA5A6-CDF9-4D11-922A-A71E4384E8A5}" destId="{402D73C6-9E2D-48DC-8173-8045B29F7F22}" srcOrd="1" destOrd="0" presId="urn:microsoft.com/office/officeart/2005/8/layout/radial5"/>
    <dgm:cxn modelId="{6DF4B9F1-C673-4FDA-9F3C-A36E22039F55}" type="presOf" srcId="{825DA516-3214-4021-8887-88DB3CBEB909}" destId="{8DB41478-7496-41EF-92DC-6985430ED873}" srcOrd="0" destOrd="0" presId="urn:microsoft.com/office/officeart/2005/8/layout/radial5"/>
    <dgm:cxn modelId="{17B06F73-E1E1-44AD-B0FF-D50A66A10133}" type="presOf" srcId="{FE8E72A9-CC75-4271-8BBE-91D4C6AA0EDE}" destId="{5799873A-EE07-47E4-BBB6-8B149EFD00E4}" srcOrd="1" destOrd="0" presId="urn:microsoft.com/office/officeart/2005/8/layout/radial5"/>
    <dgm:cxn modelId="{BD9A5BA2-BBA7-4609-A9DD-FEEF0060EBA3}" srcId="{170220B3-CC65-4BD8-AEBE-4F346F6765B7}" destId="{F99FE75B-56B7-4ACE-B300-79DCA23299A9}" srcOrd="0" destOrd="0" parTransId="{5FA9A2DE-9A36-4A9E-A5A1-F8B3263BC51A}" sibTransId="{8B60D380-1C15-43DE-8E07-EEE0BDF4AAE0}"/>
    <dgm:cxn modelId="{BBB15078-2D20-43C2-8884-C87203CE302F}" type="presOf" srcId="{FE8E72A9-CC75-4271-8BBE-91D4C6AA0EDE}" destId="{897FC020-CB16-4B4F-AACD-DFF2BF24DF4C}" srcOrd="0" destOrd="0" presId="urn:microsoft.com/office/officeart/2005/8/layout/radial5"/>
    <dgm:cxn modelId="{77D1E0AB-601F-4D70-9844-5E2BC829FCF0}" type="presOf" srcId="{170220B3-CC65-4BD8-AEBE-4F346F6765B7}" destId="{7AB4988F-4812-414E-AA0E-8B3C7BCBA849}" srcOrd="0" destOrd="0" presId="urn:microsoft.com/office/officeart/2005/8/layout/radial5"/>
    <dgm:cxn modelId="{1CD9CB3A-9675-44FC-94F9-3BC59D767E1A}" type="presOf" srcId="{1C742D4B-3D8F-4320-B0C1-1DE1BC03EAB9}" destId="{DDEACB4F-BD94-4886-A562-E2F03285308D}" srcOrd="0" destOrd="0" presId="urn:microsoft.com/office/officeart/2005/8/layout/radial5"/>
    <dgm:cxn modelId="{C2F26635-1201-4B6D-AB54-EA7D9A3A623E}" srcId="{F99FE75B-56B7-4ACE-B300-79DCA23299A9}" destId="{825DA516-3214-4021-8887-88DB3CBEB909}" srcOrd="1" destOrd="0" parTransId="{FE8E72A9-CC75-4271-8BBE-91D4C6AA0EDE}" sibTransId="{EC61BA20-425C-4F98-B43A-6C045A255278}"/>
    <dgm:cxn modelId="{9CE5D341-4897-4262-AD3B-1B660CBC2EA3}" srcId="{F99FE75B-56B7-4ACE-B300-79DCA23299A9}" destId="{E81B14CA-9402-4D74-A112-88135EAB33F6}" srcOrd="2" destOrd="0" parTransId="{F30BA5A6-CDF9-4D11-922A-A71E4384E8A5}" sibTransId="{F07B0439-24E0-4F33-9C38-F5C6DE97EAA7}"/>
    <dgm:cxn modelId="{77C77619-1B54-42C6-B120-093D15FD8655}" type="presParOf" srcId="{7AB4988F-4812-414E-AA0E-8B3C7BCBA849}" destId="{048148A8-23F9-4CA8-AE37-AE8D7012DCE0}" srcOrd="0" destOrd="0" presId="urn:microsoft.com/office/officeart/2005/8/layout/radial5"/>
    <dgm:cxn modelId="{1EAEC6CB-039D-46DB-B05B-FC5E13396CD2}" type="presParOf" srcId="{7AB4988F-4812-414E-AA0E-8B3C7BCBA849}" destId="{DDEACB4F-BD94-4886-A562-E2F03285308D}" srcOrd="1" destOrd="0" presId="urn:microsoft.com/office/officeart/2005/8/layout/radial5"/>
    <dgm:cxn modelId="{CE44EE70-D1A7-4AD3-92D9-1453F5010191}" type="presParOf" srcId="{DDEACB4F-BD94-4886-A562-E2F03285308D}" destId="{58440137-00E4-46E0-A0BD-86E153D4913D}" srcOrd="0" destOrd="0" presId="urn:microsoft.com/office/officeart/2005/8/layout/radial5"/>
    <dgm:cxn modelId="{AA25366A-E740-4428-8B94-48FAF93B78A7}" type="presParOf" srcId="{7AB4988F-4812-414E-AA0E-8B3C7BCBA849}" destId="{24FE3013-74F4-4DE1-8FA0-80987A2E27CE}" srcOrd="2" destOrd="0" presId="urn:microsoft.com/office/officeart/2005/8/layout/radial5"/>
    <dgm:cxn modelId="{EEA74044-0A1B-4659-98AE-3FF129FC4FFC}" type="presParOf" srcId="{7AB4988F-4812-414E-AA0E-8B3C7BCBA849}" destId="{897FC020-CB16-4B4F-AACD-DFF2BF24DF4C}" srcOrd="3" destOrd="0" presId="urn:microsoft.com/office/officeart/2005/8/layout/radial5"/>
    <dgm:cxn modelId="{0858E585-07C3-443D-802E-EB196C7A0A6F}" type="presParOf" srcId="{897FC020-CB16-4B4F-AACD-DFF2BF24DF4C}" destId="{5799873A-EE07-47E4-BBB6-8B149EFD00E4}" srcOrd="0" destOrd="0" presId="urn:microsoft.com/office/officeart/2005/8/layout/radial5"/>
    <dgm:cxn modelId="{890ABC97-052E-4BEA-BDBB-923EF0FB33B1}" type="presParOf" srcId="{7AB4988F-4812-414E-AA0E-8B3C7BCBA849}" destId="{8DB41478-7496-41EF-92DC-6985430ED873}" srcOrd="4" destOrd="0" presId="urn:microsoft.com/office/officeart/2005/8/layout/radial5"/>
    <dgm:cxn modelId="{92B232E5-5B70-434E-8969-136CFE790A58}" type="presParOf" srcId="{7AB4988F-4812-414E-AA0E-8B3C7BCBA849}" destId="{AA49FEA5-0D2A-4E5A-83C5-57F30CFDA0EC}" srcOrd="5" destOrd="0" presId="urn:microsoft.com/office/officeart/2005/8/layout/radial5"/>
    <dgm:cxn modelId="{464E6436-40CB-4A40-84F4-5781DDBB0F46}" type="presParOf" srcId="{AA49FEA5-0D2A-4E5A-83C5-57F30CFDA0EC}" destId="{402D73C6-9E2D-48DC-8173-8045B29F7F22}" srcOrd="0" destOrd="0" presId="urn:microsoft.com/office/officeart/2005/8/layout/radial5"/>
    <dgm:cxn modelId="{50B3E319-A7B0-4C3A-A523-0F23B9882B66}" type="presParOf" srcId="{7AB4988F-4812-414E-AA0E-8B3C7BCBA849}" destId="{81C39401-C70F-477F-9F7D-7E96599D8F5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CED302-A001-43E6-B699-A823CB3F61FA}" type="doc">
      <dgm:prSet loTypeId="urn:microsoft.com/office/officeart/2005/8/layout/hierarchy3" loCatId="hierarchy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D135862-8278-467C-A50E-CC2276056615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3874,9 тыс.рублей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31D3AA0-2E7A-4151-B956-51D2D4BA228F}" type="parTrans" cxnId="{FD245D65-3B0D-4574-9854-B7566FE4AC2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ED30478-CF40-490E-B52F-FB2730B06314}" type="sibTrans" cxnId="{FD245D65-3B0D-4574-9854-B7566FE4AC2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0C4CA96-DD8F-4CEE-B361-FD70D45F5893}">
      <dgm:prSet phldrT="[Текст]"/>
      <dgm:spPr>
        <a:solidFill>
          <a:srgbClr val="8DEAFD">
            <a:alpha val="90000"/>
          </a:srgbClr>
        </a:solidFill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coolSlant"/>
          <a:contourClr>
            <a:schemeClr val="bg1"/>
          </a:contourClr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содержание Единой  диспетчерской службы  3848,5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4997B-7B9E-4A87-891B-99FB8D5BE1A1}" type="parTrans" cxnId="{76A32627-F47C-4F13-A8F6-2E2CA0BDF63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BD8344C-D6EA-4EAA-872B-2B172ACC43D0}" type="sibTrans" cxnId="{76A32627-F47C-4F13-A8F6-2E2CA0BDF63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1C030BD-404D-4C3D-A8F6-5343DB7664A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9661,0 тыс.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E6ADD46-502C-478B-ACF2-ED4675EE8FB0}" type="parTrans" cxnId="{880DC66F-7B92-414D-A493-FB4776B466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7B8C7D-93EB-4101-BFC5-E285C6F2EA46}" type="sibTrans" cxnId="{880DC66F-7B92-414D-A493-FB4776B466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F7BF7C7-2265-4065-BF99-9A195366C599}">
      <dgm:prSet phldrT="[Текст]"/>
      <dgm:spPr>
        <a:solidFill>
          <a:srgbClr val="FFFF00">
            <a:alpha val="90000"/>
          </a:srgbClr>
        </a:solidFill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/>
          <a:contourClr>
            <a:schemeClr val="bg1"/>
          </a:contourClr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дорожное хозяйство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59D054F-599B-46EE-ABF1-18659CAD35D4}" type="parTrans" cxnId="{718076DD-A908-480F-8040-B0330E454C2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025ABA8-6FB3-4887-82FC-A51276C69D6D}" type="sibTrans" cxnId="{718076DD-A908-480F-8040-B0330E454C2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1A93676-384E-4090-8A28-09C6E00C75B4}">
      <dgm:prSet phldrT="[Текст]"/>
      <dgm:spPr>
        <a:solidFill>
          <a:srgbClr val="8DEAFD">
            <a:alpha val="90000"/>
          </a:srgbClr>
        </a:solidFill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coolSlant"/>
          <a:contourClr>
            <a:schemeClr val="bg1"/>
          </a:contourClr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строительство, модернизация, ремонт и содержание автомобильных дорог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9661,0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54968D2-5C66-474D-A334-C10B042E8E4C}" type="parTrans" cxnId="{3F707EC6-F1EB-45E6-936F-25076BFC0F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D3B558A-7B70-4E46-9360-B137FF902D23}" type="sibTrans" cxnId="{3F707EC6-F1EB-45E6-936F-25076BFC0F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FD14742-399C-47AA-A73E-D18F0E3C280D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4530,8 тыс.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AE3CB54-00A1-4670-AC86-78CBA4737DBE}" type="parTrans" cxnId="{11D5654E-C9E8-4B93-9D02-44B46BCAE3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D23884F-21D7-4FC1-A3D0-1D86278803F4}" type="sibTrans" cxnId="{11D5654E-C9E8-4B93-9D02-44B46BCAE3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8A59A0E-DC51-4DF8-ADEF-2133BB7F6B5A}">
      <dgm:prSet/>
      <dgm:spPr>
        <a:solidFill>
          <a:srgbClr val="FFFF00">
            <a:alpha val="90000"/>
          </a:srgbClr>
        </a:solidFill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/>
          <a:contourClr>
            <a:schemeClr val="bg1"/>
          </a:contourClr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коммунальное хозяйство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406CDDE-7C06-48E3-A13A-341C2324411D}" type="parTrans" cxnId="{1532EEF8-A846-4476-84A0-A4B2DAAAB93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C4415A5-721E-4AB3-B145-2FF9B6FC5D0D}" type="sibTrans" cxnId="{1532EEF8-A846-4476-84A0-A4B2DAAAB93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B7B7BB8-9032-4003-A981-A15F6F5715DE}">
      <dgm:prSet/>
      <dgm:spPr>
        <a:solidFill>
          <a:srgbClr val="8DEAFD">
            <a:alpha val="90000"/>
          </a:srgbClr>
        </a:solidFill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coolSlant"/>
          <a:contourClr>
            <a:schemeClr val="bg1"/>
          </a:contourClr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модернизация объектов теплоэнергетики и капитальный ремонт объектов коммунальной инфраструктуры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4440,2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AD10386-6491-485D-BED4-8D575657A592}" type="parTrans" cxnId="{3E89BCFE-D4D9-43DA-A434-B78EBAA21D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FD81E3-B6FC-469B-B7ED-3752BF037BDD}" type="sibTrans" cxnId="{3E89BCFE-D4D9-43DA-A434-B78EBAA21D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E0A70BD-25B9-40B0-A4B0-B5ADA45BD6EE}" type="pres">
      <dgm:prSet presAssocID="{6FCED302-A001-43E6-B699-A823CB3F61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163CD8-0912-406C-805B-8DC31E61F8E7}" type="pres">
      <dgm:prSet presAssocID="{7D135862-8278-467C-A50E-CC2276056615}" presName="root" presStyleCnt="0"/>
      <dgm:spPr/>
    </dgm:pt>
    <dgm:pt modelId="{F92AC918-179B-4CDC-B6F8-47F92D02FF2A}" type="pres">
      <dgm:prSet presAssocID="{7D135862-8278-467C-A50E-CC2276056615}" presName="rootComposite" presStyleCnt="0"/>
      <dgm:spPr/>
    </dgm:pt>
    <dgm:pt modelId="{C214B3BD-6E9A-461A-BAB2-F3BD7EEF2461}" type="pres">
      <dgm:prSet presAssocID="{7D135862-8278-467C-A50E-CC2276056615}" presName="rootText" presStyleLbl="node1" presStyleIdx="0" presStyleCnt="3" custLinFactNeighborX="2921" custLinFactNeighborY="-27477"/>
      <dgm:spPr/>
      <dgm:t>
        <a:bodyPr/>
        <a:lstStyle/>
        <a:p>
          <a:endParaRPr lang="ru-RU"/>
        </a:p>
      </dgm:t>
    </dgm:pt>
    <dgm:pt modelId="{362F79A6-13D9-4BF8-9DAC-5FD8BB53D097}" type="pres">
      <dgm:prSet presAssocID="{7D135862-8278-467C-A50E-CC2276056615}" presName="rootConnector" presStyleLbl="node1" presStyleIdx="0" presStyleCnt="3"/>
      <dgm:spPr/>
      <dgm:t>
        <a:bodyPr/>
        <a:lstStyle/>
        <a:p>
          <a:endParaRPr lang="ru-RU"/>
        </a:p>
      </dgm:t>
    </dgm:pt>
    <dgm:pt modelId="{14166ED2-656C-443E-A277-BE7051DCFC35}" type="pres">
      <dgm:prSet presAssocID="{7D135862-8278-467C-A50E-CC2276056615}" presName="childShape" presStyleCnt="0"/>
      <dgm:spPr/>
    </dgm:pt>
    <dgm:pt modelId="{2BE4249F-169C-440A-8671-382957215C6D}" type="pres">
      <dgm:prSet presAssocID="{3FD4997B-7B9E-4A87-891B-99FB8D5BE1A1}" presName="Name13" presStyleLbl="parChTrans1D2" presStyleIdx="0" presStyleCnt="5"/>
      <dgm:spPr/>
      <dgm:t>
        <a:bodyPr/>
        <a:lstStyle/>
        <a:p>
          <a:endParaRPr lang="ru-RU"/>
        </a:p>
      </dgm:t>
    </dgm:pt>
    <dgm:pt modelId="{E83FA495-219E-4924-9A4B-69C4C5B9BE8A}" type="pres">
      <dgm:prSet presAssocID="{00C4CA96-DD8F-4CEE-B361-FD70D45F5893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04755-6122-45ED-B38C-EAF5909A984C}" type="pres">
      <dgm:prSet presAssocID="{01C030BD-404D-4C3D-A8F6-5343DB7664A4}" presName="root" presStyleCnt="0"/>
      <dgm:spPr/>
    </dgm:pt>
    <dgm:pt modelId="{E1B9C7B1-6BFB-41B8-8672-EA2D84A3CD93}" type="pres">
      <dgm:prSet presAssocID="{01C030BD-404D-4C3D-A8F6-5343DB7664A4}" presName="rootComposite" presStyleCnt="0"/>
      <dgm:spPr/>
    </dgm:pt>
    <dgm:pt modelId="{A1FD28E6-AEFF-4D27-A5DD-F8C93FA43088}" type="pres">
      <dgm:prSet presAssocID="{01C030BD-404D-4C3D-A8F6-5343DB7664A4}" presName="rootText" presStyleLbl="node1" presStyleIdx="1" presStyleCnt="3" custLinFactNeighborX="-588" custLinFactNeighborY="-27477"/>
      <dgm:spPr/>
      <dgm:t>
        <a:bodyPr/>
        <a:lstStyle/>
        <a:p>
          <a:endParaRPr lang="ru-RU"/>
        </a:p>
      </dgm:t>
    </dgm:pt>
    <dgm:pt modelId="{5F974863-B467-4E54-9318-D14D9C636C50}" type="pres">
      <dgm:prSet presAssocID="{01C030BD-404D-4C3D-A8F6-5343DB7664A4}" presName="rootConnector" presStyleLbl="node1" presStyleIdx="1" presStyleCnt="3"/>
      <dgm:spPr/>
      <dgm:t>
        <a:bodyPr/>
        <a:lstStyle/>
        <a:p>
          <a:endParaRPr lang="ru-RU"/>
        </a:p>
      </dgm:t>
    </dgm:pt>
    <dgm:pt modelId="{12F2AF5E-7012-40A2-ABFF-C789485042C7}" type="pres">
      <dgm:prSet presAssocID="{01C030BD-404D-4C3D-A8F6-5343DB7664A4}" presName="childShape" presStyleCnt="0"/>
      <dgm:spPr/>
    </dgm:pt>
    <dgm:pt modelId="{010A2DC7-3223-4BD5-9E55-5D66627F991A}" type="pres">
      <dgm:prSet presAssocID="{759D054F-599B-46EE-ABF1-18659CAD35D4}" presName="Name13" presStyleLbl="parChTrans1D2" presStyleIdx="1" presStyleCnt="5"/>
      <dgm:spPr/>
      <dgm:t>
        <a:bodyPr/>
        <a:lstStyle/>
        <a:p>
          <a:endParaRPr lang="ru-RU"/>
        </a:p>
      </dgm:t>
    </dgm:pt>
    <dgm:pt modelId="{A1CDF2AA-B087-4A79-9F10-5655306BE261}" type="pres">
      <dgm:prSet presAssocID="{5F7BF7C7-2265-4065-BF99-9A195366C599}" presName="childText" presStyleLbl="bgAcc1" presStyleIdx="1" presStyleCnt="5" custScaleY="56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84ABD-01CA-476B-A002-F62A88126054}" type="pres">
      <dgm:prSet presAssocID="{354968D2-5C66-474D-A334-C10B042E8E4C}" presName="Name13" presStyleLbl="parChTrans1D2" presStyleIdx="2" presStyleCnt="5"/>
      <dgm:spPr/>
      <dgm:t>
        <a:bodyPr/>
        <a:lstStyle/>
        <a:p>
          <a:endParaRPr lang="ru-RU"/>
        </a:p>
      </dgm:t>
    </dgm:pt>
    <dgm:pt modelId="{44FF1A4D-E648-4564-8C46-016CA8DD415D}" type="pres">
      <dgm:prSet presAssocID="{51A93676-384E-4090-8A28-09C6E00C75B4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7DC2D-FADD-4154-89B1-891271763549}" type="pres">
      <dgm:prSet presAssocID="{7FD14742-399C-47AA-A73E-D18F0E3C280D}" presName="root" presStyleCnt="0"/>
      <dgm:spPr/>
    </dgm:pt>
    <dgm:pt modelId="{6C5DA05F-2199-4475-8B38-D51F52DAD1BF}" type="pres">
      <dgm:prSet presAssocID="{7FD14742-399C-47AA-A73E-D18F0E3C280D}" presName="rootComposite" presStyleCnt="0"/>
      <dgm:spPr/>
    </dgm:pt>
    <dgm:pt modelId="{5E403162-B0C9-40A8-B657-4625774F171B}" type="pres">
      <dgm:prSet presAssocID="{7FD14742-399C-47AA-A73E-D18F0E3C280D}" presName="rootText" presStyleLbl="node1" presStyleIdx="2" presStyleCnt="3" custLinFactNeighborX="1831" custLinFactNeighborY="-27477"/>
      <dgm:spPr/>
      <dgm:t>
        <a:bodyPr/>
        <a:lstStyle/>
        <a:p>
          <a:endParaRPr lang="ru-RU"/>
        </a:p>
      </dgm:t>
    </dgm:pt>
    <dgm:pt modelId="{17A51A7F-B552-478E-9413-75931A3BDEED}" type="pres">
      <dgm:prSet presAssocID="{7FD14742-399C-47AA-A73E-D18F0E3C280D}" presName="rootConnector" presStyleLbl="node1" presStyleIdx="2" presStyleCnt="3"/>
      <dgm:spPr/>
      <dgm:t>
        <a:bodyPr/>
        <a:lstStyle/>
        <a:p>
          <a:endParaRPr lang="ru-RU"/>
        </a:p>
      </dgm:t>
    </dgm:pt>
    <dgm:pt modelId="{DF5742E9-B37A-4C0D-B105-1E91DDD99C83}" type="pres">
      <dgm:prSet presAssocID="{7FD14742-399C-47AA-A73E-D18F0E3C280D}" presName="childShape" presStyleCnt="0"/>
      <dgm:spPr/>
    </dgm:pt>
    <dgm:pt modelId="{2EC5CDE3-0391-4F8E-A5A9-7C2F7840ABCE}" type="pres">
      <dgm:prSet presAssocID="{D406CDDE-7C06-48E3-A13A-341C2324411D}" presName="Name13" presStyleLbl="parChTrans1D2" presStyleIdx="3" presStyleCnt="5"/>
      <dgm:spPr/>
      <dgm:t>
        <a:bodyPr/>
        <a:lstStyle/>
        <a:p>
          <a:endParaRPr lang="ru-RU"/>
        </a:p>
      </dgm:t>
    </dgm:pt>
    <dgm:pt modelId="{F4F378E3-0CD9-4F0F-8BB5-C149508EA5C6}" type="pres">
      <dgm:prSet presAssocID="{B8A59A0E-DC51-4DF8-ADEF-2133BB7F6B5A}" presName="childText" presStyleLbl="bgAcc1" presStyleIdx="3" presStyleCnt="5" custScaleY="56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F6BB1-63B4-4D77-99A6-05E9D4C6A04D}" type="pres">
      <dgm:prSet presAssocID="{EAD10386-6491-485D-BED4-8D575657A592}" presName="Name13" presStyleLbl="parChTrans1D2" presStyleIdx="4" presStyleCnt="5"/>
      <dgm:spPr/>
      <dgm:t>
        <a:bodyPr/>
        <a:lstStyle/>
        <a:p>
          <a:endParaRPr lang="ru-RU"/>
        </a:p>
      </dgm:t>
    </dgm:pt>
    <dgm:pt modelId="{AFE87A8C-3F7D-4A54-B14C-3ACC7137E8B4}" type="pres">
      <dgm:prSet presAssocID="{0B7B7BB8-9032-4003-A981-A15F6F5715DE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A3B303-EF67-4B79-A5D2-A812B9F6F126}" type="presOf" srcId="{51A93676-384E-4090-8A28-09C6E00C75B4}" destId="{44FF1A4D-E648-4564-8C46-016CA8DD415D}" srcOrd="0" destOrd="0" presId="urn:microsoft.com/office/officeart/2005/8/layout/hierarchy3"/>
    <dgm:cxn modelId="{29AC989B-A263-4C54-86E8-7C8AA6BEE3C8}" type="presOf" srcId="{7D135862-8278-467C-A50E-CC2276056615}" destId="{C214B3BD-6E9A-461A-BAB2-F3BD7EEF2461}" srcOrd="0" destOrd="0" presId="urn:microsoft.com/office/officeart/2005/8/layout/hierarchy3"/>
    <dgm:cxn modelId="{E02EEFA6-A646-42F4-BAB6-B978B00F47D6}" type="presOf" srcId="{3FD4997B-7B9E-4A87-891B-99FB8D5BE1A1}" destId="{2BE4249F-169C-440A-8671-382957215C6D}" srcOrd="0" destOrd="0" presId="urn:microsoft.com/office/officeart/2005/8/layout/hierarchy3"/>
    <dgm:cxn modelId="{D96A4D35-6AC2-4B2C-A61F-46276A02F0E9}" type="presOf" srcId="{EAD10386-6491-485D-BED4-8D575657A592}" destId="{1E0F6BB1-63B4-4D77-99A6-05E9D4C6A04D}" srcOrd="0" destOrd="0" presId="urn:microsoft.com/office/officeart/2005/8/layout/hierarchy3"/>
    <dgm:cxn modelId="{880DC66F-7B92-414D-A493-FB4776B4663C}" srcId="{6FCED302-A001-43E6-B699-A823CB3F61FA}" destId="{01C030BD-404D-4C3D-A8F6-5343DB7664A4}" srcOrd="1" destOrd="0" parTransId="{DE6ADD46-502C-478B-ACF2-ED4675EE8FB0}" sibTransId="{067B8C7D-93EB-4101-BFC5-E285C6F2EA46}"/>
    <dgm:cxn modelId="{11D5654E-C9E8-4B93-9D02-44B46BCAE3CF}" srcId="{6FCED302-A001-43E6-B699-A823CB3F61FA}" destId="{7FD14742-399C-47AA-A73E-D18F0E3C280D}" srcOrd="2" destOrd="0" parTransId="{AAE3CB54-00A1-4670-AC86-78CBA4737DBE}" sibTransId="{9D23884F-21D7-4FC1-A3D0-1D86278803F4}"/>
    <dgm:cxn modelId="{517EB7CA-F91A-457D-BDE7-8F32F776B887}" type="presOf" srcId="{0B7B7BB8-9032-4003-A981-A15F6F5715DE}" destId="{AFE87A8C-3F7D-4A54-B14C-3ACC7137E8B4}" srcOrd="0" destOrd="0" presId="urn:microsoft.com/office/officeart/2005/8/layout/hierarchy3"/>
    <dgm:cxn modelId="{90AEC8DB-3E21-4214-9DEC-8D5B53590BE8}" type="presOf" srcId="{354968D2-5C66-474D-A334-C10B042E8E4C}" destId="{23084ABD-01CA-476B-A002-F62A88126054}" srcOrd="0" destOrd="0" presId="urn:microsoft.com/office/officeart/2005/8/layout/hierarchy3"/>
    <dgm:cxn modelId="{D5FC651B-7842-4DF0-B5B5-0795513D08E2}" type="presOf" srcId="{01C030BD-404D-4C3D-A8F6-5343DB7664A4}" destId="{5F974863-B467-4E54-9318-D14D9C636C50}" srcOrd="1" destOrd="0" presId="urn:microsoft.com/office/officeart/2005/8/layout/hierarchy3"/>
    <dgm:cxn modelId="{18F7BD7D-CC5F-4299-BE9F-00F31BD5F140}" type="presOf" srcId="{759D054F-599B-46EE-ABF1-18659CAD35D4}" destId="{010A2DC7-3223-4BD5-9E55-5D66627F991A}" srcOrd="0" destOrd="0" presId="urn:microsoft.com/office/officeart/2005/8/layout/hierarchy3"/>
    <dgm:cxn modelId="{EE952A50-61C1-4670-9C4A-E1C58B132395}" type="presOf" srcId="{5F7BF7C7-2265-4065-BF99-9A195366C599}" destId="{A1CDF2AA-B087-4A79-9F10-5655306BE261}" srcOrd="0" destOrd="0" presId="urn:microsoft.com/office/officeart/2005/8/layout/hierarchy3"/>
    <dgm:cxn modelId="{3F707EC6-F1EB-45E6-936F-25076BFC0F6B}" srcId="{01C030BD-404D-4C3D-A8F6-5343DB7664A4}" destId="{51A93676-384E-4090-8A28-09C6E00C75B4}" srcOrd="1" destOrd="0" parTransId="{354968D2-5C66-474D-A334-C10B042E8E4C}" sibTransId="{3D3B558A-7B70-4E46-9360-B137FF902D23}"/>
    <dgm:cxn modelId="{718076DD-A908-480F-8040-B0330E454C28}" srcId="{01C030BD-404D-4C3D-A8F6-5343DB7664A4}" destId="{5F7BF7C7-2265-4065-BF99-9A195366C599}" srcOrd="0" destOrd="0" parTransId="{759D054F-599B-46EE-ABF1-18659CAD35D4}" sibTransId="{B025ABA8-6FB3-4887-82FC-A51276C69D6D}"/>
    <dgm:cxn modelId="{4FFE1FEF-7E29-4D49-BA05-A4F7639ACFCC}" type="presOf" srcId="{00C4CA96-DD8F-4CEE-B361-FD70D45F5893}" destId="{E83FA495-219E-4924-9A4B-69C4C5B9BE8A}" srcOrd="0" destOrd="0" presId="urn:microsoft.com/office/officeart/2005/8/layout/hierarchy3"/>
    <dgm:cxn modelId="{C9C38756-EB4A-4860-9374-04E1587250F4}" type="presOf" srcId="{7D135862-8278-467C-A50E-CC2276056615}" destId="{362F79A6-13D9-4BF8-9DAC-5FD8BB53D097}" srcOrd="1" destOrd="0" presId="urn:microsoft.com/office/officeart/2005/8/layout/hierarchy3"/>
    <dgm:cxn modelId="{10A80A5D-05B1-4CA7-9114-C47B7D72DD86}" type="presOf" srcId="{7FD14742-399C-47AA-A73E-D18F0E3C280D}" destId="{5E403162-B0C9-40A8-B657-4625774F171B}" srcOrd="0" destOrd="0" presId="urn:microsoft.com/office/officeart/2005/8/layout/hierarchy3"/>
    <dgm:cxn modelId="{725B205B-AA91-450A-8BA0-0E9DA7A16C2C}" type="presOf" srcId="{D406CDDE-7C06-48E3-A13A-341C2324411D}" destId="{2EC5CDE3-0391-4F8E-A5A9-7C2F7840ABCE}" srcOrd="0" destOrd="0" presId="urn:microsoft.com/office/officeart/2005/8/layout/hierarchy3"/>
    <dgm:cxn modelId="{2C49B85A-9364-4232-968A-E8A8D690FBF5}" type="presOf" srcId="{7FD14742-399C-47AA-A73E-D18F0E3C280D}" destId="{17A51A7F-B552-478E-9413-75931A3BDEED}" srcOrd="1" destOrd="0" presId="urn:microsoft.com/office/officeart/2005/8/layout/hierarchy3"/>
    <dgm:cxn modelId="{10B6C841-7910-4FEA-8CEC-ADD077EB1D4E}" type="presOf" srcId="{6FCED302-A001-43E6-B699-A823CB3F61FA}" destId="{5E0A70BD-25B9-40B0-A4B0-B5ADA45BD6EE}" srcOrd="0" destOrd="0" presId="urn:microsoft.com/office/officeart/2005/8/layout/hierarchy3"/>
    <dgm:cxn modelId="{0E8C0490-2959-41ED-97CD-98235FEB0C60}" type="presOf" srcId="{01C030BD-404D-4C3D-A8F6-5343DB7664A4}" destId="{A1FD28E6-AEFF-4D27-A5DD-F8C93FA43088}" srcOrd="0" destOrd="0" presId="urn:microsoft.com/office/officeart/2005/8/layout/hierarchy3"/>
    <dgm:cxn modelId="{76A32627-F47C-4F13-A8F6-2E2CA0BDF639}" srcId="{7D135862-8278-467C-A50E-CC2276056615}" destId="{00C4CA96-DD8F-4CEE-B361-FD70D45F5893}" srcOrd="0" destOrd="0" parTransId="{3FD4997B-7B9E-4A87-891B-99FB8D5BE1A1}" sibTransId="{EBD8344C-D6EA-4EAA-872B-2B172ACC43D0}"/>
    <dgm:cxn modelId="{3E89BCFE-D4D9-43DA-A434-B78EBAA21DD2}" srcId="{7FD14742-399C-47AA-A73E-D18F0E3C280D}" destId="{0B7B7BB8-9032-4003-A981-A15F6F5715DE}" srcOrd="1" destOrd="0" parTransId="{EAD10386-6491-485D-BED4-8D575657A592}" sibTransId="{94FD81E3-B6FC-469B-B7ED-3752BF037BDD}"/>
    <dgm:cxn modelId="{1532EEF8-A846-4476-84A0-A4B2DAAAB93E}" srcId="{7FD14742-399C-47AA-A73E-D18F0E3C280D}" destId="{B8A59A0E-DC51-4DF8-ADEF-2133BB7F6B5A}" srcOrd="0" destOrd="0" parTransId="{D406CDDE-7C06-48E3-A13A-341C2324411D}" sibTransId="{EC4415A5-721E-4AB3-B145-2FF9B6FC5D0D}"/>
    <dgm:cxn modelId="{8EE8D009-C62D-4CCD-BC12-E5EEE943DEF0}" type="presOf" srcId="{B8A59A0E-DC51-4DF8-ADEF-2133BB7F6B5A}" destId="{F4F378E3-0CD9-4F0F-8BB5-C149508EA5C6}" srcOrd="0" destOrd="0" presId="urn:microsoft.com/office/officeart/2005/8/layout/hierarchy3"/>
    <dgm:cxn modelId="{FD245D65-3B0D-4574-9854-B7566FE4AC21}" srcId="{6FCED302-A001-43E6-B699-A823CB3F61FA}" destId="{7D135862-8278-467C-A50E-CC2276056615}" srcOrd="0" destOrd="0" parTransId="{931D3AA0-2E7A-4151-B956-51D2D4BA228F}" sibTransId="{FED30478-CF40-490E-B52F-FB2730B06314}"/>
    <dgm:cxn modelId="{DB1D4B90-F404-437C-B910-CD407D9B728D}" type="presParOf" srcId="{5E0A70BD-25B9-40B0-A4B0-B5ADA45BD6EE}" destId="{54163CD8-0912-406C-805B-8DC31E61F8E7}" srcOrd="0" destOrd="0" presId="urn:microsoft.com/office/officeart/2005/8/layout/hierarchy3"/>
    <dgm:cxn modelId="{85F62111-739F-405B-9022-D8C788BBE0B4}" type="presParOf" srcId="{54163CD8-0912-406C-805B-8DC31E61F8E7}" destId="{F92AC918-179B-4CDC-B6F8-47F92D02FF2A}" srcOrd="0" destOrd="0" presId="urn:microsoft.com/office/officeart/2005/8/layout/hierarchy3"/>
    <dgm:cxn modelId="{FF9EA770-5834-4FDA-A2F5-82EFD4396E0D}" type="presParOf" srcId="{F92AC918-179B-4CDC-B6F8-47F92D02FF2A}" destId="{C214B3BD-6E9A-461A-BAB2-F3BD7EEF2461}" srcOrd="0" destOrd="0" presId="urn:microsoft.com/office/officeart/2005/8/layout/hierarchy3"/>
    <dgm:cxn modelId="{07B9AE4C-4F3B-40AB-8E7F-4A617375C3C9}" type="presParOf" srcId="{F92AC918-179B-4CDC-B6F8-47F92D02FF2A}" destId="{362F79A6-13D9-4BF8-9DAC-5FD8BB53D097}" srcOrd="1" destOrd="0" presId="urn:microsoft.com/office/officeart/2005/8/layout/hierarchy3"/>
    <dgm:cxn modelId="{4107B8BB-425E-4129-9692-46553EE2CBF7}" type="presParOf" srcId="{54163CD8-0912-406C-805B-8DC31E61F8E7}" destId="{14166ED2-656C-443E-A277-BE7051DCFC35}" srcOrd="1" destOrd="0" presId="urn:microsoft.com/office/officeart/2005/8/layout/hierarchy3"/>
    <dgm:cxn modelId="{D13D2A00-9672-4937-AC4A-8A7010323894}" type="presParOf" srcId="{14166ED2-656C-443E-A277-BE7051DCFC35}" destId="{2BE4249F-169C-440A-8671-382957215C6D}" srcOrd="0" destOrd="0" presId="urn:microsoft.com/office/officeart/2005/8/layout/hierarchy3"/>
    <dgm:cxn modelId="{7FA713D6-E217-4AF9-9364-23C4756851D7}" type="presParOf" srcId="{14166ED2-656C-443E-A277-BE7051DCFC35}" destId="{E83FA495-219E-4924-9A4B-69C4C5B9BE8A}" srcOrd="1" destOrd="0" presId="urn:microsoft.com/office/officeart/2005/8/layout/hierarchy3"/>
    <dgm:cxn modelId="{896AF33D-8E70-41CA-A93C-A5800C665D3F}" type="presParOf" srcId="{5E0A70BD-25B9-40B0-A4B0-B5ADA45BD6EE}" destId="{0E604755-6122-45ED-B38C-EAF5909A984C}" srcOrd="1" destOrd="0" presId="urn:microsoft.com/office/officeart/2005/8/layout/hierarchy3"/>
    <dgm:cxn modelId="{9C5AB96A-C630-4923-A431-3A65DFE14910}" type="presParOf" srcId="{0E604755-6122-45ED-B38C-EAF5909A984C}" destId="{E1B9C7B1-6BFB-41B8-8672-EA2D84A3CD93}" srcOrd="0" destOrd="0" presId="urn:microsoft.com/office/officeart/2005/8/layout/hierarchy3"/>
    <dgm:cxn modelId="{77EA4902-43E7-4872-B4F9-470545628536}" type="presParOf" srcId="{E1B9C7B1-6BFB-41B8-8672-EA2D84A3CD93}" destId="{A1FD28E6-AEFF-4D27-A5DD-F8C93FA43088}" srcOrd="0" destOrd="0" presId="urn:microsoft.com/office/officeart/2005/8/layout/hierarchy3"/>
    <dgm:cxn modelId="{A9511D19-9062-4B9B-ACBA-06F08BB0FB4E}" type="presParOf" srcId="{E1B9C7B1-6BFB-41B8-8672-EA2D84A3CD93}" destId="{5F974863-B467-4E54-9318-D14D9C636C50}" srcOrd="1" destOrd="0" presId="urn:microsoft.com/office/officeart/2005/8/layout/hierarchy3"/>
    <dgm:cxn modelId="{9328EEBA-ECE7-4C3D-BA59-8D014A67895E}" type="presParOf" srcId="{0E604755-6122-45ED-B38C-EAF5909A984C}" destId="{12F2AF5E-7012-40A2-ABFF-C789485042C7}" srcOrd="1" destOrd="0" presId="urn:microsoft.com/office/officeart/2005/8/layout/hierarchy3"/>
    <dgm:cxn modelId="{8AB44971-8066-43A8-BAD0-D8A0D461E948}" type="presParOf" srcId="{12F2AF5E-7012-40A2-ABFF-C789485042C7}" destId="{010A2DC7-3223-4BD5-9E55-5D66627F991A}" srcOrd="0" destOrd="0" presId="urn:microsoft.com/office/officeart/2005/8/layout/hierarchy3"/>
    <dgm:cxn modelId="{B39BD1BE-DC29-4B52-A234-494720129404}" type="presParOf" srcId="{12F2AF5E-7012-40A2-ABFF-C789485042C7}" destId="{A1CDF2AA-B087-4A79-9F10-5655306BE261}" srcOrd="1" destOrd="0" presId="urn:microsoft.com/office/officeart/2005/8/layout/hierarchy3"/>
    <dgm:cxn modelId="{657A7886-E947-4FF1-B266-DA69B03A906F}" type="presParOf" srcId="{12F2AF5E-7012-40A2-ABFF-C789485042C7}" destId="{23084ABD-01CA-476B-A002-F62A88126054}" srcOrd="2" destOrd="0" presId="urn:microsoft.com/office/officeart/2005/8/layout/hierarchy3"/>
    <dgm:cxn modelId="{26EE5B56-4953-43AF-83DB-65AFA028C239}" type="presParOf" srcId="{12F2AF5E-7012-40A2-ABFF-C789485042C7}" destId="{44FF1A4D-E648-4564-8C46-016CA8DD415D}" srcOrd="3" destOrd="0" presId="urn:microsoft.com/office/officeart/2005/8/layout/hierarchy3"/>
    <dgm:cxn modelId="{DCA16836-13E9-4F92-AC61-1C2F34C16B7F}" type="presParOf" srcId="{5E0A70BD-25B9-40B0-A4B0-B5ADA45BD6EE}" destId="{D677DC2D-FADD-4154-89B1-891271763549}" srcOrd="2" destOrd="0" presId="urn:microsoft.com/office/officeart/2005/8/layout/hierarchy3"/>
    <dgm:cxn modelId="{A23FBD25-5F5B-4D3D-B073-350F54AF844D}" type="presParOf" srcId="{D677DC2D-FADD-4154-89B1-891271763549}" destId="{6C5DA05F-2199-4475-8B38-D51F52DAD1BF}" srcOrd="0" destOrd="0" presId="urn:microsoft.com/office/officeart/2005/8/layout/hierarchy3"/>
    <dgm:cxn modelId="{8BCA99EB-77F1-4C5B-A195-37B3CDCFD117}" type="presParOf" srcId="{6C5DA05F-2199-4475-8B38-D51F52DAD1BF}" destId="{5E403162-B0C9-40A8-B657-4625774F171B}" srcOrd="0" destOrd="0" presId="urn:microsoft.com/office/officeart/2005/8/layout/hierarchy3"/>
    <dgm:cxn modelId="{C55F1A3D-29B7-4E0D-A5BE-6C23763B1008}" type="presParOf" srcId="{6C5DA05F-2199-4475-8B38-D51F52DAD1BF}" destId="{17A51A7F-B552-478E-9413-75931A3BDEED}" srcOrd="1" destOrd="0" presId="urn:microsoft.com/office/officeart/2005/8/layout/hierarchy3"/>
    <dgm:cxn modelId="{7D5D4A0A-5F08-4CF1-8A5B-7086642CE1D8}" type="presParOf" srcId="{D677DC2D-FADD-4154-89B1-891271763549}" destId="{DF5742E9-B37A-4C0D-B105-1E91DDD99C83}" srcOrd="1" destOrd="0" presId="urn:microsoft.com/office/officeart/2005/8/layout/hierarchy3"/>
    <dgm:cxn modelId="{D5E08991-6689-4EDE-A630-7DA1914C034E}" type="presParOf" srcId="{DF5742E9-B37A-4C0D-B105-1E91DDD99C83}" destId="{2EC5CDE3-0391-4F8E-A5A9-7C2F7840ABCE}" srcOrd="0" destOrd="0" presId="urn:microsoft.com/office/officeart/2005/8/layout/hierarchy3"/>
    <dgm:cxn modelId="{28FE8B57-6BAA-4F14-A047-E95F9EF49D02}" type="presParOf" srcId="{DF5742E9-B37A-4C0D-B105-1E91DDD99C83}" destId="{F4F378E3-0CD9-4F0F-8BB5-C149508EA5C6}" srcOrd="1" destOrd="0" presId="urn:microsoft.com/office/officeart/2005/8/layout/hierarchy3"/>
    <dgm:cxn modelId="{A4784D3A-DFEE-41C5-AAE6-3FC4D547C109}" type="presParOf" srcId="{DF5742E9-B37A-4C0D-B105-1E91DDD99C83}" destId="{1E0F6BB1-63B4-4D77-99A6-05E9D4C6A04D}" srcOrd="2" destOrd="0" presId="urn:microsoft.com/office/officeart/2005/8/layout/hierarchy3"/>
    <dgm:cxn modelId="{83E854F7-6CC6-4CBC-82DD-7520DB9DEB4D}" type="presParOf" srcId="{DF5742E9-B37A-4C0D-B105-1E91DDD99C83}" destId="{AFE87A8C-3F7D-4A54-B14C-3ACC7137E8B4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F1ADA-6D65-46F4-B9D6-B98EA9F90D5F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olSlan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i="1" kern="1200" dirty="0" smtClean="0">
              <a:latin typeface="Segoe Script" pitchFamily="34" charset="0"/>
              <a:cs typeface="MV Boli" pitchFamily="2" charset="0"/>
            </a:rPr>
            <a:t>ДОХОДЫ</a:t>
          </a:r>
          <a:r>
            <a:rPr lang="ru-RU" sz="2600" kern="1200" dirty="0" smtClean="0"/>
            <a:t>      </a:t>
          </a:r>
          <a:r>
            <a:rPr lang="ru-RU" sz="2600" kern="1200" dirty="0" smtClean="0">
              <a:latin typeface="Segoe Script" pitchFamily="34" charset="0"/>
            </a:rPr>
            <a:t>1 149 830,3</a:t>
          </a:r>
          <a:endParaRPr lang="ru-RU" sz="2600" kern="1200" dirty="0">
            <a:latin typeface="Segoe Script" pitchFamily="34" charset="0"/>
          </a:endParaRPr>
        </a:p>
      </dsp:txBody>
      <dsp:txXfrm>
        <a:off x="1727" y="1810385"/>
        <a:ext cx="2688282" cy="1810385"/>
      </dsp:txXfrm>
    </dsp:sp>
    <dsp:sp modelId="{67491AAB-E0DF-42D3-8CD2-8D734B7446AB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1D1EB-BC14-4776-A9E0-0758228D8B2D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Segoe Script" pitchFamily="34" charset="0"/>
            </a:rPr>
            <a:t>РАСХОДЫ  1 134 287,1</a:t>
          </a:r>
          <a:endParaRPr lang="ru-RU" sz="2600" kern="1200" dirty="0">
            <a:latin typeface="Segoe Script" pitchFamily="34" charset="0"/>
          </a:endParaRPr>
        </a:p>
      </dsp:txBody>
      <dsp:txXfrm>
        <a:off x="2770658" y="1810385"/>
        <a:ext cx="2688282" cy="1810385"/>
      </dsp:txXfrm>
    </dsp:sp>
    <dsp:sp modelId="{A24543EE-5939-4272-A76A-D4C32AC31F78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B6608-F156-4075-8C53-BCF0A95EB5D0}">
      <dsp:nvSpPr>
        <dsp:cNvPr id="0" name=""/>
        <dsp:cNvSpPr/>
      </dsp:nvSpPr>
      <dsp:spPr>
        <a:xfrm>
          <a:off x="5541317" y="0"/>
          <a:ext cx="2688282" cy="452596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Segoe Script" pitchFamily="34" charset="0"/>
            </a:rPr>
            <a:t>ПРОФИЦИТ</a:t>
          </a:r>
          <a:r>
            <a:rPr lang="ru-RU" sz="2600" kern="1200" dirty="0" smtClean="0"/>
            <a:t>  </a:t>
          </a:r>
          <a:r>
            <a:rPr lang="ru-RU" sz="2600" kern="1200" dirty="0" smtClean="0">
              <a:latin typeface="Segoe Script" pitchFamily="34" charset="0"/>
            </a:rPr>
            <a:t>15 543,2</a:t>
          </a:r>
          <a:endParaRPr lang="ru-RU" sz="2600" kern="1200" dirty="0">
            <a:latin typeface="Segoe Script" pitchFamily="34" charset="0"/>
          </a:endParaRPr>
        </a:p>
      </dsp:txBody>
      <dsp:txXfrm>
        <a:off x="5541317" y="1810385"/>
        <a:ext cx="2688282" cy="1810385"/>
      </dsp:txXfrm>
    </dsp:sp>
    <dsp:sp modelId="{F2D25782-9DD7-4322-88CB-6D84CAB1E2CC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E8E67-D3B6-4885-B2B8-ACFAD8A1C1C2}">
      <dsp:nvSpPr>
        <dsp:cNvPr id="0" name=""/>
        <dsp:cNvSpPr/>
      </dsp:nvSpPr>
      <dsp:spPr>
        <a:xfrm>
          <a:off x="1306478" y="3773015"/>
          <a:ext cx="5904652" cy="518424"/>
        </a:xfrm>
        <a:prstGeom prst="leftRightArrow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79F40-7B05-4599-B3F4-86B5B168D0A8}">
      <dsp:nvSpPr>
        <dsp:cNvPr id="0" name=""/>
        <dsp:cNvSpPr/>
      </dsp:nvSpPr>
      <dsp:spPr>
        <a:xfrm>
          <a:off x="841793" y="-17561"/>
          <a:ext cx="3320461" cy="3320461"/>
        </a:xfrm>
        <a:prstGeom prst="circularArrow">
          <a:avLst>
            <a:gd name="adj1" fmla="val 5544"/>
            <a:gd name="adj2" fmla="val 330680"/>
            <a:gd name="adj3" fmla="val 13856860"/>
            <a:gd name="adj4" fmla="val 17336902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1FC889-3D6F-4CEC-B5F9-02C71448BA0C}">
      <dsp:nvSpPr>
        <dsp:cNvPr id="0" name=""/>
        <dsp:cNvSpPr/>
      </dsp:nvSpPr>
      <dsp:spPr>
        <a:xfrm>
          <a:off x="1751905" y="363"/>
          <a:ext cx="1500237" cy="75011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Дошкольное образование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259 866,4</a:t>
          </a:r>
          <a:endParaRPr lang="ru-RU" sz="120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88523" y="36981"/>
        <a:ext cx="1427001" cy="676882"/>
      </dsp:txXfrm>
    </dsp:sp>
    <dsp:sp modelId="{CF84D7FD-6B3B-411D-8F5E-11C9786FF2A5}">
      <dsp:nvSpPr>
        <dsp:cNvPr id="0" name=""/>
        <dsp:cNvSpPr/>
      </dsp:nvSpPr>
      <dsp:spPr>
        <a:xfrm>
          <a:off x="3098577" y="978777"/>
          <a:ext cx="1500237" cy="750118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Общее образование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534 750,1</a:t>
          </a:r>
          <a:endParaRPr lang="ru-RU" sz="120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35195" y="1015395"/>
        <a:ext cx="1427001" cy="676882"/>
      </dsp:txXfrm>
    </dsp:sp>
    <dsp:sp modelId="{A413DEAB-3B46-44CC-8C38-A80A87D66FFB}">
      <dsp:nvSpPr>
        <dsp:cNvPr id="0" name=""/>
        <dsp:cNvSpPr/>
      </dsp:nvSpPr>
      <dsp:spPr>
        <a:xfrm>
          <a:off x="2584194" y="2561886"/>
          <a:ext cx="1500237" cy="750118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детей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38 619,9</a:t>
          </a:r>
          <a:endParaRPr lang="ru-RU" sz="120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20812" y="2598504"/>
        <a:ext cx="1427001" cy="676882"/>
      </dsp:txXfrm>
    </dsp:sp>
    <dsp:sp modelId="{62B4CB26-07A6-4BA3-A4A8-E86E954D9A7D}">
      <dsp:nvSpPr>
        <dsp:cNvPr id="0" name=""/>
        <dsp:cNvSpPr/>
      </dsp:nvSpPr>
      <dsp:spPr>
        <a:xfrm>
          <a:off x="919616" y="2561886"/>
          <a:ext cx="1500237" cy="750118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Молодежная политика и оздоровление детей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2 659,7</a:t>
          </a:r>
          <a:endParaRPr lang="ru-RU" sz="120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56234" y="2598504"/>
        <a:ext cx="1427001" cy="676882"/>
      </dsp:txXfrm>
    </dsp:sp>
    <dsp:sp modelId="{99F10A0B-D816-4AA1-B8C5-C18AB9825074}">
      <dsp:nvSpPr>
        <dsp:cNvPr id="0" name=""/>
        <dsp:cNvSpPr/>
      </dsp:nvSpPr>
      <dsp:spPr>
        <a:xfrm>
          <a:off x="405233" y="978777"/>
          <a:ext cx="1500237" cy="750118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Другие вопросы в области образования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18 275,8</a:t>
          </a:r>
          <a:endParaRPr lang="ru-RU" sz="120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1851" y="1015395"/>
        <a:ext cx="1427001" cy="6768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D1B95-1719-4C17-A61D-48C3E0043AA5}">
      <dsp:nvSpPr>
        <dsp:cNvPr id="0" name=""/>
        <dsp:cNvSpPr/>
      </dsp:nvSpPr>
      <dsp:spPr>
        <a:xfrm>
          <a:off x="1895687" y="1539017"/>
          <a:ext cx="3228897" cy="322889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Культура и кинематография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u="sng" kern="1200" dirty="0" smtClean="0"/>
            <a:t>68 551,6</a:t>
          </a:r>
          <a:r>
            <a:rPr lang="ru-RU" sz="2300" kern="1200" dirty="0" smtClean="0"/>
            <a:t> тыс.рублей</a:t>
          </a:r>
          <a:endParaRPr lang="ru-RU" sz="2300" kern="1200" dirty="0"/>
        </a:p>
      </dsp:txBody>
      <dsp:txXfrm>
        <a:off x="2368548" y="2011878"/>
        <a:ext cx="2283175" cy="2283175"/>
      </dsp:txXfrm>
    </dsp:sp>
    <dsp:sp modelId="{51E45DC8-BA7E-47BF-8CAC-2D5901229EA3}">
      <dsp:nvSpPr>
        <dsp:cNvPr id="0" name=""/>
        <dsp:cNvSpPr/>
      </dsp:nvSpPr>
      <dsp:spPr>
        <a:xfrm>
          <a:off x="2702911" y="245542"/>
          <a:ext cx="1614448" cy="161444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за счет средств местного бюджета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  </a:t>
          </a:r>
          <a:r>
            <a:rPr lang="ru-RU" sz="1200" b="1" i="1" u="sng" kern="1200" dirty="0" smtClean="0"/>
            <a:t>26 050,6</a:t>
          </a:r>
          <a:r>
            <a:rPr lang="ru-RU" sz="1200" b="1" i="1" kern="1200" dirty="0" smtClean="0"/>
            <a:t> тыс.рублей</a:t>
          </a:r>
          <a:endParaRPr lang="ru-RU" sz="1200" kern="1200" dirty="0"/>
        </a:p>
      </dsp:txBody>
      <dsp:txXfrm>
        <a:off x="2939341" y="481972"/>
        <a:ext cx="1141588" cy="1141588"/>
      </dsp:txXfrm>
    </dsp:sp>
    <dsp:sp modelId="{5783D006-D23D-4E19-824C-19223717EE64}">
      <dsp:nvSpPr>
        <dsp:cNvPr id="0" name=""/>
        <dsp:cNvSpPr/>
      </dsp:nvSpPr>
      <dsp:spPr>
        <a:xfrm>
          <a:off x="4522170" y="3396591"/>
          <a:ext cx="1614448" cy="161444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за счет средств краевого бюджета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u="sng" kern="1200" dirty="0" smtClean="0"/>
            <a:t>6 477,1 </a:t>
          </a:r>
          <a:r>
            <a:rPr lang="ru-RU" sz="1200" b="1" i="1" kern="1200" dirty="0" smtClean="0"/>
            <a:t>тыс.рублей</a:t>
          </a:r>
          <a:endParaRPr lang="ru-RU" sz="1200" kern="1200" dirty="0"/>
        </a:p>
      </dsp:txBody>
      <dsp:txXfrm>
        <a:off x="4758600" y="3633021"/>
        <a:ext cx="1141588" cy="1141588"/>
      </dsp:txXfrm>
    </dsp:sp>
    <dsp:sp modelId="{43904178-A3E1-46A2-B4F2-5768BD90B1CD}">
      <dsp:nvSpPr>
        <dsp:cNvPr id="0" name=""/>
        <dsp:cNvSpPr/>
      </dsp:nvSpPr>
      <dsp:spPr>
        <a:xfrm>
          <a:off x="883652" y="3396591"/>
          <a:ext cx="1614448" cy="1614448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за счет средств федерального бюджета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u="sng" kern="1200" dirty="0" smtClean="0"/>
            <a:t>36 023,9 </a:t>
          </a:r>
          <a:r>
            <a:rPr lang="ru-RU" sz="1200" b="1" i="1" kern="1200" dirty="0" smtClean="0"/>
            <a:t>тыс.рублей </a:t>
          </a:r>
          <a:endParaRPr lang="ru-RU" sz="1200" kern="1200" dirty="0"/>
        </a:p>
      </dsp:txBody>
      <dsp:txXfrm>
        <a:off x="1120082" y="3633021"/>
        <a:ext cx="1141588" cy="11415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0F28C-4071-49C7-9A3B-118AADAFB4E7}">
      <dsp:nvSpPr>
        <dsp:cNvPr id="0" name=""/>
        <dsp:cNvSpPr/>
      </dsp:nvSpPr>
      <dsp:spPr>
        <a:xfrm rot="10800000">
          <a:off x="1367614" y="967"/>
          <a:ext cx="4268672" cy="116969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580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пенсионное обеспечение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 </a:t>
          </a:r>
          <a:r>
            <a:rPr lang="ru-RU" sz="2100" kern="1200" dirty="0" smtClean="0"/>
            <a:t>1682,6</a:t>
          </a:r>
        </a:p>
      </dsp:txBody>
      <dsp:txXfrm rot="10800000">
        <a:off x="1660037" y="967"/>
        <a:ext cx="3976249" cy="1169691"/>
      </dsp:txXfrm>
    </dsp:sp>
    <dsp:sp modelId="{53E42108-BD96-43EF-8C75-029FA20CD201}">
      <dsp:nvSpPr>
        <dsp:cNvPr id="0" name=""/>
        <dsp:cNvSpPr/>
      </dsp:nvSpPr>
      <dsp:spPr>
        <a:xfrm>
          <a:off x="782769" y="967"/>
          <a:ext cx="1169691" cy="11696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A9C9C84-5915-4D03-8289-BC840B3879E3}">
      <dsp:nvSpPr>
        <dsp:cNvPr id="0" name=""/>
        <dsp:cNvSpPr/>
      </dsp:nvSpPr>
      <dsp:spPr>
        <a:xfrm rot="10800000">
          <a:off x="1367614" y="1519819"/>
          <a:ext cx="4268672" cy="1169691"/>
        </a:xfrm>
        <a:prstGeom prst="homePlat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580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социальное обеспечение населения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 </a:t>
          </a:r>
          <a:r>
            <a:rPr lang="ru-RU" sz="2100" kern="1200" smtClean="0"/>
            <a:t>71,6 </a:t>
          </a:r>
          <a:endParaRPr lang="ru-RU" sz="2100" kern="1200" dirty="0" smtClean="0"/>
        </a:p>
      </dsp:txBody>
      <dsp:txXfrm rot="10800000">
        <a:off x="1660037" y="1519819"/>
        <a:ext cx="3976249" cy="1169691"/>
      </dsp:txXfrm>
    </dsp:sp>
    <dsp:sp modelId="{41EF3C6A-84D7-4F68-B483-E84F52BD0E72}">
      <dsp:nvSpPr>
        <dsp:cNvPr id="0" name=""/>
        <dsp:cNvSpPr/>
      </dsp:nvSpPr>
      <dsp:spPr>
        <a:xfrm>
          <a:off x="782769" y="1519819"/>
          <a:ext cx="1169691" cy="11696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CB1C8D3-9337-48BE-822C-CFB47ADA7DD3}">
      <dsp:nvSpPr>
        <dsp:cNvPr id="0" name=""/>
        <dsp:cNvSpPr/>
      </dsp:nvSpPr>
      <dsp:spPr>
        <a:xfrm rot="10800000">
          <a:off x="1367614" y="3038672"/>
          <a:ext cx="4268672" cy="1169691"/>
        </a:xfrm>
        <a:prstGeom prst="homePlat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580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охрана семьи и детства</a:t>
          </a:r>
          <a:r>
            <a:rPr lang="ru-RU" sz="2100" kern="1200" dirty="0" smtClean="0"/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21 309,7</a:t>
          </a:r>
          <a:endParaRPr lang="ru-RU" sz="2100" kern="1200" dirty="0"/>
        </a:p>
      </dsp:txBody>
      <dsp:txXfrm rot="10800000">
        <a:off x="1660037" y="3038672"/>
        <a:ext cx="3976249" cy="1169691"/>
      </dsp:txXfrm>
    </dsp:sp>
    <dsp:sp modelId="{6A256CCA-2786-4A58-B7C3-D8BB02A5E80A}">
      <dsp:nvSpPr>
        <dsp:cNvPr id="0" name=""/>
        <dsp:cNvSpPr/>
      </dsp:nvSpPr>
      <dsp:spPr>
        <a:xfrm>
          <a:off x="782769" y="3038672"/>
          <a:ext cx="1169691" cy="116969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F583D-B790-40EA-88EC-B29C59586F4E}">
      <dsp:nvSpPr>
        <dsp:cNvPr id="0" name=""/>
        <dsp:cNvSpPr/>
      </dsp:nvSpPr>
      <dsp:spPr>
        <a:xfrm>
          <a:off x="5742" y="1421212"/>
          <a:ext cx="2480430" cy="1851588"/>
        </a:xfrm>
        <a:prstGeom prst="round2SameRect">
          <a:avLst>
            <a:gd name="adj1" fmla="val 80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спортивные мероприятия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80,1 тыс. рублей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127" y="1464597"/>
        <a:ext cx="2393660" cy="1808203"/>
      </dsp:txXfrm>
    </dsp:sp>
    <dsp:sp modelId="{98EBD5F7-95E0-4478-A60D-CC7EA870F25A}">
      <dsp:nvSpPr>
        <dsp:cNvPr id="0" name=""/>
        <dsp:cNvSpPr/>
      </dsp:nvSpPr>
      <dsp:spPr>
        <a:xfrm>
          <a:off x="5742" y="3272801"/>
          <a:ext cx="2480430" cy="7961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42" y="3272801"/>
        <a:ext cx="1746782" cy="796183"/>
      </dsp:txXfrm>
    </dsp:sp>
    <dsp:sp modelId="{5E713899-ADF7-4431-8285-979F704EB65E}">
      <dsp:nvSpPr>
        <dsp:cNvPr id="0" name=""/>
        <dsp:cNvSpPr/>
      </dsp:nvSpPr>
      <dsp:spPr>
        <a:xfrm>
          <a:off x="1822692" y="3399268"/>
          <a:ext cx="868150" cy="8681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14FC2-F5B0-49E9-BC11-A0501D47AB6F}">
      <dsp:nvSpPr>
        <dsp:cNvPr id="0" name=""/>
        <dsp:cNvSpPr/>
      </dsp:nvSpPr>
      <dsp:spPr>
        <a:xfrm>
          <a:off x="2905921" y="1421212"/>
          <a:ext cx="2480430" cy="1851588"/>
        </a:xfrm>
        <a:prstGeom prst="round2SameRect">
          <a:avLst>
            <a:gd name="adj1" fmla="val 8000"/>
            <a:gd name="adj2" fmla="val 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предоставление субсидии муниципальному автономному учреждению Редакция газеты «Красное Знамя»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1800,0 тыс. рублей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49306" y="1464597"/>
        <a:ext cx="2393660" cy="1808203"/>
      </dsp:txXfrm>
    </dsp:sp>
    <dsp:sp modelId="{219B92C2-3409-4B32-825A-8488A7DBDA83}">
      <dsp:nvSpPr>
        <dsp:cNvPr id="0" name=""/>
        <dsp:cNvSpPr/>
      </dsp:nvSpPr>
      <dsp:spPr>
        <a:xfrm>
          <a:off x="2905921" y="3272801"/>
          <a:ext cx="2480430" cy="796183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Средства массовой информации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05921" y="3272801"/>
        <a:ext cx="1746782" cy="796183"/>
      </dsp:txXfrm>
    </dsp:sp>
    <dsp:sp modelId="{2AFF21C2-A2E7-4BA0-8D94-D444B208722E}">
      <dsp:nvSpPr>
        <dsp:cNvPr id="0" name=""/>
        <dsp:cNvSpPr/>
      </dsp:nvSpPr>
      <dsp:spPr>
        <a:xfrm>
          <a:off x="4722871" y="3399268"/>
          <a:ext cx="868150" cy="8681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72240-5EF5-44CC-B24B-EE7BE2DF2446}">
      <dsp:nvSpPr>
        <dsp:cNvPr id="0" name=""/>
        <dsp:cNvSpPr/>
      </dsp:nvSpPr>
      <dsp:spPr>
        <a:xfrm>
          <a:off x="5806100" y="1421212"/>
          <a:ext cx="2480430" cy="1851588"/>
        </a:xfrm>
        <a:prstGeom prst="round2SameRect">
          <a:avLst>
            <a:gd name="adj1" fmla="val 8000"/>
            <a:gd name="adj2" fmla="val 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перечисление процентов за пользование бюджетными кредитами, полученными из бюджета Забайкальского края в предыдущие годы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8,9 тыс. рублей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49485" y="1464597"/>
        <a:ext cx="2393660" cy="1808203"/>
      </dsp:txXfrm>
    </dsp:sp>
    <dsp:sp modelId="{8539640B-ECB9-4D31-8A21-0437B66F09A0}">
      <dsp:nvSpPr>
        <dsp:cNvPr id="0" name=""/>
        <dsp:cNvSpPr/>
      </dsp:nvSpPr>
      <dsp:spPr>
        <a:xfrm>
          <a:off x="5806100" y="3272801"/>
          <a:ext cx="2480430" cy="79618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Обслуживание муниципального долга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06100" y="3272801"/>
        <a:ext cx="1746782" cy="796183"/>
      </dsp:txXfrm>
    </dsp:sp>
    <dsp:sp modelId="{6C3B769A-3851-4CD6-9D4F-0C21A7B9D5B5}">
      <dsp:nvSpPr>
        <dsp:cNvPr id="0" name=""/>
        <dsp:cNvSpPr/>
      </dsp:nvSpPr>
      <dsp:spPr>
        <a:xfrm>
          <a:off x="7623050" y="3399268"/>
          <a:ext cx="868150" cy="8681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3C2D0-7703-4D88-88DA-D32DFBC440A6}">
      <dsp:nvSpPr>
        <dsp:cNvPr id="0" name=""/>
        <dsp:cNvSpPr/>
      </dsp:nvSpPr>
      <dsp:spPr>
        <a:xfrm>
          <a:off x="627245" y="0"/>
          <a:ext cx="7108781" cy="492941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1C93C6-5D76-4AC3-BBF9-25E37B9EE455}">
      <dsp:nvSpPr>
        <dsp:cNvPr id="0" name=""/>
        <dsp:cNvSpPr/>
      </dsp:nvSpPr>
      <dsp:spPr>
        <a:xfrm>
          <a:off x="8983" y="1478823"/>
          <a:ext cx="2691928" cy="19717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 01.01.2021 года задолженность по долговым обязательствам перед краевым бюджетом  </a:t>
          </a:r>
          <a:r>
            <a:rPr lang="ru-RU" sz="1400" u="sng" kern="1200" dirty="0" smtClean="0">
              <a:latin typeface="Times New Roman" pitchFamily="18" charset="0"/>
              <a:cs typeface="Times New Roman" pitchFamily="18" charset="0"/>
            </a:rPr>
            <a:t>6008,5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 основному долгу </a:t>
          </a:r>
          <a:r>
            <a:rPr lang="ru-RU" sz="1400" u="sng" kern="1200" dirty="0" smtClean="0">
              <a:latin typeface="Times New Roman" pitchFamily="18" charset="0"/>
              <a:cs typeface="Times New Roman" pitchFamily="18" charset="0"/>
            </a:rPr>
            <a:t>6000,0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  начисленным процентам </a:t>
          </a:r>
          <a:r>
            <a:rPr lang="ru-RU" sz="1400" u="sng" kern="1200" dirty="0" smtClean="0">
              <a:latin typeface="Times New Roman" pitchFamily="18" charset="0"/>
              <a:cs typeface="Times New Roman" pitchFamily="18" charset="0"/>
            </a:rPr>
            <a:t>8,5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тыс.рублей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237" y="1575077"/>
        <a:ext cx="2499420" cy="1779256"/>
      </dsp:txXfrm>
    </dsp:sp>
    <dsp:sp modelId="{7B862A62-F783-4C78-AC53-584B4CBA9A51}">
      <dsp:nvSpPr>
        <dsp:cNvPr id="0" name=""/>
        <dsp:cNvSpPr/>
      </dsp:nvSpPr>
      <dsp:spPr>
        <a:xfrm>
          <a:off x="2835671" y="1478823"/>
          <a:ext cx="2691928" cy="19717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Погашено в 2021 году</a:t>
          </a:r>
          <a:endParaRPr lang="ru-RU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 основному долгу </a:t>
          </a:r>
          <a:r>
            <a:rPr lang="ru-RU" sz="1500" u="sng" kern="1200" dirty="0" smtClean="0"/>
            <a:t>6000,0 </a:t>
          </a:r>
          <a:r>
            <a:rPr lang="ru-RU" sz="1500" kern="1200" dirty="0" smtClean="0"/>
            <a:t>тыс.рублей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  начисленным процентам </a:t>
          </a:r>
          <a:r>
            <a:rPr lang="ru-RU" sz="1500" u="sng" kern="1200" dirty="0" smtClean="0"/>
            <a:t>8,9 </a:t>
          </a:r>
          <a:r>
            <a:rPr lang="ru-RU" sz="1500" kern="1200" dirty="0" smtClean="0"/>
            <a:t>тыс.рублей</a:t>
          </a:r>
          <a:endParaRPr lang="ru-RU" sz="1500" kern="1200" dirty="0"/>
        </a:p>
      </dsp:txBody>
      <dsp:txXfrm>
        <a:off x="2931925" y="1575077"/>
        <a:ext cx="2499420" cy="1779256"/>
      </dsp:txXfrm>
    </dsp:sp>
    <dsp:sp modelId="{1F0ABBCD-0A65-422C-B465-57EA3EC2F13E}">
      <dsp:nvSpPr>
        <dsp:cNvPr id="0" name=""/>
        <dsp:cNvSpPr/>
      </dsp:nvSpPr>
      <dsp:spPr>
        <a:xfrm>
          <a:off x="5662359" y="1478823"/>
          <a:ext cx="2691928" cy="197176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На 01.01.2022 года задолженность по долговым обязательствам перед краевым бюджетом  </a:t>
          </a:r>
          <a:r>
            <a:rPr lang="ru-RU" sz="1900" b="1" u="sng" kern="1200" dirty="0" smtClean="0">
              <a:latin typeface="Times New Roman" pitchFamily="18" charset="0"/>
              <a:cs typeface="Times New Roman" pitchFamily="18" charset="0"/>
            </a:rPr>
            <a:t>отсутствует</a:t>
          </a:r>
        </a:p>
      </dsp:txBody>
      <dsp:txXfrm>
        <a:off x="5758613" y="1575077"/>
        <a:ext cx="2499420" cy="177925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9E327-0581-49AC-B374-8901F0959A76}">
      <dsp:nvSpPr>
        <dsp:cNvPr id="0" name=""/>
        <dsp:cNvSpPr/>
      </dsp:nvSpPr>
      <dsp:spPr>
        <a:xfrm>
          <a:off x="254339" y="1001"/>
          <a:ext cx="1903246" cy="149357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 на выравнивание бюджетной обеспеченности </a:t>
          </a:r>
          <a:r>
            <a:rPr lang="ru-RU" sz="140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30 755,0</a:t>
          </a:r>
          <a:endParaRPr lang="ru-RU" sz="1400" b="1" i="0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3063" y="219730"/>
        <a:ext cx="1345798" cy="1056117"/>
      </dsp:txXfrm>
    </dsp:sp>
    <dsp:sp modelId="{923ED018-D7D8-4FB6-ADB1-2D689AFFDAFF}">
      <dsp:nvSpPr>
        <dsp:cNvPr id="0" name=""/>
        <dsp:cNvSpPr/>
      </dsp:nvSpPr>
      <dsp:spPr>
        <a:xfrm>
          <a:off x="853907" y="1593152"/>
          <a:ext cx="704110" cy="704110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7237" y="1862404"/>
        <a:ext cx="517450" cy="165606"/>
      </dsp:txXfrm>
    </dsp:sp>
    <dsp:sp modelId="{D2702051-1ABC-4E4B-A4B2-F9C748883595}">
      <dsp:nvSpPr>
        <dsp:cNvPr id="0" name=""/>
        <dsp:cNvSpPr/>
      </dsp:nvSpPr>
      <dsp:spPr>
        <a:xfrm>
          <a:off x="200535" y="2395838"/>
          <a:ext cx="2010853" cy="1608223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межбюджетные трансферты общего характера </a:t>
          </a:r>
          <a:r>
            <a:rPr lang="ru-RU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82 388,1</a:t>
          </a:r>
          <a:endParaRPr lang="ru-RU" sz="140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5018" y="2631357"/>
        <a:ext cx="1421887" cy="1137185"/>
      </dsp:txXfrm>
    </dsp:sp>
    <dsp:sp modelId="{FE8770AF-D931-4644-BB79-C7D9E2998E2C}">
      <dsp:nvSpPr>
        <dsp:cNvPr id="0" name=""/>
        <dsp:cNvSpPr/>
      </dsp:nvSpPr>
      <dsp:spPr>
        <a:xfrm>
          <a:off x="2393486" y="1776731"/>
          <a:ext cx="386046" cy="4516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93486" y="1867051"/>
        <a:ext cx="270232" cy="270961"/>
      </dsp:txXfrm>
    </dsp:sp>
    <dsp:sp modelId="{AC346938-1A27-4EB1-8420-8CD07F245ECA}">
      <dsp:nvSpPr>
        <dsp:cNvPr id="0" name=""/>
        <dsp:cNvSpPr/>
      </dsp:nvSpPr>
      <dsp:spPr>
        <a:xfrm>
          <a:off x="2939778" y="788549"/>
          <a:ext cx="2427965" cy="2427965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Межбюджетные трансферты общего характера бюджетам муниципальных образований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113 143,1</a:t>
          </a:r>
          <a:endParaRPr lang="ru-RU" sz="140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5345" y="1144116"/>
        <a:ext cx="1716831" cy="171683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59790-5D10-431A-B33B-CC5C70C07A24}">
      <dsp:nvSpPr>
        <dsp:cNvPr id="0" name=""/>
        <dsp:cNvSpPr/>
      </dsp:nvSpPr>
      <dsp:spPr>
        <a:xfrm>
          <a:off x="0" y="0"/>
          <a:ext cx="6995160" cy="1836204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связи с изменениями, вносимыми в Бюджетный кодекс Российской Федерации, начиная с 2017 года, бюджет муниципального района «</a:t>
          </a:r>
          <a:r>
            <a:rPr lang="ru-RU" sz="14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Карымский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 сформирован в разрезе утвержденных муниципальных программ муниципального района «</a:t>
          </a:r>
          <a:r>
            <a:rPr lang="ru-RU" sz="14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Карымксий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район». Структура каждой из муниципальных программ сформирована исходя из принципа четкого соответствия планируемых к реализации программных  мероприятий</a:t>
          </a:r>
          <a:endParaRPr lang="ru-RU" sz="14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81" y="53781"/>
        <a:ext cx="5013751" cy="1728642"/>
      </dsp:txXfrm>
    </dsp:sp>
    <dsp:sp modelId="{6EF1C8C6-8A16-4ED4-ABBA-2BF5FC6F3718}">
      <dsp:nvSpPr>
        <dsp:cNvPr id="0" name=""/>
        <dsp:cNvSpPr/>
      </dsp:nvSpPr>
      <dsp:spPr>
        <a:xfrm>
          <a:off x="617219" y="2142237"/>
          <a:ext cx="6995160" cy="1836204"/>
        </a:xfrm>
        <a:prstGeom prst="roundRect">
          <a:avLst>
            <a:gd name="adj" fmla="val 10000"/>
          </a:avLst>
        </a:prstGeom>
        <a:solidFill>
          <a:srgbClr val="99FF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Программно – целевой метод исполнения бюджета является инструментом повышения эффективности бюджетных расходов и создает условия для повышения качества управления и бюджетного планирования, эффективности и результативности использования бюджетных средств.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1000" y="2196018"/>
        <a:ext cx="5076845" cy="1728641"/>
      </dsp:txXfrm>
    </dsp:sp>
    <dsp:sp modelId="{BD7FD8DD-844A-45F3-889D-BE5D04ED196B}">
      <dsp:nvSpPr>
        <dsp:cNvPr id="0" name=""/>
        <dsp:cNvSpPr/>
      </dsp:nvSpPr>
      <dsp:spPr>
        <a:xfrm>
          <a:off x="1234439" y="4260164"/>
          <a:ext cx="6995160" cy="183620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В бюджете района на 2021год программные мероприятия занимают 93% от общего объема бюджетных ассигнований. Разработаны и действуют 10 муниципальных программ.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88220" y="4313945"/>
        <a:ext cx="5076845" cy="1728642"/>
      </dsp:txXfrm>
    </dsp:sp>
    <dsp:sp modelId="{16211571-5D3B-4E90-A646-513CC9D1CDAF}">
      <dsp:nvSpPr>
        <dsp:cNvPr id="0" name=""/>
        <dsp:cNvSpPr/>
      </dsp:nvSpPr>
      <dsp:spPr>
        <a:xfrm>
          <a:off x="5801627" y="1392454"/>
          <a:ext cx="1193532" cy="11935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70172" y="1392454"/>
        <a:ext cx="656442" cy="898133"/>
      </dsp:txXfrm>
    </dsp:sp>
    <dsp:sp modelId="{2F748125-8B42-407D-94F9-932547CAEFE8}">
      <dsp:nvSpPr>
        <dsp:cNvPr id="0" name=""/>
        <dsp:cNvSpPr/>
      </dsp:nvSpPr>
      <dsp:spPr>
        <a:xfrm>
          <a:off x="6418847" y="3522451"/>
          <a:ext cx="1193532" cy="11935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87392" y="3522451"/>
        <a:ext cx="656442" cy="89813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00296-7848-4460-86D4-31B11ECC65D4}">
      <dsp:nvSpPr>
        <dsp:cNvPr id="0" name=""/>
        <dsp:cNvSpPr/>
      </dsp:nvSpPr>
      <dsp:spPr>
        <a:xfrm>
          <a:off x="691877" y="2293"/>
          <a:ext cx="2335086" cy="1401051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«Управление и распоряжение муниципальной собственностью муниципального района «</a:t>
          </a:r>
          <a:r>
            <a:rPr lang="ru-RU" sz="12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Карымский</a:t>
          </a: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 на период 2020-2025 годы»</a:t>
          </a:r>
          <a:endParaRPr lang="ru-RU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40 535,6</a:t>
          </a:r>
          <a:r>
            <a:rPr lang="ru-RU" sz="12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1877" y="2293"/>
        <a:ext cx="2335086" cy="1401051"/>
      </dsp:txXfrm>
    </dsp:sp>
    <dsp:sp modelId="{8B0C93CE-649D-404D-834C-B868D677BDD6}">
      <dsp:nvSpPr>
        <dsp:cNvPr id="0" name=""/>
        <dsp:cNvSpPr/>
      </dsp:nvSpPr>
      <dsp:spPr>
        <a:xfrm>
          <a:off x="3260472" y="2293"/>
          <a:ext cx="2335086" cy="140105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«Обеспечение доступным и комфортным жильем граждан муниципального района «</a:t>
          </a:r>
          <a:r>
            <a:rPr lang="ru-RU" sz="12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Карымский</a:t>
          </a: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район» на 2020-2025 годы»</a:t>
          </a:r>
          <a:endParaRPr lang="ru-RU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7 979,9</a:t>
          </a:r>
          <a:r>
            <a:rPr lang="ru-RU" sz="12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0472" y="2293"/>
        <a:ext cx="2335086" cy="1401051"/>
      </dsp:txXfrm>
    </dsp:sp>
    <dsp:sp modelId="{9AB161B3-847B-4A78-9B6B-81E623D53AFD}">
      <dsp:nvSpPr>
        <dsp:cNvPr id="0" name=""/>
        <dsp:cNvSpPr/>
      </dsp:nvSpPr>
      <dsp:spPr>
        <a:xfrm>
          <a:off x="5829067" y="2293"/>
          <a:ext cx="2335086" cy="1401051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"Обеспечение деятельности администрации муниципального района «</a:t>
          </a:r>
          <a:r>
            <a:rPr lang="ru-RU" sz="12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Карымский</a:t>
          </a: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 на 2020-2025 годы"</a:t>
          </a:r>
          <a:endParaRPr lang="ru-RU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14 089,7 </a:t>
          </a:r>
          <a:r>
            <a:rPr lang="ru-RU" sz="12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29067" y="2293"/>
        <a:ext cx="2335086" cy="1401051"/>
      </dsp:txXfrm>
    </dsp:sp>
    <dsp:sp modelId="{F6A9C338-927F-4AAE-BC4A-DBBE3AAD762B}">
      <dsp:nvSpPr>
        <dsp:cNvPr id="0" name=""/>
        <dsp:cNvSpPr/>
      </dsp:nvSpPr>
      <dsp:spPr>
        <a:xfrm>
          <a:off x="691877" y="1636853"/>
          <a:ext cx="2335086" cy="140105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"Развитие системы образования муниципального района "</a:t>
          </a:r>
          <a:r>
            <a:rPr lang="ru-RU" sz="12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Карымский</a:t>
          </a: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район"</a:t>
          </a:r>
          <a:endParaRPr lang="ru-RU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827 365,4 </a:t>
          </a:r>
          <a:r>
            <a:rPr lang="ru-RU" sz="12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1877" y="1636853"/>
        <a:ext cx="2335086" cy="1401051"/>
      </dsp:txXfrm>
    </dsp:sp>
    <dsp:sp modelId="{B60117C3-FD64-4D6E-AEA7-023C5FFD8EB5}">
      <dsp:nvSpPr>
        <dsp:cNvPr id="0" name=""/>
        <dsp:cNvSpPr/>
      </dsp:nvSpPr>
      <dsp:spPr>
        <a:xfrm>
          <a:off x="3260472" y="1636853"/>
          <a:ext cx="2335086" cy="140105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"Развитие культуры, молодежной политики, физической культуры и спорта  в муниципальном районе "</a:t>
          </a:r>
          <a:r>
            <a:rPr lang="ru-RU" sz="12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Карымский</a:t>
          </a: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район" на 2020-2025 годы</a:t>
          </a:r>
          <a:endParaRPr lang="ru-RU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33 249,4 </a:t>
          </a:r>
          <a:r>
            <a:rPr lang="ru-RU" sz="12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0472" y="1636853"/>
        <a:ext cx="2335086" cy="1401051"/>
      </dsp:txXfrm>
    </dsp:sp>
    <dsp:sp modelId="{AC43B35F-DC9B-479A-AACE-460949A3A190}">
      <dsp:nvSpPr>
        <dsp:cNvPr id="0" name=""/>
        <dsp:cNvSpPr/>
      </dsp:nvSpPr>
      <dsp:spPr>
        <a:xfrm>
          <a:off x="5829067" y="1636853"/>
          <a:ext cx="2335086" cy="1401051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«Управление    муниципальными    финансами,    создание    условий    для эффективного управления муниципальными финансами, повышение    устойчивости    бюджетов    городских и сельских поселений </a:t>
          </a:r>
          <a:r>
            <a:rPr lang="ru-RU" sz="11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Карымского</a:t>
          </a:r>
          <a:r>
            <a:rPr lang="ru-RU" sz="11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района на 2020-2025 годы"</a:t>
          </a:r>
          <a:endParaRPr lang="ru-RU" sz="11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57 277,2 </a:t>
          </a:r>
          <a:r>
            <a:rPr lang="ru-RU" sz="11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1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29067" y="1636853"/>
        <a:ext cx="2335086" cy="1401051"/>
      </dsp:txXfrm>
    </dsp:sp>
    <dsp:sp modelId="{F949067B-CC3E-419E-817D-4BADF6165137}">
      <dsp:nvSpPr>
        <dsp:cNvPr id="0" name=""/>
        <dsp:cNvSpPr/>
      </dsp:nvSpPr>
      <dsp:spPr>
        <a:xfrm>
          <a:off x="691877" y="3271414"/>
          <a:ext cx="2335086" cy="140105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«Совершенствование системы защиты населения от чрезвычайных ситуаций природного и техногенного характера, обеспечение безопасности людей на водных объектах  на территории муниципального района «</a:t>
          </a:r>
          <a:r>
            <a:rPr lang="ru-RU" sz="11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Карымский</a:t>
          </a:r>
          <a:r>
            <a:rPr lang="ru-RU" sz="11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 на 2020-2025 годы» </a:t>
          </a:r>
          <a:endParaRPr lang="ru-RU" sz="11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3 848,5</a:t>
          </a:r>
          <a:r>
            <a:rPr lang="ru-RU" sz="11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11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1877" y="3271414"/>
        <a:ext cx="2335086" cy="1401051"/>
      </dsp:txXfrm>
    </dsp:sp>
    <dsp:sp modelId="{7309CB81-BD7B-4842-8275-87AB02631A0C}">
      <dsp:nvSpPr>
        <dsp:cNvPr id="0" name=""/>
        <dsp:cNvSpPr/>
      </dsp:nvSpPr>
      <dsp:spPr>
        <a:xfrm>
          <a:off x="3260472" y="3271414"/>
          <a:ext cx="2335086" cy="1401051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"Социальная поддержка граждан муниципального района "</a:t>
          </a:r>
          <a:r>
            <a:rPr lang="ru-RU" sz="12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Карымский</a:t>
          </a: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район"      на период 2020-2025 годы"</a:t>
          </a:r>
          <a:endParaRPr lang="ru-RU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17 101,2</a:t>
          </a:r>
          <a:r>
            <a:rPr lang="ru-RU" sz="12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0472" y="3271414"/>
        <a:ext cx="2335086" cy="1401051"/>
      </dsp:txXfrm>
    </dsp:sp>
    <dsp:sp modelId="{0DAA287A-4597-421D-A825-25774A3D1C3A}">
      <dsp:nvSpPr>
        <dsp:cNvPr id="0" name=""/>
        <dsp:cNvSpPr/>
      </dsp:nvSpPr>
      <dsp:spPr>
        <a:xfrm>
          <a:off x="5829067" y="3271414"/>
          <a:ext cx="2335086" cy="140105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"Комплексное развитие сельских территорий муниципального района "</a:t>
          </a:r>
          <a:r>
            <a:rPr lang="ru-RU" sz="12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Карымский</a:t>
          </a: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район" на 2020-2025 годы"</a:t>
          </a:r>
          <a:endParaRPr lang="ru-RU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53 813,8</a:t>
          </a:r>
          <a:r>
            <a:rPr lang="ru-RU" sz="12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29067" y="3271414"/>
        <a:ext cx="2335086" cy="1401051"/>
      </dsp:txXfrm>
    </dsp:sp>
    <dsp:sp modelId="{0A2D1348-F304-4940-870C-7A819E72FF55}">
      <dsp:nvSpPr>
        <dsp:cNvPr id="0" name=""/>
        <dsp:cNvSpPr/>
      </dsp:nvSpPr>
      <dsp:spPr>
        <a:xfrm>
          <a:off x="3240367" y="4752531"/>
          <a:ext cx="2335086" cy="140105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"Профилактика правонарушений на территории муниципального района "</a:t>
          </a:r>
          <a:r>
            <a:rPr lang="ru-RU" sz="12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Карымский</a:t>
          </a: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район" на 2020 -2023 годы</a:t>
          </a:r>
          <a:endParaRPr lang="ru-RU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12,0 </a:t>
          </a:r>
          <a:r>
            <a:rPr lang="ru-RU" sz="12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40367" y="4752531"/>
        <a:ext cx="2335086" cy="140105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83959-DE52-4684-AF47-6E0FCA5EE95A}">
      <dsp:nvSpPr>
        <dsp:cNvPr id="0" name=""/>
        <dsp:cNvSpPr/>
      </dsp:nvSpPr>
      <dsp:spPr>
        <a:xfrm>
          <a:off x="7842098" y="4016981"/>
          <a:ext cx="91440" cy="425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53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46F7CB25-AEE3-44D2-909B-DD45F78B4D1C}">
      <dsp:nvSpPr>
        <dsp:cNvPr id="0" name=""/>
        <dsp:cNvSpPr/>
      </dsp:nvSpPr>
      <dsp:spPr>
        <a:xfrm>
          <a:off x="6546587" y="2662337"/>
          <a:ext cx="1341231" cy="425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990"/>
              </a:lnTo>
              <a:lnTo>
                <a:pt x="1341231" y="289990"/>
              </a:lnTo>
              <a:lnTo>
                <a:pt x="1341231" y="42553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9FCEBDD4-B582-43AE-B312-2345F1E8E1A8}">
      <dsp:nvSpPr>
        <dsp:cNvPr id="0" name=""/>
        <dsp:cNvSpPr/>
      </dsp:nvSpPr>
      <dsp:spPr>
        <a:xfrm>
          <a:off x="5205355" y="4016981"/>
          <a:ext cx="894154" cy="425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990"/>
              </a:lnTo>
              <a:lnTo>
                <a:pt x="894154" y="289990"/>
              </a:lnTo>
              <a:lnTo>
                <a:pt x="894154" y="42553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9A4FE0AC-45EA-46D7-A81B-ED36A1D91CF2}">
      <dsp:nvSpPr>
        <dsp:cNvPr id="0" name=""/>
        <dsp:cNvSpPr/>
      </dsp:nvSpPr>
      <dsp:spPr>
        <a:xfrm>
          <a:off x="4311201" y="4016981"/>
          <a:ext cx="894154" cy="425536"/>
        </a:xfrm>
        <a:custGeom>
          <a:avLst/>
          <a:gdLst/>
          <a:ahLst/>
          <a:cxnLst/>
          <a:rect l="0" t="0" r="0" b="0"/>
          <a:pathLst>
            <a:path>
              <a:moveTo>
                <a:pt x="894154" y="0"/>
              </a:moveTo>
              <a:lnTo>
                <a:pt x="894154" y="289990"/>
              </a:lnTo>
              <a:lnTo>
                <a:pt x="0" y="289990"/>
              </a:lnTo>
              <a:lnTo>
                <a:pt x="0" y="42553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BF71EFD7-788F-4E4E-BC82-E2CA24F806BD}">
      <dsp:nvSpPr>
        <dsp:cNvPr id="0" name=""/>
        <dsp:cNvSpPr/>
      </dsp:nvSpPr>
      <dsp:spPr>
        <a:xfrm>
          <a:off x="5205355" y="2662337"/>
          <a:ext cx="1341231" cy="425536"/>
        </a:xfrm>
        <a:custGeom>
          <a:avLst/>
          <a:gdLst/>
          <a:ahLst/>
          <a:cxnLst/>
          <a:rect l="0" t="0" r="0" b="0"/>
          <a:pathLst>
            <a:path>
              <a:moveTo>
                <a:pt x="1341231" y="0"/>
              </a:moveTo>
              <a:lnTo>
                <a:pt x="1341231" y="289990"/>
              </a:lnTo>
              <a:lnTo>
                <a:pt x="0" y="289990"/>
              </a:lnTo>
              <a:lnTo>
                <a:pt x="0" y="42553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E41B5F25-D6F5-4A05-8C0A-33F877DF39B9}">
      <dsp:nvSpPr>
        <dsp:cNvPr id="0" name=""/>
        <dsp:cNvSpPr/>
      </dsp:nvSpPr>
      <dsp:spPr>
        <a:xfrm>
          <a:off x="4113011" y="1307693"/>
          <a:ext cx="2433575" cy="425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990"/>
              </a:lnTo>
              <a:lnTo>
                <a:pt x="2433575" y="289990"/>
              </a:lnTo>
              <a:lnTo>
                <a:pt x="2433575" y="42553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73E42123-A3BA-401D-B355-FAB02D48C7F1}">
      <dsp:nvSpPr>
        <dsp:cNvPr id="0" name=""/>
        <dsp:cNvSpPr/>
      </dsp:nvSpPr>
      <dsp:spPr>
        <a:xfrm>
          <a:off x="1628737" y="4016981"/>
          <a:ext cx="894154" cy="425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990"/>
              </a:lnTo>
              <a:lnTo>
                <a:pt x="894154" y="289990"/>
              </a:lnTo>
              <a:lnTo>
                <a:pt x="894154" y="42553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13BE0DBA-DADD-415F-A11B-F82F21D56A15}">
      <dsp:nvSpPr>
        <dsp:cNvPr id="0" name=""/>
        <dsp:cNvSpPr/>
      </dsp:nvSpPr>
      <dsp:spPr>
        <a:xfrm>
          <a:off x="734583" y="4016981"/>
          <a:ext cx="894154" cy="425536"/>
        </a:xfrm>
        <a:custGeom>
          <a:avLst/>
          <a:gdLst/>
          <a:ahLst/>
          <a:cxnLst/>
          <a:rect l="0" t="0" r="0" b="0"/>
          <a:pathLst>
            <a:path>
              <a:moveTo>
                <a:pt x="894154" y="0"/>
              </a:moveTo>
              <a:lnTo>
                <a:pt x="894154" y="289990"/>
              </a:lnTo>
              <a:lnTo>
                <a:pt x="0" y="289990"/>
              </a:lnTo>
              <a:lnTo>
                <a:pt x="0" y="42553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07B38245-D346-44D2-B2B1-1B970D8955F2}">
      <dsp:nvSpPr>
        <dsp:cNvPr id="0" name=""/>
        <dsp:cNvSpPr/>
      </dsp:nvSpPr>
      <dsp:spPr>
        <a:xfrm>
          <a:off x="1583017" y="2662337"/>
          <a:ext cx="91440" cy="425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53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EA311ADF-52E0-4279-B04E-D0A895328E5B}">
      <dsp:nvSpPr>
        <dsp:cNvPr id="0" name=""/>
        <dsp:cNvSpPr/>
      </dsp:nvSpPr>
      <dsp:spPr>
        <a:xfrm>
          <a:off x="1628737" y="1307693"/>
          <a:ext cx="2484273" cy="425536"/>
        </a:xfrm>
        <a:custGeom>
          <a:avLst/>
          <a:gdLst/>
          <a:ahLst/>
          <a:cxnLst/>
          <a:rect l="0" t="0" r="0" b="0"/>
          <a:pathLst>
            <a:path>
              <a:moveTo>
                <a:pt x="2484273" y="0"/>
              </a:moveTo>
              <a:lnTo>
                <a:pt x="2484273" y="289990"/>
              </a:lnTo>
              <a:lnTo>
                <a:pt x="0" y="289990"/>
              </a:lnTo>
              <a:lnTo>
                <a:pt x="0" y="42553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9F878ACC-3CAF-4B85-9EAD-61422E9FDAD1}">
      <dsp:nvSpPr>
        <dsp:cNvPr id="0" name=""/>
        <dsp:cNvSpPr/>
      </dsp:nvSpPr>
      <dsp:spPr>
        <a:xfrm>
          <a:off x="2962644" y="378585"/>
          <a:ext cx="2300734" cy="929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330DC2-D572-47B0-A67B-3C3DF89C0FA7}">
      <dsp:nvSpPr>
        <dsp:cNvPr id="0" name=""/>
        <dsp:cNvSpPr/>
      </dsp:nvSpPr>
      <dsp:spPr>
        <a:xfrm>
          <a:off x="3125218" y="533030"/>
          <a:ext cx="2300734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Кредиторская задолженность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19 267,9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52431" y="560243"/>
        <a:ext cx="2246308" cy="874681"/>
      </dsp:txXfrm>
    </dsp:sp>
    <dsp:sp modelId="{95C6F2A3-AB0B-49EC-87EF-6B7F33C3238B}">
      <dsp:nvSpPr>
        <dsp:cNvPr id="0" name=""/>
        <dsp:cNvSpPr/>
      </dsp:nvSpPr>
      <dsp:spPr>
        <a:xfrm>
          <a:off x="683740" y="1733229"/>
          <a:ext cx="1889995" cy="929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FB601F-1FA9-40AB-9099-FA29F0A930F1}">
      <dsp:nvSpPr>
        <dsp:cNvPr id="0" name=""/>
        <dsp:cNvSpPr/>
      </dsp:nvSpPr>
      <dsp:spPr>
        <a:xfrm>
          <a:off x="846313" y="1887674"/>
          <a:ext cx="1889995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Казенные учреждения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11,5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3526" y="1914887"/>
        <a:ext cx="1835569" cy="874681"/>
      </dsp:txXfrm>
    </dsp:sp>
    <dsp:sp modelId="{89975822-0610-4F37-8258-162EA004B60C}">
      <dsp:nvSpPr>
        <dsp:cNvPr id="0" name=""/>
        <dsp:cNvSpPr/>
      </dsp:nvSpPr>
      <dsp:spPr>
        <a:xfrm>
          <a:off x="897157" y="3087873"/>
          <a:ext cx="1463161" cy="929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F58865-6B35-491C-AE71-147AC1D68D4F}">
      <dsp:nvSpPr>
        <dsp:cNvPr id="0" name=""/>
        <dsp:cNvSpPr/>
      </dsp:nvSpPr>
      <dsp:spPr>
        <a:xfrm>
          <a:off x="1059730" y="3242318"/>
          <a:ext cx="1463161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Бюджет района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11,5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6943" y="3269531"/>
        <a:ext cx="1408735" cy="874681"/>
      </dsp:txXfrm>
    </dsp:sp>
    <dsp:sp modelId="{A34E0216-07F0-4A1F-A5B1-40157C46F3D8}">
      <dsp:nvSpPr>
        <dsp:cNvPr id="0" name=""/>
        <dsp:cNvSpPr/>
      </dsp:nvSpPr>
      <dsp:spPr>
        <a:xfrm>
          <a:off x="3002" y="4442517"/>
          <a:ext cx="1463161" cy="929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495FC7-2291-460D-A981-B02DFC3C4939}">
      <dsp:nvSpPr>
        <dsp:cNvPr id="0" name=""/>
        <dsp:cNvSpPr/>
      </dsp:nvSpPr>
      <dsp:spPr>
        <a:xfrm>
          <a:off x="165576" y="4596962"/>
          <a:ext cx="1463161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услуги связи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8,8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2789" y="4624175"/>
        <a:ext cx="1408735" cy="874681"/>
      </dsp:txXfrm>
    </dsp:sp>
    <dsp:sp modelId="{1A0EBC13-0B2A-40EC-BC02-55FB6E6CCC75}">
      <dsp:nvSpPr>
        <dsp:cNvPr id="0" name=""/>
        <dsp:cNvSpPr/>
      </dsp:nvSpPr>
      <dsp:spPr>
        <a:xfrm>
          <a:off x="1791311" y="4442517"/>
          <a:ext cx="1463161" cy="929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14F2EE-DAFF-4F25-861D-00E432F0A0A5}">
      <dsp:nvSpPr>
        <dsp:cNvPr id="0" name=""/>
        <dsp:cNvSpPr/>
      </dsp:nvSpPr>
      <dsp:spPr>
        <a:xfrm>
          <a:off x="1953885" y="4596962"/>
          <a:ext cx="1463161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коммунальные услуги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2,7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1098" y="4624175"/>
        <a:ext cx="1408735" cy="874681"/>
      </dsp:txXfrm>
    </dsp:sp>
    <dsp:sp modelId="{EF9DDB13-C034-4999-885A-AE12B83E89D0}">
      <dsp:nvSpPr>
        <dsp:cNvPr id="0" name=""/>
        <dsp:cNvSpPr/>
      </dsp:nvSpPr>
      <dsp:spPr>
        <a:xfrm>
          <a:off x="5550891" y="1733229"/>
          <a:ext cx="1991392" cy="929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F89EF7-0718-4E33-ACD6-1AAF63909428}">
      <dsp:nvSpPr>
        <dsp:cNvPr id="0" name=""/>
        <dsp:cNvSpPr/>
      </dsp:nvSpPr>
      <dsp:spPr>
        <a:xfrm>
          <a:off x="5713464" y="1887674"/>
          <a:ext cx="1991392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Бюджетные учреждения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19 256,4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40677" y="1914887"/>
        <a:ext cx="1936966" cy="874681"/>
      </dsp:txXfrm>
    </dsp:sp>
    <dsp:sp modelId="{70C2D425-0655-4AD6-9DE8-7B612E8F99F6}">
      <dsp:nvSpPr>
        <dsp:cNvPr id="0" name=""/>
        <dsp:cNvSpPr/>
      </dsp:nvSpPr>
      <dsp:spPr>
        <a:xfrm>
          <a:off x="4473774" y="3087873"/>
          <a:ext cx="1463161" cy="929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D93593-D92F-4645-8187-6878C5391F60}">
      <dsp:nvSpPr>
        <dsp:cNvPr id="0" name=""/>
        <dsp:cNvSpPr/>
      </dsp:nvSpPr>
      <dsp:spPr>
        <a:xfrm>
          <a:off x="4636348" y="3242318"/>
          <a:ext cx="1463161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Бюджет района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285,0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63561" y="3269531"/>
        <a:ext cx="1408735" cy="874681"/>
      </dsp:txXfrm>
    </dsp:sp>
    <dsp:sp modelId="{FC37DD89-7ED2-4E06-B7F9-886BD10B1BC2}">
      <dsp:nvSpPr>
        <dsp:cNvPr id="0" name=""/>
        <dsp:cNvSpPr/>
      </dsp:nvSpPr>
      <dsp:spPr>
        <a:xfrm>
          <a:off x="3579620" y="4442517"/>
          <a:ext cx="1463161" cy="929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799AFF-6CCF-4A1E-9528-81C8D456CE88}">
      <dsp:nvSpPr>
        <dsp:cNvPr id="0" name=""/>
        <dsp:cNvSpPr/>
      </dsp:nvSpPr>
      <dsp:spPr>
        <a:xfrm>
          <a:off x="3742193" y="4596962"/>
          <a:ext cx="1463161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услуги связи 51,7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69406" y="4624175"/>
        <a:ext cx="1408735" cy="874681"/>
      </dsp:txXfrm>
    </dsp:sp>
    <dsp:sp modelId="{7E1A089A-78E2-4336-9F37-D0CF2AEE0580}">
      <dsp:nvSpPr>
        <dsp:cNvPr id="0" name=""/>
        <dsp:cNvSpPr/>
      </dsp:nvSpPr>
      <dsp:spPr>
        <a:xfrm>
          <a:off x="5367929" y="4442517"/>
          <a:ext cx="1463161" cy="929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DEDACF-3560-42D4-9F94-952F0F7B261A}">
      <dsp:nvSpPr>
        <dsp:cNvPr id="0" name=""/>
        <dsp:cNvSpPr/>
      </dsp:nvSpPr>
      <dsp:spPr>
        <a:xfrm>
          <a:off x="5530502" y="4596962"/>
          <a:ext cx="1463161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коммунальные услуги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233,3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57715" y="4624175"/>
        <a:ext cx="1408735" cy="874681"/>
      </dsp:txXfrm>
    </dsp:sp>
    <dsp:sp modelId="{857141C9-EB88-46E7-87C2-A6AC393F61B3}">
      <dsp:nvSpPr>
        <dsp:cNvPr id="0" name=""/>
        <dsp:cNvSpPr/>
      </dsp:nvSpPr>
      <dsp:spPr>
        <a:xfrm>
          <a:off x="7156238" y="3087873"/>
          <a:ext cx="1463161" cy="929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F70438-E6EE-414C-A7DE-AA06A2135A40}">
      <dsp:nvSpPr>
        <dsp:cNvPr id="0" name=""/>
        <dsp:cNvSpPr/>
      </dsp:nvSpPr>
      <dsp:spPr>
        <a:xfrm>
          <a:off x="7318811" y="3242318"/>
          <a:ext cx="1463161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Бюджет края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18 971,4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46024" y="3269531"/>
        <a:ext cx="1408735" cy="874681"/>
      </dsp:txXfrm>
    </dsp:sp>
    <dsp:sp modelId="{8FB93B50-6AB2-4057-9ABA-B12B56B5F65F}">
      <dsp:nvSpPr>
        <dsp:cNvPr id="0" name=""/>
        <dsp:cNvSpPr/>
      </dsp:nvSpPr>
      <dsp:spPr>
        <a:xfrm>
          <a:off x="7156238" y="4442517"/>
          <a:ext cx="1463161" cy="929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D01C5-F77F-4E18-9162-8853706B8146}">
      <dsp:nvSpPr>
        <dsp:cNvPr id="0" name=""/>
        <dsp:cNvSpPr/>
      </dsp:nvSpPr>
      <dsp:spPr>
        <a:xfrm>
          <a:off x="7318811" y="4596962"/>
          <a:ext cx="1463161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Оплата труда и взносы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18 971,4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46024" y="4624175"/>
        <a:ext cx="1408735" cy="874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DCE3A-3C99-412F-856B-D4CFC52A28DB}">
      <dsp:nvSpPr>
        <dsp:cNvPr id="0" name=""/>
        <dsp:cNvSpPr/>
      </dsp:nvSpPr>
      <dsp:spPr>
        <a:xfrm>
          <a:off x="167695" y="0"/>
          <a:ext cx="6822796" cy="4264248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olSlan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F5E7DF04-3288-48EA-BEB7-B5EBCB275541}">
      <dsp:nvSpPr>
        <dsp:cNvPr id="0" name=""/>
        <dsp:cNvSpPr/>
      </dsp:nvSpPr>
      <dsp:spPr>
        <a:xfrm>
          <a:off x="1751129" y="2324015"/>
          <a:ext cx="238797" cy="238797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1477183F-913F-440E-9D8E-4E69D19F24A0}">
      <dsp:nvSpPr>
        <dsp:cNvPr id="0" name=""/>
        <dsp:cNvSpPr/>
      </dsp:nvSpPr>
      <dsp:spPr>
        <a:xfrm>
          <a:off x="383700" y="1728190"/>
          <a:ext cx="2294419" cy="668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34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985 707,5</a:t>
          </a:r>
          <a:endParaRPr lang="ru-RU" sz="3200" kern="1200" dirty="0"/>
        </a:p>
      </dsp:txBody>
      <dsp:txXfrm>
        <a:off x="383700" y="1728190"/>
        <a:ext cx="2294419" cy="668683"/>
      </dsp:txXfrm>
    </dsp:sp>
    <dsp:sp modelId="{76E5925C-7AAB-40DB-9BD7-1D68ACDFFA8C}">
      <dsp:nvSpPr>
        <dsp:cNvPr id="0" name=""/>
        <dsp:cNvSpPr/>
      </dsp:nvSpPr>
      <dsp:spPr>
        <a:xfrm>
          <a:off x="3984104" y="1224138"/>
          <a:ext cx="409367" cy="409367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6ACB5CFC-E546-411A-86C2-81AF74445501}">
      <dsp:nvSpPr>
        <dsp:cNvPr id="0" name=""/>
        <dsp:cNvSpPr/>
      </dsp:nvSpPr>
      <dsp:spPr>
        <a:xfrm>
          <a:off x="3912106" y="1800195"/>
          <a:ext cx="2911081" cy="487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16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1 204 491,6</a:t>
          </a:r>
          <a:endParaRPr lang="ru-RU" sz="3200" kern="1200" dirty="0"/>
        </a:p>
      </dsp:txBody>
      <dsp:txXfrm>
        <a:off x="3912106" y="1800195"/>
        <a:ext cx="2911081" cy="487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13768-32E6-4044-BCED-2115AC230B10}">
      <dsp:nvSpPr>
        <dsp:cNvPr id="0" name=""/>
        <dsp:cNvSpPr/>
      </dsp:nvSpPr>
      <dsp:spPr>
        <a:xfrm>
          <a:off x="1296142" y="1458067"/>
          <a:ext cx="1296146" cy="10498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Times New Roman" pitchFamily="18" charset="0"/>
              <a:cs typeface="Times New Roman" pitchFamily="18" charset="0"/>
            </a:rPr>
            <a:t>Плательщики налога в 2021г. (золото)</a:t>
          </a:r>
          <a:endParaRPr lang="ru-RU" sz="105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85958" y="1611818"/>
        <a:ext cx="916514" cy="742374"/>
      </dsp:txXfrm>
    </dsp:sp>
    <dsp:sp modelId="{E82FD4A4-3249-4DC5-B347-36DB28E90C7E}">
      <dsp:nvSpPr>
        <dsp:cNvPr id="0" name=""/>
        <dsp:cNvSpPr/>
      </dsp:nvSpPr>
      <dsp:spPr>
        <a:xfrm rot="11700000">
          <a:off x="485516" y="1551277"/>
          <a:ext cx="811617" cy="29921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B822-5959-49E8-9D7B-880D106E754B}">
      <dsp:nvSpPr>
        <dsp:cNvPr id="0" name=""/>
        <dsp:cNvSpPr/>
      </dsp:nvSpPr>
      <dsp:spPr>
        <a:xfrm>
          <a:off x="653" y="1196900"/>
          <a:ext cx="997382" cy="7979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</a:t>
          </a:r>
          <a:r>
            <a:rPr lang="ru-RU" sz="105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Забпродукт</a:t>
          </a:r>
          <a:endParaRPr lang="ru-RU" sz="105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023" y="1220270"/>
        <a:ext cx="950642" cy="751166"/>
      </dsp:txXfrm>
    </dsp:sp>
    <dsp:sp modelId="{A1C2B659-EEED-4677-B4AD-E3BC6C0F9FDA}">
      <dsp:nvSpPr>
        <dsp:cNvPr id="0" name=""/>
        <dsp:cNvSpPr/>
      </dsp:nvSpPr>
      <dsp:spPr>
        <a:xfrm rot="14700000">
          <a:off x="1051783" y="886236"/>
          <a:ext cx="901528" cy="29921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AE20E-F52D-4175-B951-9D27248F745A}">
      <dsp:nvSpPr>
        <dsp:cNvPr id="0" name=""/>
        <dsp:cNvSpPr/>
      </dsp:nvSpPr>
      <dsp:spPr>
        <a:xfrm>
          <a:off x="813354" y="228360"/>
          <a:ext cx="997382" cy="797906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</a:t>
          </a:r>
          <a:r>
            <a:rPr lang="ru-RU" sz="105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Прийск</a:t>
          </a:r>
          <a:r>
            <a:rPr lang="ru-RU" sz="105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Соловьёвский</a:t>
          </a:r>
          <a:endParaRPr lang="ru-RU" sz="105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6724" y="251730"/>
        <a:ext cx="950642" cy="751166"/>
      </dsp:txXfrm>
    </dsp:sp>
    <dsp:sp modelId="{9AF37DAA-6B73-4135-A884-B92391AB4634}">
      <dsp:nvSpPr>
        <dsp:cNvPr id="0" name=""/>
        <dsp:cNvSpPr/>
      </dsp:nvSpPr>
      <dsp:spPr>
        <a:xfrm rot="17700000">
          <a:off x="1935120" y="886236"/>
          <a:ext cx="901528" cy="29921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5DB06-2450-4E6D-BD90-261A4968C7C8}">
      <dsp:nvSpPr>
        <dsp:cNvPr id="0" name=""/>
        <dsp:cNvSpPr/>
      </dsp:nvSpPr>
      <dsp:spPr>
        <a:xfrm>
          <a:off x="2077694" y="228360"/>
          <a:ext cx="997382" cy="797906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</a:t>
          </a:r>
          <a:r>
            <a:rPr lang="ru-RU" sz="105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Забголдпром</a:t>
          </a:r>
          <a:endParaRPr lang="ru-RU" sz="105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1064" y="251730"/>
        <a:ext cx="950642" cy="751166"/>
      </dsp:txXfrm>
    </dsp:sp>
    <dsp:sp modelId="{426259A7-AC6C-4F0C-B724-8C8B631FFCAE}">
      <dsp:nvSpPr>
        <dsp:cNvPr id="0" name=""/>
        <dsp:cNvSpPr/>
      </dsp:nvSpPr>
      <dsp:spPr>
        <a:xfrm rot="20594781">
          <a:off x="2579866" y="1519151"/>
          <a:ext cx="816474" cy="29921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D6DB7-F53C-4C81-88AA-99557BAA3C5F}">
      <dsp:nvSpPr>
        <dsp:cNvPr id="0" name=""/>
        <dsp:cNvSpPr/>
      </dsp:nvSpPr>
      <dsp:spPr>
        <a:xfrm>
          <a:off x="2880320" y="1152128"/>
          <a:ext cx="997382" cy="79790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</a:t>
          </a:r>
          <a:r>
            <a:rPr lang="ru-RU" sz="105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Астрея</a:t>
          </a:r>
          <a:endParaRPr lang="ru-RU" sz="105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03690" y="1175498"/>
        <a:ext cx="950642" cy="751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94FCA-AE2A-4366-9A9D-6A3617AE9EB1}">
      <dsp:nvSpPr>
        <dsp:cNvPr id="0" name=""/>
        <dsp:cNvSpPr/>
      </dsp:nvSpPr>
      <dsp:spPr>
        <a:xfrm>
          <a:off x="0" y="147958"/>
          <a:ext cx="3168351" cy="3357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cs typeface="MV Boli" pitchFamily="2" charset="0"/>
            </a:rPr>
            <a:t>Общая система налогообложения</a:t>
          </a:r>
          <a:endParaRPr lang="ru-RU" sz="1400" kern="1200" dirty="0">
            <a:cs typeface="MV Boli" pitchFamily="2" charset="0"/>
          </a:endParaRPr>
        </a:p>
      </dsp:txBody>
      <dsp:txXfrm>
        <a:off x="16392" y="164350"/>
        <a:ext cx="3135567" cy="303006"/>
      </dsp:txXfrm>
    </dsp:sp>
    <dsp:sp modelId="{89BD3CDE-0865-420B-8D41-2474CC8608CB}">
      <dsp:nvSpPr>
        <dsp:cNvPr id="0" name=""/>
        <dsp:cNvSpPr/>
      </dsp:nvSpPr>
      <dsp:spPr>
        <a:xfrm>
          <a:off x="0" y="524069"/>
          <a:ext cx="3168351" cy="33579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Упрощенная система налогообложения</a:t>
          </a:r>
          <a:endParaRPr lang="ru-RU" sz="1400" kern="1200" dirty="0"/>
        </a:p>
      </dsp:txBody>
      <dsp:txXfrm>
        <a:off x="16392" y="540461"/>
        <a:ext cx="3135567" cy="303006"/>
      </dsp:txXfrm>
    </dsp:sp>
    <dsp:sp modelId="{193C7184-85E6-450D-B07A-0C6B388752C6}">
      <dsp:nvSpPr>
        <dsp:cNvPr id="0" name=""/>
        <dsp:cNvSpPr/>
      </dsp:nvSpPr>
      <dsp:spPr>
        <a:xfrm>
          <a:off x="0" y="900179"/>
          <a:ext cx="3168351" cy="33579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Патентная система налогообложения</a:t>
          </a:r>
          <a:endParaRPr lang="ru-RU" sz="1400" kern="1200" dirty="0"/>
        </a:p>
      </dsp:txBody>
      <dsp:txXfrm>
        <a:off x="16392" y="916571"/>
        <a:ext cx="3135567" cy="3030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59B04-FD4F-4426-AA32-22DDF34164AE}">
      <dsp:nvSpPr>
        <dsp:cNvPr id="0" name=""/>
        <dsp:cNvSpPr/>
      </dsp:nvSpPr>
      <dsp:spPr>
        <a:xfrm>
          <a:off x="0" y="305255"/>
          <a:ext cx="496855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2F6CE-BEB5-4A5B-AF48-BC3E75C1E432}">
      <dsp:nvSpPr>
        <dsp:cNvPr id="0" name=""/>
        <dsp:cNvSpPr/>
      </dsp:nvSpPr>
      <dsp:spPr>
        <a:xfrm>
          <a:off x="248427" y="83855"/>
          <a:ext cx="3477986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Дотации 144 983,1 тыс. рублей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043" y="105471"/>
        <a:ext cx="3434754" cy="399568"/>
      </dsp:txXfrm>
    </dsp:sp>
    <dsp:sp modelId="{CEC26F53-B95D-4938-B9C3-1E59E23F9921}">
      <dsp:nvSpPr>
        <dsp:cNvPr id="0" name=""/>
        <dsp:cNvSpPr/>
      </dsp:nvSpPr>
      <dsp:spPr>
        <a:xfrm>
          <a:off x="0" y="985655"/>
          <a:ext cx="496855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8DB4D-9FF8-4111-B385-28E273140B02}">
      <dsp:nvSpPr>
        <dsp:cNvPr id="0" name=""/>
        <dsp:cNvSpPr/>
      </dsp:nvSpPr>
      <dsp:spPr>
        <a:xfrm>
          <a:off x="248427" y="764255"/>
          <a:ext cx="347798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Субсидии 265 864,3 тыс. рублей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043" y="785871"/>
        <a:ext cx="3434754" cy="399568"/>
      </dsp:txXfrm>
    </dsp:sp>
    <dsp:sp modelId="{197567C8-37B2-4A21-8A79-C43E7218F863}">
      <dsp:nvSpPr>
        <dsp:cNvPr id="0" name=""/>
        <dsp:cNvSpPr/>
      </dsp:nvSpPr>
      <dsp:spPr>
        <a:xfrm>
          <a:off x="0" y="1666056"/>
          <a:ext cx="496855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35089-3C7B-4E4A-BE01-8AD00BF1298F}">
      <dsp:nvSpPr>
        <dsp:cNvPr id="0" name=""/>
        <dsp:cNvSpPr/>
      </dsp:nvSpPr>
      <dsp:spPr>
        <a:xfrm>
          <a:off x="248427" y="1444655"/>
          <a:ext cx="3477986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Субвенции 419 329,1 тыс. рублей</a:t>
          </a:r>
        </a:p>
      </dsp:txBody>
      <dsp:txXfrm>
        <a:off x="270043" y="1466271"/>
        <a:ext cx="3434754" cy="399568"/>
      </dsp:txXfrm>
    </dsp:sp>
    <dsp:sp modelId="{F76C2908-BB31-43BB-A4E8-7BFFDA8FDE26}">
      <dsp:nvSpPr>
        <dsp:cNvPr id="0" name=""/>
        <dsp:cNvSpPr/>
      </dsp:nvSpPr>
      <dsp:spPr>
        <a:xfrm>
          <a:off x="0" y="2346456"/>
          <a:ext cx="496855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3D751-4112-4782-918D-CC7AC6BFCCA5}">
      <dsp:nvSpPr>
        <dsp:cNvPr id="0" name=""/>
        <dsp:cNvSpPr/>
      </dsp:nvSpPr>
      <dsp:spPr>
        <a:xfrm>
          <a:off x="248427" y="2125056"/>
          <a:ext cx="3477986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Иные 73 769,8 тыс. рублей</a:t>
          </a:r>
        </a:p>
      </dsp:txBody>
      <dsp:txXfrm>
        <a:off x="270043" y="2146672"/>
        <a:ext cx="3434754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BAEEB-88B6-41DA-8317-F99C4E1B162D}">
      <dsp:nvSpPr>
        <dsp:cNvPr id="0" name=""/>
        <dsp:cNvSpPr/>
      </dsp:nvSpPr>
      <dsp:spPr>
        <a:xfrm>
          <a:off x="340237" y="0"/>
          <a:ext cx="3856028" cy="4525963"/>
        </a:xfrm>
        <a:prstGeom prst="rightArrow">
          <a:avLst/>
        </a:prstGeom>
        <a:solidFill>
          <a:srgbClr val="99FF33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D19635D-EA66-4E77-928F-BBD3B9EBEB60}">
      <dsp:nvSpPr>
        <dsp:cNvPr id="0" name=""/>
        <dsp:cNvSpPr/>
      </dsp:nvSpPr>
      <dsp:spPr>
        <a:xfrm>
          <a:off x="0" y="1296145"/>
          <a:ext cx="1939201" cy="18103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План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1 213 939,4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376" y="1384521"/>
        <a:ext cx="1762449" cy="1633633"/>
      </dsp:txXfrm>
    </dsp:sp>
    <dsp:sp modelId="{83D02C2E-BC00-4D60-97E3-2208028EB84B}">
      <dsp:nvSpPr>
        <dsp:cNvPr id="0" name=""/>
        <dsp:cNvSpPr/>
      </dsp:nvSpPr>
      <dsp:spPr>
        <a:xfrm>
          <a:off x="1928860" y="1296145"/>
          <a:ext cx="1939201" cy="181038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Исполнено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1 134 287,1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17236" y="1384521"/>
        <a:ext cx="1762449" cy="16336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E6CCB-EEF0-470E-B3E3-3A12B4FC42B4}">
      <dsp:nvSpPr>
        <dsp:cNvPr id="0" name=""/>
        <dsp:cNvSpPr/>
      </dsp:nvSpPr>
      <dsp:spPr>
        <a:xfrm rot="10800000">
          <a:off x="893526" y="4101"/>
          <a:ext cx="3088265" cy="46262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0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Общегосударственные вопросы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009181" y="4101"/>
        <a:ext cx="2972610" cy="462620"/>
      </dsp:txXfrm>
    </dsp:sp>
    <dsp:sp modelId="{BB54265F-7C36-4393-9375-2872774C5495}">
      <dsp:nvSpPr>
        <dsp:cNvPr id="0" name=""/>
        <dsp:cNvSpPr/>
      </dsp:nvSpPr>
      <dsp:spPr>
        <a:xfrm>
          <a:off x="662216" y="4101"/>
          <a:ext cx="462620" cy="4626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33B4F-96A6-457F-825B-CF327B4CB7A7}">
      <dsp:nvSpPr>
        <dsp:cNvPr id="0" name=""/>
        <dsp:cNvSpPr/>
      </dsp:nvSpPr>
      <dsp:spPr>
        <a:xfrm rot="10800000">
          <a:off x="893526" y="604817"/>
          <a:ext cx="3088265" cy="462620"/>
        </a:xfrm>
        <a:prstGeom prst="homePlate">
          <a:avLst/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0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009181" y="604817"/>
        <a:ext cx="2972610" cy="462620"/>
      </dsp:txXfrm>
    </dsp:sp>
    <dsp:sp modelId="{03EE3FBA-4607-4837-A7F3-F140593FC516}">
      <dsp:nvSpPr>
        <dsp:cNvPr id="0" name=""/>
        <dsp:cNvSpPr/>
      </dsp:nvSpPr>
      <dsp:spPr>
        <a:xfrm>
          <a:off x="662216" y="604817"/>
          <a:ext cx="462620" cy="4626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29B4A-242F-4CB4-94CB-E61635E987D7}">
      <dsp:nvSpPr>
        <dsp:cNvPr id="0" name=""/>
        <dsp:cNvSpPr/>
      </dsp:nvSpPr>
      <dsp:spPr>
        <a:xfrm rot="10800000">
          <a:off x="893526" y="1205534"/>
          <a:ext cx="3088265" cy="462620"/>
        </a:xfrm>
        <a:prstGeom prst="homePlate">
          <a:avLst/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0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 экономика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009181" y="1205534"/>
        <a:ext cx="2972610" cy="462620"/>
      </dsp:txXfrm>
    </dsp:sp>
    <dsp:sp modelId="{6F9E3B52-8E2B-42FD-B065-0EA73BFBF99D}">
      <dsp:nvSpPr>
        <dsp:cNvPr id="0" name=""/>
        <dsp:cNvSpPr/>
      </dsp:nvSpPr>
      <dsp:spPr>
        <a:xfrm>
          <a:off x="662216" y="1205534"/>
          <a:ext cx="462620" cy="46262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B7043-49CF-4B1C-85C4-D8A394115A15}">
      <dsp:nvSpPr>
        <dsp:cNvPr id="0" name=""/>
        <dsp:cNvSpPr/>
      </dsp:nvSpPr>
      <dsp:spPr>
        <a:xfrm rot="10800000">
          <a:off x="893526" y="1806250"/>
          <a:ext cx="3088265" cy="462620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0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009181" y="1806250"/>
        <a:ext cx="2972610" cy="462620"/>
      </dsp:txXfrm>
    </dsp:sp>
    <dsp:sp modelId="{B6CF18A3-58A2-4BBF-9573-7352EB3DB48F}">
      <dsp:nvSpPr>
        <dsp:cNvPr id="0" name=""/>
        <dsp:cNvSpPr/>
      </dsp:nvSpPr>
      <dsp:spPr>
        <a:xfrm>
          <a:off x="662216" y="1806250"/>
          <a:ext cx="462620" cy="46262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58BD3-09EB-4381-AF37-C99AE9BA5158}">
      <dsp:nvSpPr>
        <dsp:cNvPr id="0" name=""/>
        <dsp:cNvSpPr/>
      </dsp:nvSpPr>
      <dsp:spPr>
        <a:xfrm rot="10800000">
          <a:off x="893526" y="2406967"/>
          <a:ext cx="3088265" cy="462620"/>
        </a:xfrm>
        <a:prstGeom prst="homePlate">
          <a:avLst/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0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Образование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009181" y="2406967"/>
        <a:ext cx="2972610" cy="462620"/>
      </dsp:txXfrm>
    </dsp:sp>
    <dsp:sp modelId="{F702798F-F3DC-4E6E-9D61-4E59D9D63729}">
      <dsp:nvSpPr>
        <dsp:cNvPr id="0" name=""/>
        <dsp:cNvSpPr/>
      </dsp:nvSpPr>
      <dsp:spPr>
        <a:xfrm>
          <a:off x="662216" y="2406967"/>
          <a:ext cx="462620" cy="46262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45388-47D4-4F60-BA6C-E54A6A4713C5}">
      <dsp:nvSpPr>
        <dsp:cNvPr id="0" name=""/>
        <dsp:cNvSpPr/>
      </dsp:nvSpPr>
      <dsp:spPr>
        <a:xfrm rot="10800000">
          <a:off x="893526" y="3007683"/>
          <a:ext cx="3088265" cy="462620"/>
        </a:xfrm>
        <a:prstGeom prst="homePlate">
          <a:avLst/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0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Культура и кинематография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009181" y="3007683"/>
        <a:ext cx="2972610" cy="462620"/>
      </dsp:txXfrm>
    </dsp:sp>
    <dsp:sp modelId="{4DD4F8D1-0A43-4B27-8ADE-1007C61F6FDE}">
      <dsp:nvSpPr>
        <dsp:cNvPr id="0" name=""/>
        <dsp:cNvSpPr/>
      </dsp:nvSpPr>
      <dsp:spPr>
        <a:xfrm>
          <a:off x="662216" y="3007683"/>
          <a:ext cx="462620" cy="462620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45EED-12AD-4156-8E38-61BBB99DFE1E}">
      <dsp:nvSpPr>
        <dsp:cNvPr id="0" name=""/>
        <dsp:cNvSpPr/>
      </dsp:nvSpPr>
      <dsp:spPr>
        <a:xfrm rot="10800000">
          <a:off x="893526" y="3608400"/>
          <a:ext cx="3088265" cy="462620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0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Социальная  политика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009181" y="3608400"/>
        <a:ext cx="2972610" cy="462620"/>
      </dsp:txXfrm>
    </dsp:sp>
    <dsp:sp modelId="{0D370D14-E7D7-4192-8777-C8AFE0B9BB36}">
      <dsp:nvSpPr>
        <dsp:cNvPr id="0" name=""/>
        <dsp:cNvSpPr/>
      </dsp:nvSpPr>
      <dsp:spPr>
        <a:xfrm>
          <a:off x="662216" y="3608400"/>
          <a:ext cx="462620" cy="462620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81896-344A-4DD5-9B38-E685C9269FA2}">
      <dsp:nvSpPr>
        <dsp:cNvPr id="0" name=""/>
        <dsp:cNvSpPr/>
      </dsp:nvSpPr>
      <dsp:spPr>
        <a:xfrm rot="10800000">
          <a:off x="893526" y="4209116"/>
          <a:ext cx="3088265" cy="462620"/>
        </a:xfrm>
        <a:prstGeom prst="homePlate">
          <a:avLst/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0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009181" y="4209116"/>
        <a:ext cx="2972610" cy="462620"/>
      </dsp:txXfrm>
    </dsp:sp>
    <dsp:sp modelId="{003C381F-16BB-4465-B784-256D082B0AF4}">
      <dsp:nvSpPr>
        <dsp:cNvPr id="0" name=""/>
        <dsp:cNvSpPr/>
      </dsp:nvSpPr>
      <dsp:spPr>
        <a:xfrm>
          <a:off x="662216" y="4209116"/>
          <a:ext cx="462620" cy="462620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8C9FE-0D4C-40E3-83CE-26752BA92DE4}">
      <dsp:nvSpPr>
        <dsp:cNvPr id="0" name=""/>
        <dsp:cNvSpPr/>
      </dsp:nvSpPr>
      <dsp:spPr>
        <a:xfrm rot="10800000">
          <a:off x="893526" y="4809833"/>
          <a:ext cx="3088265" cy="462620"/>
        </a:xfrm>
        <a:prstGeom prst="homePlate">
          <a:avLst/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0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 массовой информации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009181" y="4809833"/>
        <a:ext cx="2972610" cy="462620"/>
      </dsp:txXfrm>
    </dsp:sp>
    <dsp:sp modelId="{0CC00D58-B70F-491E-B533-403531E16178}">
      <dsp:nvSpPr>
        <dsp:cNvPr id="0" name=""/>
        <dsp:cNvSpPr/>
      </dsp:nvSpPr>
      <dsp:spPr>
        <a:xfrm>
          <a:off x="662216" y="4809833"/>
          <a:ext cx="462620" cy="462620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2C538-0A41-4793-A2C0-12384FB2522C}">
      <dsp:nvSpPr>
        <dsp:cNvPr id="0" name=""/>
        <dsp:cNvSpPr/>
      </dsp:nvSpPr>
      <dsp:spPr>
        <a:xfrm rot="10800000">
          <a:off x="893526" y="5410549"/>
          <a:ext cx="3088265" cy="462620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0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Межбюджетные трансферты общего характера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009181" y="5410549"/>
        <a:ext cx="2972610" cy="462620"/>
      </dsp:txXfrm>
    </dsp:sp>
    <dsp:sp modelId="{C643616E-F8E7-49D2-B402-4F6507250A8F}">
      <dsp:nvSpPr>
        <dsp:cNvPr id="0" name=""/>
        <dsp:cNvSpPr/>
      </dsp:nvSpPr>
      <dsp:spPr>
        <a:xfrm>
          <a:off x="662216" y="5410549"/>
          <a:ext cx="462620" cy="462620"/>
        </a:xfrm>
        <a:prstGeom prst="ellipse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148A8-23F9-4CA8-AE37-AE8D7012DCE0}">
      <dsp:nvSpPr>
        <dsp:cNvPr id="0" name=""/>
        <dsp:cNvSpPr/>
      </dsp:nvSpPr>
      <dsp:spPr>
        <a:xfrm>
          <a:off x="2735974" y="2232246"/>
          <a:ext cx="3056050" cy="16804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Общегосударственные вопросы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55 400,9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83522" y="2478337"/>
        <a:ext cx="2160954" cy="1188231"/>
      </dsp:txXfrm>
    </dsp:sp>
    <dsp:sp modelId="{DDEACB4F-BD94-4886-A562-E2F03285308D}">
      <dsp:nvSpPr>
        <dsp:cNvPr id="0" name=""/>
        <dsp:cNvSpPr/>
      </dsp:nvSpPr>
      <dsp:spPr>
        <a:xfrm rot="16143743">
          <a:off x="4100621" y="1680760"/>
          <a:ext cx="290554" cy="571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4144917" y="1838605"/>
        <a:ext cx="203388" cy="342804"/>
      </dsp:txXfrm>
    </dsp:sp>
    <dsp:sp modelId="{24FE3013-74F4-4DE1-8FA0-80987A2E27CE}">
      <dsp:nvSpPr>
        <dsp:cNvPr id="0" name=""/>
        <dsp:cNvSpPr/>
      </dsp:nvSpPr>
      <dsp:spPr>
        <a:xfrm>
          <a:off x="2674641" y="3757"/>
          <a:ext cx="3105773" cy="16804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34 296,7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9471" y="249848"/>
        <a:ext cx="2196113" cy="1188231"/>
      </dsp:txXfrm>
    </dsp:sp>
    <dsp:sp modelId="{897FC020-CB16-4B4F-AACD-DFF2BF24DF4C}">
      <dsp:nvSpPr>
        <dsp:cNvPr id="0" name=""/>
        <dsp:cNvSpPr/>
      </dsp:nvSpPr>
      <dsp:spPr>
        <a:xfrm rot="1500927">
          <a:off x="5534403" y="3454258"/>
          <a:ext cx="319992" cy="571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5538906" y="3548229"/>
        <a:ext cx="223994" cy="342804"/>
      </dsp:txXfrm>
    </dsp:sp>
    <dsp:sp modelId="{8DB41478-7496-41EF-92DC-6985430ED873}">
      <dsp:nvSpPr>
        <dsp:cNvPr id="0" name=""/>
        <dsp:cNvSpPr/>
      </dsp:nvSpPr>
      <dsp:spPr>
        <a:xfrm>
          <a:off x="5719948" y="3528379"/>
          <a:ext cx="2643323" cy="1680413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содержание муниципального казенного учреждения «ЦБО и МТО»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14 932,3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07054" y="3774470"/>
        <a:ext cx="1869111" cy="1188231"/>
      </dsp:txXfrm>
    </dsp:sp>
    <dsp:sp modelId="{AA49FEA5-0D2A-4E5A-83C5-57F30CFDA0EC}">
      <dsp:nvSpPr>
        <dsp:cNvPr id="0" name=""/>
        <dsp:cNvSpPr/>
      </dsp:nvSpPr>
      <dsp:spPr>
        <a:xfrm rot="9332926">
          <a:off x="2659324" y="3443581"/>
          <a:ext cx="320409" cy="571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751137" y="3537955"/>
        <a:ext cx="224286" cy="342804"/>
      </dsp:txXfrm>
    </dsp:sp>
    <dsp:sp modelId="{81C39401-C70F-477F-9F7D-7E96599D8F5C}">
      <dsp:nvSpPr>
        <dsp:cNvPr id="0" name=""/>
        <dsp:cNvSpPr/>
      </dsp:nvSpPr>
      <dsp:spPr>
        <a:xfrm>
          <a:off x="0" y="3528388"/>
          <a:ext cx="2826892" cy="168041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решение иных вопросов местного самоуправления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5 726,1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3989" y="3774479"/>
        <a:ext cx="1998914" cy="11882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4B3BD-6E9A-461A-BAB2-F3BD7EEF2461}">
      <dsp:nvSpPr>
        <dsp:cNvPr id="0" name=""/>
        <dsp:cNvSpPr/>
      </dsp:nvSpPr>
      <dsp:spPr>
        <a:xfrm>
          <a:off x="72020" y="288030"/>
          <a:ext cx="2430060" cy="1215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3874,9 тыс.рублей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607" y="323617"/>
        <a:ext cx="2358886" cy="1143856"/>
      </dsp:txXfrm>
    </dsp:sp>
    <dsp:sp modelId="{2BE4249F-169C-440A-8671-382957215C6D}">
      <dsp:nvSpPr>
        <dsp:cNvPr id="0" name=""/>
        <dsp:cNvSpPr/>
      </dsp:nvSpPr>
      <dsp:spPr>
        <a:xfrm>
          <a:off x="315026" y="1503060"/>
          <a:ext cx="172023" cy="1245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126"/>
              </a:lnTo>
              <a:lnTo>
                <a:pt x="172023" y="12451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FA495-219E-4924-9A4B-69C4C5B9BE8A}">
      <dsp:nvSpPr>
        <dsp:cNvPr id="0" name=""/>
        <dsp:cNvSpPr/>
      </dsp:nvSpPr>
      <dsp:spPr>
        <a:xfrm>
          <a:off x="487050" y="2140671"/>
          <a:ext cx="1944048" cy="1215030"/>
        </a:xfrm>
        <a:prstGeom prst="roundRect">
          <a:avLst>
            <a:gd name="adj" fmla="val 10000"/>
          </a:avLst>
        </a:prstGeom>
        <a:solidFill>
          <a:srgbClr val="8DEAFD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coolSlan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содержание Единой  диспетчерской службы  3848,5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2637" y="2176258"/>
        <a:ext cx="1872874" cy="1143856"/>
      </dsp:txXfrm>
    </dsp:sp>
    <dsp:sp modelId="{A1FD28E6-AEFF-4D27-A5DD-F8C93FA43088}">
      <dsp:nvSpPr>
        <dsp:cNvPr id="0" name=""/>
        <dsp:cNvSpPr/>
      </dsp:nvSpPr>
      <dsp:spPr>
        <a:xfrm>
          <a:off x="3024325" y="288030"/>
          <a:ext cx="2430060" cy="1215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9661,0 тыс. рублей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9912" y="323617"/>
        <a:ext cx="2358886" cy="1143856"/>
      </dsp:txXfrm>
    </dsp:sp>
    <dsp:sp modelId="{010A2DC7-3223-4BD5-9E55-5D66627F991A}">
      <dsp:nvSpPr>
        <dsp:cNvPr id="0" name=""/>
        <dsp:cNvSpPr/>
      </dsp:nvSpPr>
      <dsp:spPr>
        <a:xfrm>
          <a:off x="3267331" y="1503060"/>
          <a:ext cx="257294" cy="981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1215"/>
              </a:lnTo>
              <a:lnTo>
                <a:pt x="257294" y="9812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DF2AA-B087-4A79-9F10-5655306BE261}">
      <dsp:nvSpPr>
        <dsp:cNvPr id="0" name=""/>
        <dsp:cNvSpPr/>
      </dsp:nvSpPr>
      <dsp:spPr>
        <a:xfrm>
          <a:off x="3524625" y="2140671"/>
          <a:ext cx="1944048" cy="68720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дорожное хозяйство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4753" y="2160799"/>
        <a:ext cx="1903792" cy="646952"/>
      </dsp:txXfrm>
    </dsp:sp>
    <dsp:sp modelId="{23084ABD-01CA-476B-A002-F62A88126054}">
      <dsp:nvSpPr>
        <dsp:cNvPr id="0" name=""/>
        <dsp:cNvSpPr/>
      </dsp:nvSpPr>
      <dsp:spPr>
        <a:xfrm>
          <a:off x="3267331" y="1503060"/>
          <a:ext cx="257294" cy="2236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092"/>
              </a:lnTo>
              <a:lnTo>
                <a:pt x="257294" y="22360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F1A4D-E648-4564-8C46-016CA8DD415D}">
      <dsp:nvSpPr>
        <dsp:cNvPr id="0" name=""/>
        <dsp:cNvSpPr/>
      </dsp:nvSpPr>
      <dsp:spPr>
        <a:xfrm>
          <a:off x="3524625" y="3131637"/>
          <a:ext cx="1944048" cy="1215030"/>
        </a:xfrm>
        <a:prstGeom prst="roundRect">
          <a:avLst>
            <a:gd name="adj" fmla="val 10000"/>
          </a:avLst>
        </a:prstGeom>
        <a:solidFill>
          <a:srgbClr val="8DEAFD">
            <a:alpha val="90000"/>
          </a:srgb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coolSlan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строительство, модернизация, ремонт и содержание автомобильных дорог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9661,0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60212" y="3167224"/>
        <a:ext cx="1872874" cy="1143856"/>
      </dsp:txXfrm>
    </dsp:sp>
    <dsp:sp modelId="{5E403162-B0C9-40A8-B657-4625774F171B}">
      <dsp:nvSpPr>
        <dsp:cNvPr id="0" name=""/>
        <dsp:cNvSpPr/>
      </dsp:nvSpPr>
      <dsp:spPr>
        <a:xfrm>
          <a:off x="6077227" y="288030"/>
          <a:ext cx="2430060" cy="1215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4530,8 тыс. рублей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2814" y="323617"/>
        <a:ext cx="2358886" cy="1143856"/>
      </dsp:txXfrm>
    </dsp:sp>
    <dsp:sp modelId="{2EC5CDE3-0391-4F8E-A5A9-7C2F7840ABCE}">
      <dsp:nvSpPr>
        <dsp:cNvPr id="0" name=""/>
        <dsp:cNvSpPr/>
      </dsp:nvSpPr>
      <dsp:spPr>
        <a:xfrm>
          <a:off x="6320233" y="1503060"/>
          <a:ext cx="241967" cy="981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1215"/>
              </a:lnTo>
              <a:lnTo>
                <a:pt x="241967" y="9812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378E3-0CD9-4F0F-8BB5-C149508EA5C6}">
      <dsp:nvSpPr>
        <dsp:cNvPr id="0" name=""/>
        <dsp:cNvSpPr/>
      </dsp:nvSpPr>
      <dsp:spPr>
        <a:xfrm>
          <a:off x="6562201" y="2140671"/>
          <a:ext cx="1944048" cy="68720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коммунальное хозяйство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82329" y="2160799"/>
        <a:ext cx="1903792" cy="646952"/>
      </dsp:txXfrm>
    </dsp:sp>
    <dsp:sp modelId="{1E0F6BB1-63B4-4D77-99A6-05E9D4C6A04D}">
      <dsp:nvSpPr>
        <dsp:cNvPr id="0" name=""/>
        <dsp:cNvSpPr/>
      </dsp:nvSpPr>
      <dsp:spPr>
        <a:xfrm>
          <a:off x="6320233" y="1503060"/>
          <a:ext cx="241967" cy="2236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092"/>
              </a:lnTo>
              <a:lnTo>
                <a:pt x="241967" y="22360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87A8C-3F7D-4A54-B14C-3ACC7137E8B4}">
      <dsp:nvSpPr>
        <dsp:cNvPr id="0" name=""/>
        <dsp:cNvSpPr/>
      </dsp:nvSpPr>
      <dsp:spPr>
        <a:xfrm>
          <a:off x="6562201" y="3131637"/>
          <a:ext cx="1944048" cy="1215030"/>
        </a:xfrm>
        <a:prstGeom prst="roundRect">
          <a:avLst>
            <a:gd name="adj" fmla="val 10000"/>
          </a:avLst>
        </a:prstGeom>
        <a:solidFill>
          <a:srgbClr val="8DEAFD">
            <a:alpha val="90000"/>
          </a:srgb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coolSlan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модернизация объектов теплоэнергетики и капитальный ремонт объектов коммунальной инфраструктуры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4440,2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97788" y="3167224"/>
        <a:ext cx="1872874" cy="1143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0.27207</cdr:x>
      <cdr:y>0.30379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314600" cy="159690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0.82787</cdr:x>
      <cdr:y>0.23404</cdr:y>
    </cdr:from>
    <cdr:to>
      <cdr:x>0.97194</cdr:x>
      <cdr:y>0.3617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72808" y="792088"/>
          <a:ext cx="1265651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млн.рублей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0.04523</cdr:x>
      <cdr:y>0.06784</cdr:y>
    </cdr:from>
    <cdr:to>
      <cdr:x>0.60306</cdr:x>
      <cdr:y>0.33016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216024"/>
          <a:ext cx="2664296" cy="835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Расходы по разделу «Культура» </a:t>
          </a:r>
        </a:p>
        <a:p xmlns:a="http://schemas.openxmlformats.org/drawingml/2006/main">
          <a:pPr algn="ctr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за  2017-2021 годы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0.07548</cdr:x>
      <cdr:y>0.1875</cdr:y>
    </cdr:from>
    <cdr:to>
      <cdr:x>0.31028</cdr:x>
      <cdr:y>0.3125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0384" y="432047"/>
          <a:ext cx="11521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/>
            <a:t>т</a:t>
          </a:r>
          <a:r>
            <a:rPr lang="ru-RU" sz="1100" dirty="0" smtClean="0"/>
            <a:t>ыс. рублей</a:t>
          </a:r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0.66916</cdr:x>
      <cdr:y>0.54655</cdr:y>
    </cdr:from>
    <cdr:to>
      <cdr:x>0.66916</cdr:x>
      <cdr:y>0.54655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5830370" y="2951698"/>
          <a:ext cx="0" cy="0"/>
          <a:chOff x="5830370" y="2951698"/>
          <a:chExt cx="0" cy="0"/>
        </a:xfrm>
      </cdr:grpSpPr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D8BDC-0C23-4AF1-809F-142D7A3C1831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CD731-478B-46B8-8A93-8E65631B5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3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CD731-478B-46B8-8A93-8E65631B590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E9E6-67CF-40A1-B749-7DC7E30832C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D4A1-589C-43F1-BA93-C2F81CEE3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E9E6-67CF-40A1-B749-7DC7E30832C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D4A1-589C-43F1-BA93-C2F81CEE3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E9E6-67CF-40A1-B749-7DC7E30832C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D4A1-589C-43F1-BA93-C2F81CEE3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E9E6-67CF-40A1-B749-7DC7E30832C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D4A1-589C-43F1-BA93-C2F81CEE3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E9E6-67CF-40A1-B749-7DC7E30832C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D4A1-589C-43F1-BA93-C2F81CEE3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E9E6-67CF-40A1-B749-7DC7E30832C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D4A1-589C-43F1-BA93-C2F81CEE3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E9E6-67CF-40A1-B749-7DC7E30832C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D4A1-589C-43F1-BA93-C2F81CEE3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E9E6-67CF-40A1-B749-7DC7E30832C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D4A1-589C-43F1-BA93-C2F81CEE3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E9E6-67CF-40A1-B749-7DC7E30832C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D4A1-589C-43F1-BA93-C2F81CEE3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E9E6-67CF-40A1-B749-7DC7E30832C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D4A1-589C-43F1-BA93-C2F81CEE3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E9E6-67CF-40A1-B749-7DC7E30832C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D4A1-589C-43F1-BA93-C2F81CEE3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2E9E6-67CF-40A1-B749-7DC7E30832C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0D4A1-589C-43F1-BA93-C2F81CEE3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5.jpeg"/><Relationship Id="rId7" Type="http://schemas.openxmlformats.org/officeDocument/2006/relationships/diagramData" Target="../diagrams/data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11" Type="http://schemas.microsoft.com/office/2007/relationships/diagramDrawing" Target="../diagrams/drawing3.xml"/><Relationship Id="rId5" Type="http://schemas.openxmlformats.org/officeDocument/2006/relationships/chart" Target="../charts/chart7.xml"/><Relationship Id="rId10" Type="http://schemas.openxmlformats.org/officeDocument/2006/relationships/diagramColors" Target="../diagrams/colors3.xml"/><Relationship Id="rId4" Type="http://schemas.openxmlformats.org/officeDocument/2006/relationships/chart" Target="../charts/chart6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8.jpeg"/><Relationship Id="rId4" Type="http://schemas.openxmlformats.org/officeDocument/2006/relationships/diagramData" Target="../diagrams/data4.xml"/><Relationship Id="rId9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19.png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chart" Target="../charts/chart14.xml"/><Relationship Id="rId7" Type="http://schemas.openxmlformats.org/officeDocument/2006/relationships/diagramColors" Target="../diagrams/colors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chart" Target="../charts/chart18.xml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chart" Target="../charts/chart20.xml"/><Relationship Id="rId4" Type="http://schemas.openxmlformats.org/officeDocument/2006/relationships/chart" Target="../charts/chart19.xml"/><Relationship Id="rId9" Type="http://schemas.microsoft.com/office/2007/relationships/diagramDrawing" Target="../diagrams/drawing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41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50.png"/><Relationship Id="rId4" Type="http://schemas.openxmlformats.org/officeDocument/2006/relationships/diagramLayout" Target="../diagrams/layout14.xml"/><Relationship Id="rId9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chart" Target="../charts/chart22.xml"/><Relationship Id="rId7" Type="http://schemas.openxmlformats.org/officeDocument/2006/relationships/diagramColors" Target="../diagrams/colors15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10" Type="http://schemas.openxmlformats.org/officeDocument/2006/relationships/image" Target="../media/image52.jpeg"/><Relationship Id="rId4" Type="http://schemas.openxmlformats.org/officeDocument/2006/relationships/diagramData" Target="../diagrams/data15.xml"/><Relationship Id="rId9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062912" cy="2520280"/>
          </a:xfrm>
        </p:spPr>
        <p:txBody>
          <a:bodyPr>
            <a:noAutofit/>
          </a:bodyPr>
          <a:lstStyle/>
          <a:p>
            <a:pPr algn="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Отчет об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исполнении бюджета 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муниципального      района «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район» за 2021 год</a:t>
            </a:r>
            <a:r>
              <a:rPr lang="ru-RU" sz="4000" b="1" i="1" dirty="0">
                <a:latin typeface="Segoe Script" pitchFamily="34" charset="0"/>
              </a:rPr>
              <a:t/>
            </a:r>
            <a:br>
              <a:rPr lang="ru-RU" sz="4000" b="1" i="1" dirty="0">
                <a:latin typeface="Segoe Script" pitchFamily="34" charset="0"/>
              </a:rPr>
            </a:br>
            <a:endParaRPr lang="ru-RU" sz="4000" b="1" i="1" dirty="0">
              <a:latin typeface="Segoe Script" pitchFamily="34" charset="0"/>
            </a:endParaRPr>
          </a:p>
        </p:txBody>
      </p:sp>
      <p:sp>
        <p:nvSpPr>
          <p:cNvPr id="2050" name="AutoShape 2" descr="https://phonoteka.org/uploads/posts/2021-12/1640031389_8-phonoteka-org-p-fon-dlya-proekta-po-finansovoi-gramotnosti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phonoteka.org/uploads/posts/2021-12/1640031389_8-phonoteka-org-p-fon-dlya-proekta-po-finansovoi-gramotnosti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311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Динамика поступлений основных доходных источников бюджета муниципального района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(Налог на доходы физических лиц)</a:t>
            </a:r>
            <a:endParaRPr lang="ru-RU" sz="2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974195"/>
              </p:ext>
            </p:extLst>
          </p:nvPr>
        </p:nvGraphicFramePr>
        <p:xfrm>
          <a:off x="467544" y="1124744"/>
          <a:ext cx="417646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09678103"/>
              </p:ext>
            </p:extLst>
          </p:nvPr>
        </p:nvGraphicFramePr>
        <p:xfrm>
          <a:off x="4427984" y="1124744"/>
          <a:ext cx="456016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Выгнутая вниз стрелка 7"/>
          <p:cNvSpPr/>
          <p:nvPr/>
        </p:nvSpPr>
        <p:spPr>
          <a:xfrm>
            <a:off x="5364088" y="3501008"/>
            <a:ext cx="1368152" cy="432048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 5,4%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6876256" y="3501008"/>
            <a:ext cx="1296144" cy="432048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 5,1%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971600" y="3933056"/>
          <a:ext cx="5184576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olov.ru/images/gallery/karer-zabaykalskiy/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1872208" cy="197603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Динамика поступлений основных доходных источников бюджета муниципального района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(Налог на добычу полезных ископаемых)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618856" cy="276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004048" y="1628800"/>
          <a:ext cx="3816424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148064" y="4221088"/>
          <a:ext cx="3816424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683568" y="4005064"/>
          <a:ext cx="388843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11760" y="177281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4048" y="1052736"/>
          <a:ext cx="4032448" cy="29523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48072"/>
                <a:gridCol w="697926"/>
                <a:gridCol w="672998"/>
                <a:gridCol w="672998"/>
                <a:gridCol w="692382"/>
                <a:gridCol w="648072"/>
              </a:tblGrid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Наименование налога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</a:p>
                    <a:p>
                      <a:pPr algn="ctr"/>
                      <a:r>
                        <a:rPr lang="ru-RU" sz="1000" dirty="0" smtClean="0"/>
                        <a:t>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 </a:t>
                      </a:r>
                    </a:p>
                    <a:p>
                      <a:pPr algn="ctr"/>
                      <a:r>
                        <a:rPr lang="ru-RU" sz="1000" dirty="0" smtClean="0"/>
                        <a:t>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 </a:t>
                      </a:r>
                    </a:p>
                    <a:p>
                      <a:pPr algn="ctr"/>
                      <a:r>
                        <a:rPr lang="ru-RU" sz="1000" dirty="0" smtClean="0"/>
                        <a:t>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</a:p>
                    <a:p>
                      <a:pPr algn="ctr"/>
                      <a:r>
                        <a:rPr lang="ru-RU" sz="1000" dirty="0" smtClean="0"/>
                        <a:t>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год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ЕНВД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10668,0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9677,6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10845,2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9716,2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2041,9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ЕСХН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240,4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82,3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26,7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Патент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331,1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325,8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136,0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152,6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2564,4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УСН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6892,7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основных доходных источников бюджета муниципального района «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район» (Налоги на совокупный доход)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229200"/>
            <a:ext cx="1412776" cy="1412776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3563888" y="5301208"/>
          <a:ext cx="3168352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1691680" y="5445224"/>
            <a:ext cx="1800200" cy="108012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Налогоплательщики ЕНВД могут перейти</a:t>
            </a:r>
            <a:endParaRPr lang="ru-RU" sz="11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529208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Выноска со стрелкой вниз 12"/>
          <p:cNvSpPr/>
          <p:nvPr/>
        </p:nvSpPr>
        <p:spPr>
          <a:xfrm>
            <a:off x="179512" y="4365104"/>
            <a:ext cx="4536504" cy="1224136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 января 2021 г. прекратила действие система налогообложения в виде единого налога на вмененный доход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chechnyatoday.com/images/uploads/2020/12/09/41ca4492-667e-4f35-a99b-48a16c623ca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4077072"/>
            <a:ext cx="2304256" cy="153311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Исполнение неналоговых доходов бюджета муниципального района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район» за 2021 год, тыс.рублей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08721"/>
          <a:ext cx="53640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004048" y="1124744"/>
          <a:ext cx="396044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 descr="C:\Мои документы\2021\РЕШЕНИЕ ПО ИСПОЛНЕНИЮ\Картинки к слайдам\1555053095_image0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653136"/>
            <a:ext cx="1944216" cy="1915771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755576" y="4509120"/>
          <a:ext cx="5112568" cy="23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Информация о недоимке по налогам, зачисляемым в консолидированный бюджет муниципального района 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район« (тыс. рублей)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196753"/>
          <a:ext cx="8280921" cy="2930623"/>
        </p:xfrm>
        <a:graphic>
          <a:graphicData uri="http://schemas.openxmlformats.org/drawingml/2006/table">
            <a:tbl>
              <a:tblPr/>
              <a:tblGrid>
                <a:gridCol w="3567165"/>
                <a:gridCol w="1210289"/>
                <a:gridCol w="1210289"/>
                <a:gridCol w="1146589"/>
                <a:gridCol w="1146589"/>
              </a:tblGrid>
              <a:tr h="65151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01.01.2019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01.01.2020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01.01.2021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01.01.2022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Всего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району: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20 205,2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18 524,3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12 916,5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14 953,0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в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том числе: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6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налог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доходы физических лиц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13 086,2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11 539,5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7 369,0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9 363,6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налог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вмененный доход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396,1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налог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имущество физических лиц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1 607,1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1 629,4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1 173,2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1 424,3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земельный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5 919,5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4 837,4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3 797,2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3 957,9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платежи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пользование природными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ресурсами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1 586,3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прочие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и сборы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4" name="Picture 4" descr="https://worldsupp.com/wp-content/uploads/2020/08/do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2867976" cy="2448272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3059832" y="4090144"/>
          <a:ext cx="5688632" cy="2579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Исполнение безвозмездных поступлений муниципального района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район» за 2021 год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220072" y="692696"/>
          <a:ext cx="37444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79512" y="908720"/>
          <a:ext cx="496855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79512" y="3284984"/>
          <a:ext cx="878497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район" за 2021 год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453650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499992" y="980728"/>
          <a:ext cx="464400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Расходы бюджета муниципального района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район» за 2021 год</a:t>
            </a:r>
            <a:endParaRPr lang="ru-RU" sz="2000" b="1" i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76056" y="3356992"/>
          <a:ext cx="4067944" cy="327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4" y="980728"/>
          <a:ext cx="5112567" cy="43154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353404"/>
                <a:gridCol w="958964"/>
                <a:gridCol w="864096"/>
                <a:gridCol w="936103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/>
                        <a:t>Наименование раздела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Уточненный план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Исполнено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% </a:t>
                      </a:r>
                      <a:endParaRPr lang="ru-RU" sz="1200" u="none" strike="noStrike" dirty="0" smtClean="0"/>
                    </a:p>
                    <a:p>
                      <a:pPr algn="ctr" fontAlgn="t"/>
                      <a:r>
                        <a:rPr lang="ru-RU" sz="1200" u="none" strike="noStrike" dirty="0" smtClean="0"/>
                        <a:t>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04584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u="none" strike="noStrike" dirty="0"/>
                        <a:t>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57 669,6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55 400,9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96,1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u="none" strike="noStrike" dirty="0"/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3 874,9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3 874,9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0144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u="none" strike="noStrike" dirty="0"/>
                        <a:t>Национальная экономика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12 311,6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9 661,0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78,5</a:t>
                      </a: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u="none" strike="noStrike" dirty="0"/>
                        <a:t>Жилищно-коммунальное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4 576,6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4 530,8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99,0</a:t>
                      </a: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u="none" strike="noStrike" dirty="0"/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923 639,0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854 171,9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92,5</a:t>
                      </a: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u="none" strike="noStrike" dirty="0"/>
                        <a:t>Культура и кинематография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68 551,7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68 551,6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u="none" strike="noStrike" dirty="0"/>
                        <a:t>Социальная политика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23 195,5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23 063,9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99,4</a:t>
                      </a: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u="none" strike="noStrike" dirty="0" smtClean="0"/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u="none" strike="noStrike" dirty="0"/>
                        <a:t>Средства массовой информации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u="none" strike="noStrike" dirty="0"/>
                        <a:t>Обслуживание муниципального 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97,8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80000" algn="just" fontAlgn="t"/>
                      <a:r>
                        <a:rPr lang="ru-RU" sz="1200" u="none" strike="noStrike" dirty="0" smtClean="0"/>
                        <a:t>Межбюджетные трансферты общего характера бюджетам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118 231,3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113 143,1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95,7</a:t>
                      </a:r>
                    </a:p>
                  </a:txBody>
                  <a:tcPr marL="68580" marR="68580" marT="0" marB="0" anchor="ctr"/>
                </a:tc>
              </a:tr>
              <a:tr h="19087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u="none" strike="noStrike" dirty="0" smtClean="0"/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1 213 939,4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1 134 287,1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93,4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64088" y="299695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Динамика расходов бюджета района за 2017-2021 годы,  тыс. рублей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Мои документы\2021\РЕШЕНИЕ ПО ИСПОЛНЕНИЮ\Картинки к слайдам\logotip-dlya-svistunovoj-l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373216"/>
            <a:ext cx="1333785" cy="134076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район» по разделам за 2021 год 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42493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</a:t>
            </a:r>
            <a:b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район» по разделу «Общегосударственные вопросы»</a:t>
            </a:r>
            <a:endParaRPr lang="ru-RU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363272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39552" y="836712"/>
            <a:ext cx="6696744" cy="5416985"/>
            <a:chOff x="1310711" y="1102721"/>
            <a:chExt cx="6594583" cy="5294478"/>
          </a:xfrm>
        </p:grpSpPr>
        <p:sp>
          <p:nvSpPr>
            <p:cNvPr id="9" name="Полилиния 8"/>
            <p:cNvSpPr/>
            <p:nvPr/>
          </p:nvSpPr>
          <p:spPr>
            <a:xfrm>
              <a:off x="3493128" y="1102721"/>
              <a:ext cx="2232254" cy="1142087"/>
            </a:xfrm>
            <a:custGeom>
              <a:avLst/>
              <a:gdLst>
                <a:gd name="connsiteX0" fmla="*/ 0 w 2232254"/>
                <a:gd name="connsiteY0" fmla="*/ 190352 h 1142087"/>
                <a:gd name="connsiteX1" fmla="*/ 190352 w 2232254"/>
                <a:gd name="connsiteY1" fmla="*/ 0 h 1142087"/>
                <a:gd name="connsiteX2" fmla="*/ 2041902 w 2232254"/>
                <a:gd name="connsiteY2" fmla="*/ 0 h 1142087"/>
                <a:gd name="connsiteX3" fmla="*/ 2232254 w 2232254"/>
                <a:gd name="connsiteY3" fmla="*/ 190352 h 1142087"/>
                <a:gd name="connsiteX4" fmla="*/ 2232254 w 2232254"/>
                <a:gd name="connsiteY4" fmla="*/ 951735 h 1142087"/>
                <a:gd name="connsiteX5" fmla="*/ 2041902 w 2232254"/>
                <a:gd name="connsiteY5" fmla="*/ 1142087 h 1142087"/>
                <a:gd name="connsiteX6" fmla="*/ 190352 w 2232254"/>
                <a:gd name="connsiteY6" fmla="*/ 1142087 h 1142087"/>
                <a:gd name="connsiteX7" fmla="*/ 0 w 2232254"/>
                <a:gd name="connsiteY7" fmla="*/ 951735 h 1142087"/>
                <a:gd name="connsiteX8" fmla="*/ 0 w 2232254"/>
                <a:gd name="connsiteY8" fmla="*/ 190352 h 114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2254" h="1142087">
                  <a:moveTo>
                    <a:pt x="0" y="190352"/>
                  </a:moveTo>
                  <a:cubicBezTo>
                    <a:pt x="0" y="85223"/>
                    <a:pt x="85223" y="0"/>
                    <a:pt x="190352" y="0"/>
                  </a:cubicBezTo>
                  <a:lnTo>
                    <a:pt x="2041902" y="0"/>
                  </a:lnTo>
                  <a:cubicBezTo>
                    <a:pt x="2147031" y="0"/>
                    <a:pt x="2232254" y="85223"/>
                    <a:pt x="2232254" y="190352"/>
                  </a:cubicBezTo>
                  <a:lnTo>
                    <a:pt x="2232254" y="951735"/>
                  </a:lnTo>
                  <a:cubicBezTo>
                    <a:pt x="2232254" y="1056864"/>
                    <a:pt x="2147031" y="1142087"/>
                    <a:pt x="2041902" y="1142087"/>
                  </a:cubicBezTo>
                  <a:lnTo>
                    <a:pt x="190352" y="1142087"/>
                  </a:lnTo>
                  <a:cubicBezTo>
                    <a:pt x="85223" y="1142087"/>
                    <a:pt x="0" y="1056864"/>
                    <a:pt x="0" y="951735"/>
                  </a:cubicBezTo>
                  <a:lnTo>
                    <a:pt x="0" y="190352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142" tIns="128142" rIns="128142" bIns="12814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№ 369 от 18.03.2021 г.</a:t>
              </a:r>
              <a:endParaRPr lang="ru-RU" sz="19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326184" y="1673765"/>
              <a:ext cx="4566140" cy="45661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578365" y="403011"/>
                  </a:moveTo>
                  <a:arcTo wR="2283070" hR="2283070" stAng="18273930" swAng="968352"/>
                </a:path>
              </a:pathLst>
            </a:custGeom>
            <a:noFill/>
            <a:ln>
              <a:tailEnd type="arrow"/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>
              <a:bevelT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5655873" y="2680283"/>
              <a:ext cx="2249421" cy="1142087"/>
            </a:xfrm>
            <a:custGeom>
              <a:avLst/>
              <a:gdLst>
                <a:gd name="connsiteX0" fmla="*/ 0 w 2249421"/>
                <a:gd name="connsiteY0" fmla="*/ 190352 h 1142087"/>
                <a:gd name="connsiteX1" fmla="*/ 190352 w 2249421"/>
                <a:gd name="connsiteY1" fmla="*/ 0 h 1142087"/>
                <a:gd name="connsiteX2" fmla="*/ 2059069 w 2249421"/>
                <a:gd name="connsiteY2" fmla="*/ 0 h 1142087"/>
                <a:gd name="connsiteX3" fmla="*/ 2249421 w 2249421"/>
                <a:gd name="connsiteY3" fmla="*/ 190352 h 1142087"/>
                <a:gd name="connsiteX4" fmla="*/ 2249421 w 2249421"/>
                <a:gd name="connsiteY4" fmla="*/ 951735 h 1142087"/>
                <a:gd name="connsiteX5" fmla="*/ 2059069 w 2249421"/>
                <a:gd name="connsiteY5" fmla="*/ 1142087 h 1142087"/>
                <a:gd name="connsiteX6" fmla="*/ 190352 w 2249421"/>
                <a:gd name="connsiteY6" fmla="*/ 1142087 h 1142087"/>
                <a:gd name="connsiteX7" fmla="*/ 0 w 2249421"/>
                <a:gd name="connsiteY7" fmla="*/ 951735 h 1142087"/>
                <a:gd name="connsiteX8" fmla="*/ 0 w 2249421"/>
                <a:gd name="connsiteY8" fmla="*/ 190352 h 114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421" h="1142087">
                  <a:moveTo>
                    <a:pt x="0" y="190352"/>
                  </a:moveTo>
                  <a:cubicBezTo>
                    <a:pt x="0" y="85223"/>
                    <a:pt x="85223" y="0"/>
                    <a:pt x="190352" y="0"/>
                  </a:cubicBezTo>
                  <a:lnTo>
                    <a:pt x="2059069" y="0"/>
                  </a:lnTo>
                  <a:cubicBezTo>
                    <a:pt x="2164198" y="0"/>
                    <a:pt x="2249421" y="85223"/>
                    <a:pt x="2249421" y="190352"/>
                  </a:cubicBezTo>
                  <a:lnTo>
                    <a:pt x="2249421" y="951735"/>
                  </a:lnTo>
                  <a:cubicBezTo>
                    <a:pt x="2249421" y="1056864"/>
                    <a:pt x="2164198" y="1142087"/>
                    <a:pt x="2059069" y="1142087"/>
                  </a:cubicBezTo>
                  <a:lnTo>
                    <a:pt x="190352" y="1142087"/>
                  </a:lnTo>
                  <a:cubicBezTo>
                    <a:pt x="85223" y="1142087"/>
                    <a:pt x="0" y="1056864"/>
                    <a:pt x="0" y="951735"/>
                  </a:cubicBezTo>
                  <a:lnTo>
                    <a:pt x="0" y="190352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906152"/>
                <a:satOff val="-9286"/>
                <a:lumOff val="-2353"/>
                <a:alphaOff val="0"/>
              </a:schemeClr>
            </a:fillRef>
            <a:effectRef idx="2">
              <a:schemeClr val="accent3">
                <a:hueOff val="2906152"/>
                <a:satOff val="-9286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142" tIns="128142" rIns="128142" bIns="12814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№ 399 от 10.08.2021 г</a:t>
              </a:r>
              <a:endParaRPr lang="ru-RU" sz="19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326184" y="1673765"/>
              <a:ext cx="4566140" cy="45661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60681" y="2440863"/>
                  </a:moveTo>
                  <a:arcTo wR="2283070" hR="2283070" stAng="21837787" swAng="1360608"/>
                </a:path>
              </a:pathLst>
            </a:custGeom>
            <a:noFill/>
            <a:ln>
              <a:tailEnd type="arrow"/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>
              <a:bevelT/>
            </a:sp3d>
          </p:spPr>
          <p:style>
            <a:lnRef idx="1">
              <a:schemeClr val="accent3">
                <a:hueOff val="2906152"/>
                <a:satOff val="-9286"/>
                <a:lumOff val="-2353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5282448" y="5255112"/>
              <a:ext cx="2138129" cy="1142087"/>
            </a:xfrm>
            <a:custGeom>
              <a:avLst/>
              <a:gdLst>
                <a:gd name="connsiteX0" fmla="*/ 0 w 2138129"/>
                <a:gd name="connsiteY0" fmla="*/ 190352 h 1142087"/>
                <a:gd name="connsiteX1" fmla="*/ 190352 w 2138129"/>
                <a:gd name="connsiteY1" fmla="*/ 0 h 1142087"/>
                <a:gd name="connsiteX2" fmla="*/ 1947777 w 2138129"/>
                <a:gd name="connsiteY2" fmla="*/ 0 h 1142087"/>
                <a:gd name="connsiteX3" fmla="*/ 2138129 w 2138129"/>
                <a:gd name="connsiteY3" fmla="*/ 190352 h 1142087"/>
                <a:gd name="connsiteX4" fmla="*/ 2138129 w 2138129"/>
                <a:gd name="connsiteY4" fmla="*/ 951735 h 1142087"/>
                <a:gd name="connsiteX5" fmla="*/ 1947777 w 2138129"/>
                <a:gd name="connsiteY5" fmla="*/ 1142087 h 1142087"/>
                <a:gd name="connsiteX6" fmla="*/ 190352 w 2138129"/>
                <a:gd name="connsiteY6" fmla="*/ 1142087 h 1142087"/>
                <a:gd name="connsiteX7" fmla="*/ 0 w 2138129"/>
                <a:gd name="connsiteY7" fmla="*/ 951735 h 1142087"/>
                <a:gd name="connsiteX8" fmla="*/ 0 w 2138129"/>
                <a:gd name="connsiteY8" fmla="*/ 190352 h 114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8129" h="1142087">
                  <a:moveTo>
                    <a:pt x="0" y="190352"/>
                  </a:moveTo>
                  <a:cubicBezTo>
                    <a:pt x="0" y="85223"/>
                    <a:pt x="85223" y="0"/>
                    <a:pt x="190352" y="0"/>
                  </a:cubicBezTo>
                  <a:lnTo>
                    <a:pt x="1947777" y="0"/>
                  </a:lnTo>
                  <a:cubicBezTo>
                    <a:pt x="2052906" y="0"/>
                    <a:pt x="2138129" y="85223"/>
                    <a:pt x="2138129" y="190352"/>
                  </a:cubicBezTo>
                  <a:lnTo>
                    <a:pt x="2138129" y="951735"/>
                  </a:lnTo>
                  <a:cubicBezTo>
                    <a:pt x="2138129" y="1056864"/>
                    <a:pt x="2052906" y="1142087"/>
                    <a:pt x="1947777" y="1142087"/>
                  </a:cubicBezTo>
                  <a:lnTo>
                    <a:pt x="190352" y="1142087"/>
                  </a:lnTo>
                  <a:cubicBezTo>
                    <a:pt x="85223" y="1142087"/>
                    <a:pt x="0" y="1056864"/>
                    <a:pt x="0" y="951735"/>
                  </a:cubicBezTo>
                  <a:lnTo>
                    <a:pt x="0" y="190352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812304"/>
                <a:satOff val="-18573"/>
                <a:lumOff val="-4706"/>
                <a:alphaOff val="0"/>
              </a:schemeClr>
            </a:fillRef>
            <a:effectRef idx="2">
              <a:schemeClr val="accent3">
                <a:hueOff val="5812304"/>
                <a:satOff val="-18573"/>
                <a:lumOff val="-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142" tIns="128142" rIns="128142" bIns="12814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№ 409 от 14.10.2021 г.</a:t>
              </a:r>
              <a:endParaRPr lang="ru-RU" sz="19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326184" y="1673765"/>
              <a:ext cx="4566140" cy="45661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51227" y="4559939"/>
                  </a:moveTo>
                  <a:arcTo wR="2283070" hR="2283070" stAng="5146568" swAng="477141"/>
                </a:path>
              </a:pathLst>
            </a:custGeom>
            <a:noFill/>
            <a:ln>
              <a:tailEnd type="arrow"/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>
              <a:bevelT/>
            </a:sp3d>
          </p:spPr>
          <p:style>
            <a:lnRef idx="1">
              <a:schemeClr val="accent3">
                <a:hueOff val="5812304"/>
                <a:satOff val="-18573"/>
                <a:lumOff val="-4706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2178626" y="5232834"/>
              <a:ext cx="2177346" cy="1142087"/>
            </a:xfrm>
            <a:custGeom>
              <a:avLst/>
              <a:gdLst>
                <a:gd name="connsiteX0" fmla="*/ 0 w 2177346"/>
                <a:gd name="connsiteY0" fmla="*/ 190352 h 1142087"/>
                <a:gd name="connsiteX1" fmla="*/ 190352 w 2177346"/>
                <a:gd name="connsiteY1" fmla="*/ 0 h 1142087"/>
                <a:gd name="connsiteX2" fmla="*/ 1986994 w 2177346"/>
                <a:gd name="connsiteY2" fmla="*/ 0 h 1142087"/>
                <a:gd name="connsiteX3" fmla="*/ 2177346 w 2177346"/>
                <a:gd name="connsiteY3" fmla="*/ 190352 h 1142087"/>
                <a:gd name="connsiteX4" fmla="*/ 2177346 w 2177346"/>
                <a:gd name="connsiteY4" fmla="*/ 951735 h 1142087"/>
                <a:gd name="connsiteX5" fmla="*/ 1986994 w 2177346"/>
                <a:gd name="connsiteY5" fmla="*/ 1142087 h 1142087"/>
                <a:gd name="connsiteX6" fmla="*/ 190352 w 2177346"/>
                <a:gd name="connsiteY6" fmla="*/ 1142087 h 1142087"/>
                <a:gd name="connsiteX7" fmla="*/ 0 w 2177346"/>
                <a:gd name="connsiteY7" fmla="*/ 951735 h 1142087"/>
                <a:gd name="connsiteX8" fmla="*/ 0 w 2177346"/>
                <a:gd name="connsiteY8" fmla="*/ 190352 h 114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7346" h="1142087">
                  <a:moveTo>
                    <a:pt x="0" y="190352"/>
                  </a:moveTo>
                  <a:cubicBezTo>
                    <a:pt x="0" y="85223"/>
                    <a:pt x="85223" y="0"/>
                    <a:pt x="190352" y="0"/>
                  </a:cubicBezTo>
                  <a:lnTo>
                    <a:pt x="1986994" y="0"/>
                  </a:lnTo>
                  <a:cubicBezTo>
                    <a:pt x="2092123" y="0"/>
                    <a:pt x="2177346" y="85223"/>
                    <a:pt x="2177346" y="190352"/>
                  </a:cubicBezTo>
                  <a:lnTo>
                    <a:pt x="2177346" y="951735"/>
                  </a:lnTo>
                  <a:cubicBezTo>
                    <a:pt x="2177346" y="1056864"/>
                    <a:pt x="2092123" y="1142087"/>
                    <a:pt x="1986994" y="1142087"/>
                  </a:cubicBezTo>
                  <a:lnTo>
                    <a:pt x="190352" y="1142087"/>
                  </a:lnTo>
                  <a:cubicBezTo>
                    <a:pt x="85223" y="1142087"/>
                    <a:pt x="0" y="1056864"/>
                    <a:pt x="0" y="951735"/>
                  </a:cubicBezTo>
                  <a:lnTo>
                    <a:pt x="0" y="190352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718455"/>
                <a:satOff val="-27859"/>
                <a:lumOff val="-7059"/>
                <a:alphaOff val="0"/>
              </a:schemeClr>
            </a:fillRef>
            <a:effectRef idx="2">
              <a:schemeClr val="accent3">
                <a:hueOff val="8718455"/>
                <a:satOff val="-27859"/>
                <a:lumOff val="-7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142" tIns="128142" rIns="128142" bIns="12814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№ 416 от 23.11.2021 г.</a:t>
              </a:r>
              <a:endParaRPr lang="ru-RU" sz="19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326184" y="1673765"/>
              <a:ext cx="4566140" cy="45661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2366" y="3306758"/>
                  </a:moveTo>
                  <a:arcTo wR="2283070" hR="2283070" stAng="9201605" swAng="1360608"/>
                </a:path>
              </a:pathLst>
            </a:custGeom>
            <a:noFill/>
            <a:ln>
              <a:tailEnd type="arrow"/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>
              <a:bevelT/>
            </a:sp3d>
          </p:spPr>
          <p:style>
            <a:lnRef idx="1">
              <a:schemeClr val="accent3">
                <a:hueOff val="8718455"/>
                <a:satOff val="-27859"/>
                <a:lumOff val="-7059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1310711" y="2680283"/>
              <a:ext cx="2254428" cy="1142087"/>
            </a:xfrm>
            <a:custGeom>
              <a:avLst/>
              <a:gdLst>
                <a:gd name="connsiteX0" fmla="*/ 0 w 2254428"/>
                <a:gd name="connsiteY0" fmla="*/ 190352 h 1142087"/>
                <a:gd name="connsiteX1" fmla="*/ 190352 w 2254428"/>
                <a:gd name="connsiteY1" fmla="*/ 0 h 1142087"/>
                <a:gd name="connsiteX2" fmla="*/ 2064076 w 2254428"/>
                <a:gd name="connsiteY2" fmla="*/ 0 h 1142087"/>
                <a:gd name="connsiteX3" fmla="*/ 2254428 w 2254428"/>
                <a:gd name="connsiteY3" fmla="*/ 190352 h 1142087"/>
                <a:gd name="connsiteX4" fmla="*/ 2254428 w 2254428"/>
                <a:gd name="connsiteY4" fmla="*/ 951735 h 1142087"/>
                <a:gd name="connsiteX5" fmla="*/ 2064076 w 2254428"/>
                <a:gd name="connsiteY5" fmla="*/ 1142087 h 1142087"/>
                <a:gd name="connsiteX6" fmla="*/ 190352 w 2254428"/>
                <a:gd name="connsiteY6" fmla="*/ 1142087 h 1142087"/>
                <a:gd name="connsiteX7" fmla="*/ 0 w 2254428"/>
                <a:gd name="connsiteY7" fmla="*/ 951735 h 1142087"/>
                <a:gd name="connsiteX8" fmla="*/ 0 w 2254428"/>
                <a:gd name="connsiteY8" fmla="*/ 190352 h 114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4428" h="1142087">
                  <a:moveTo>
                    <a:pt x="0" y="190352"/>
                  </a:moveTo>
                  <a:cubicBezTo>
                    <a:pt x="0" y="85223"/>
                    <a:pt x="85223" y="0"/>
                    <a:pt x="190352" y="0"/>
                  </a:cubicBezTo>
                  <a:lnTo>
                    <a:pt x="2064076" y="0"/>
                  </a:lnTo>
                  <a:cubicBezTo>
                    <a:pt x="2169205" y="0"/>
                    <a:pt x="2254428" y="85223"/>
                    <a:pt x="2254428" y="190352"/>
                  </a:cubicBezTo>
                  <a:lnTo>
                    <a:pt x="2254428" y="951735"/>
                  </a:lnTo>
                  <a:cubicBezTo>
                    <a:pt x="2254428" y="1056864"/>
                    <a:pt x="2169205" y="1142087"/>
                    <a:pt x="2064076" y="1142087"/>
                  </a:cubicBezTo>
                  <a:lnTo>
                    <a:pt x="190352" y="1142087"/>
                  </a:lnTo>
                  <a:cubicBezTo>
                    <a:pt x="85223" y="1142087"/>
                    <a:pt x="0" y="1056864"/>
                    <a:pt x="0" y="951735"/>
                  </a:cubicBezTo>
                  <a:lnTo>
                    <a:pt x="0" y="190352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624607"/>
                <a:satOff val="-37145"/>
                <a:lumOff val="-9412"/>
                <a:alphaOff val="0"/>
              </a:schemeClr>
            </a:fillRef>
            <a:effectRef idx="2">
              <a:schemeClr val="accent3">
                <a:hueOff val="11624607"/>
                <a:satOff val="-37145"/>
                <a:lumOff val="-941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142" tIns="128142" rIns="128142" bIns="12814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№ 426 от 16.12.2021 г</a:t>
              </a:r>
              <a:endParaRPr lang="ru-RU" sz="19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2326184" y="1673765"/>
              <a:ext cx="4566140" cy="45661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16219" y="837162"/>
                  </a:moveTo>
                  <a:arcTo wR="2283070" hR="2283070" stAng="13157718" swAng="968352"/>
                </a:path>
              </a:pathLst>
            </a:custGeom>
            <a:noFill/>
            <a:ln>
              <a:tailEnd type="arrow"/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>
              <a:bevelT/>
            </a:sp3d>
          </p:spPr>
          <p:style>
            <a:lnRef idx="1">
              <a:schemeClr val="accent3">
                <a:hueOff val="11624607"/>
                <a:satOff val="-37145"/>
                <a:lumOff val="-9412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Изменения бюджета района в 2021 году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896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Расходы бюджета муниципального района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район» по разделам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5072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Мои документы\2022\ОТЧЕТ ПО ИСПОЛНЕНИЮ\png-transparent-logo-others-miscellaneous-blue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1052736"/>
            <a:ext cx="724716" cy="77458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051" name="Picture 3" descr="C:\Мои документы\2022\ОТЧЕТ ПО ИСПОЛНЕНИЮ\06e30d7a70f2813f295ddecc6b07a3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908720"/>
            <a:ext cx="936104" cy="9361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C:\Мои документы\2022\ОТЧЕТ ПО ИСПОЛНЕНИЮ\147-1470508_dark-grey-house-on-a-hand-real-estate-silhouettes-pn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1124744"/>
            <a:ext cx="910141" cy="678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Расходы бюджета муниципального района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район» по разделу «Образование»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3933056"/>
          <a:ext cx="4176464" cy="276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076056" y="908720"/>
          <a:ext cx="36724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0" y="764704"/>
          <a:ext cx="500404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716016" y="4365104"/>
          <a:ext cx="4032448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Расходы бюджета муниципального района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район» по разделу «Культура и кинематография»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96552" y="764704"/>
          <a:ext cx="7020272" cy="525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644008" y="908720"/>
          <a:ext cx="4776192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26" name="Picture 2" descr="C:\Мои документы\2021\РЕШЕНИЕ ПО ИСПОЛНЕНИЮ\Картинки к слайдам\e72626b178d70f43124052c9cbdcd4f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509120"/>
            <a:ext cx="2701975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Мои документы\2021\РЕШЕНИЕ ПО ИСПОЛНЕНИЮ\Картинки к слайдам\sm_ful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1124744"/>
            <a:ext cx="1985511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Расходы бюджета муниципального района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район» по разделу «Социальная политика»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724944" y="1916832"/>
          <a:ext cx="6419056" cy="420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83671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Расходы  на социальную политику составили 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23063,9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тыс.рублей, в том числе за счет средств федерального бюджета 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7011,9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тыс.рублей,  краевого бюджета  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13844,4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Расходы бюджета муниципального района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район» по разделам: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404664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Долговые обязательства муниципального района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район» за 2021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363272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https://rabotniky.com/wp-content/uploads/2021/02/42927be7713f18c50f8e85dc17560e7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1196752"/>
            <a:ext cx="1536171" cy="115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in-vidnoe.ru/upload/page/131/42131_picture_c4dd321b9c5d50ea3f5b3600396fdb147c45c52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1124744"/>
            <a:ext cx="1296144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www.bigclock.ru/uploads/images/2018/03-01/1519893319_resiz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4653136"/>
            <a:ext cx="1982341" cy="1982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Расходы по разделу бюджета муниципального района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район» «Межбюджетные трансферты общего характера бюджетам муниципальных образований»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908720"/>
          <a:ext cx="4896544" cy="20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575720" y="2852936"/>
          <a:ext cx="5568280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C:\Мои документы\2022\ОТЧЕТ ПО ИСПОЛНЕНИЮ\abluecup_123rf_15405107_cust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3645024"/>
            <a:ext cx="3617978" cy="271348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076" name="AutoShape 4" descr="https://st.depositphotos.com/1000940/3209/v/600/depositphotos_32090043-stock-illustration-vector-business-concept-in-fla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st.depositphotos.com/1000940/3209/v/600/depositphotos_32090043-stock-illustration-vector-business-concept-in-fla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thumbs.dreamstime.com/b/%D1%80%D1%83%D0%BA%D0%BE%D0%BF%D0%BE%D0%B6%D0%B0%D1%82%D0%B8%D0%B5-%D0%B2-%D0%BF-%D0%BE%D1%81%D0%BA%D0%B8%D1%85-%D1%81%D1%82%D0%BE%D0%B3%D0%B0%D1%85-%D0%BC%D0%BE%D0%BD%D0%B5%D1%82%D0%BE%D0%BA-%D1%81%D1%82%D0%B8-%D1%8F-6348585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908720"/>
            <a:ext cx="2046040" cy="204604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333618"/>
              </p:ext>
            </p:extLst>
          </p:nvPr>
        </p:nvGraphicFramePr>
        <p:xfrm>
          <a:off x="457200" y="332656"/>
          <a:ext cx="82296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9938" name="Picture 2" descr="C:\Мои документы\2021\РЕШЕНИЕ ПО ИСПОЛНЕНИЮ\Картинки к слайдам\1555053095_image003 - 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81128"/>
            <a:ext cx="1872208" cy="1968207"/>
          </a:xfrm>
          <a:prstGeom prst="rect">
            <a:avLst/>
          </a:prstGeom>
          <a:noFill/>
        </p:spPr>
      </p:pic>
      <p:pic>
        <p:nvPicPr>
          <p:cNvPr id="39940" name="Picture 4" descr="Banking, budget, cost estimate, finance icon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548680"/>
            <a:ext cx="1512168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Исполнение расходов бюджета района в разрезе муниципальных программ за 2021 год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548680"/>
          <a:ext cx="8856032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rmAutofit/>
          </a:bodyPr>
          <a:lstStyle/>
          <a:p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Непрограммная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деятельность в 2021 году, тыс.рублей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476675"/>
          <a:ext cx="8712968" cy="6264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6904"/>
                <a:gridCol w="576064"/>
              </a:tblGrid>
              <a:tr h="21878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 dirty="0" err="1"/>
                        <a:t>Непрограммная</a:t>
                      </a:r>
                      <a:r>
                        <a:rPr lang="ru-RU" sz="1100" u="none" strike="noStrike" dirty="0"/>
                        <a:t> деятельность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79 014,4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558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 dirty="0"/>
                        <a:t>Учреждения, осуществляющие информирование населения о деятельности и решениях органов власти муниципального района "</a:t>
                      </a:r>
                      <a:r>
                        <a:rPr lang="ru-RU" sz="1100" u="none" strike="noStrike" dirty="0" err="1"/>
                        <a:t>Карымский</a:t>
                      </a:r>
                      <a:r>
                        <a:rPr lang="ru-RU" sz="1100" u="none" strike="noStrike" dirty="0"/>
                        <a:t> район"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1 800,0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943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 dirty="0"/>
                        <a:t>Резервные фонды местных администраций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989,7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943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 dirty="0"/>
                        <a:t>Глава муниципального образования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2 513,8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943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/>
                        <a:t>Центральный аппарат</a:t>
                      </a:r>
                      <a:endParaRPr lang="ru-RU" sz="11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628,9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648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/>
                        <a:t>Руководитель контрольно-счетной палаты муниципального образования, его заместители и аудиторы</a:t>
                      </a:r>
                      <a:endParaRPr lang="ru-RU" sz="11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1 181,3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943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 dirty="0"/>
                        <a:t>Доплаты к пенсиям муниципальных служащих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1 682,6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648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/>
                        <a:t>Проведение Всероссийской переписи населения 2020 года</a:t>
                      </a:r>
                      <a:endParaRPr lang="ru-RU" sz="11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465,4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558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 dirty="0"/>
                        <a:t>Иной межбюджетный трансферт на восстановление автомобильных дорог общего пользования местного значения при ликвидации последствий чрезвычайных ситуаций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4 107,6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1899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 dirty="0"/>
                        <a:t>Осуществление государственного полномочия по организации социальной поддержки отдельных категорий граждан путем обеспечения льготного проезда на </a:t>
                      </a:r>
                      <a:r>
                        <a:rPr lang="ru-RU" sz="1100" u="none" strike="noStrike" dirty="0" smtClean="0"/>
                        <a:t>городском </a:t>
                      </a:r>
                      <a:r>
                        <a:rPr lang="ru-RU" sz="1100" u="none" strike="noStrike" dirty="0"/>
                        <a:t>и пригородном пассажирском транспорте общего пользования (кроме воздушного и железнодорожного)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67,0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9213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 dirty="0"/>
                        <a:t>Администрирование государственного полномочия по организации мероприятий при осуществлении деятельности по обращению с животными без владельцев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95,7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558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 dirty="0"/>
                        <a:t>Финансовое обеспечение исполнения расходных обязательств </a:t>
                      </a:r>
                      <a:r>
                        <a:rPr lang="ru-RU" sz="1100" u="none" strike="noStrike" dirty="0" smtClean="0"/>
                        <a:t>муниципального </a:t>
                      </a:r>
                      <a:r>
                        <a:rPr lang="ru-RU" sz="1100" u="none" strike="noStrike" dirty="0"/>
                        <a:t>образования Забайкальского края, связанных с организацией и проведением Единого дня голосования 2021 года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445,8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943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/>
                        <a:t>Иные межбюджетные трансферты на решение вопросов местного значения</a:t>
                      </a:r>
                      <a:endParaRPr lang="ru-RU" sz="11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3 550,7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9709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/>
                        <a:t>Осуществление государственного полномочия по созданию административных комиссий в Забайкальском крае</a:t>
                      </a:r>
                      <a:endParaRPr lang="ru-RU" sz="11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9,7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943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 dirty="0"/>
                        <a:t>Осуществление государственных полномочий в сфере государственного управления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1 193,6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558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 dirty="0"/>
                        <a:t>Иные  выплаты за достижение  показателей деятельности органов исполнительной власти субъектов Российской  Федерации за счет средств дотации (грантов) бюджетам субъектов Российской Федерации, для бюджетов муниципальных образований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587,2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943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 dirty="0"/>
                        <a:t>Выполнение других обязательств государства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86,0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943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 dirty="0"/>
                        <a:t>Ежемесячное денежное вознаграждение почетным гражданам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4,6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9213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 dirty="0"/>
                        <a:t>Решение вопросов местного значения муниципальных образований в рамках проекта "Три тысячи добрых дел" за счет средств дотации на поддержку мер по обеспечению </a:t>
                      </a:r>
                      <a:r>
                        <a:rPr lang="ru-RU" sz="1100" u="none" strike="noStrike" dirty="0" smtClean="0"/>
                        <a:t>сбалансированности </a:t>
                      </a:r>
                      <a:r>
                        <a:rPr lang="ru-RU" sz="1100" u="none" strike="noStrike" dirty="0"/>
                        <a:t>местных бюджетов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8 169,3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558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 dirty="0"/>
                        <a:t>Межбюджетные трансферты из бюджетов поселений бюджету муниципального района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537,3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943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 dirty="0"/>
                        <a:t>Межбюджетные трансферты на выравнивание обеспеченности поселений на реализацию отдельных расходных полномочий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15 458,7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558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 dirty="0"/>
                        <a:t>Модернизация объектов теплоэнергетики и капитальный ремонт объектов коммунальной инфраструктуры, находящихся в муниципальной собственности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11 253,6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943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 dirty="0"/>
                        <a:t>Реализация программ формирования современной городской среды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22 068,6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9709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100" u="none" strike="noStrike" dirty="0"/>
                        <a:t>Оформление общественных пространств муниципальных районов, муниципальных и городских округов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2 117,3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бюджетов, </a:t>
            </a:r>
            <a:b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формируемых на территории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Карымского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997755"/>
              </p:ext>
            </p:extLst>
          </p:nvPr>
        </p:nvGraphicFramePr>
        <p:xfrm>
          <a:off x="179512" y="1268760"/>
          <a:ext cx="8712966" cy="3484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50109"/>
                <a:gridCol w="1622299"/>
                <a:gridCol w="1555372"/>
                <a:gridCol w="1742593"/>
                <a:gridCol w="17425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Районный бюджет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Бюджеты городских поселений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Бюджеты сельских поселений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Консолидированный бюджет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ДОХОДЫ, из них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1 149 830,3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172 732,5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36 043,8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1 358 606,6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Налоговые и неналоговые доходы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245 676,3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87 759,2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5 973,1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339 408,6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Безвозмездные поступления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904 154,0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84 973,3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30 070,7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1 019 198,0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РАСХОДЫ, всего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1 134 287,1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164 723,3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35 999,8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1 335 010,2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ДЕФИЦИТ </a:t>
                      </a:r>
                      <a:endParaRPr lang="ru-RU" sz="1800" u="none" strike="noStrike" dirty="0" smtClean="0"/>
                    </a:p>
                    <a:p>
                      <a:pPr algn="ctr" fontAlgn="b"/>
                      <a:r>
                        <a:rPr lang="ru-RU" sz="1800" u="none" strike="noStrike" dirty="0" smtClean="0"/>
                        <a:t>(-)/</a:t>
                      </a:r>
                      <a:r>
                        <a:rPr lang="ru-RU" sz="1800" u="none" strike="noStrike" dirty="0"/>
                        <a:t>ПРОФИЦИТ (+)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15 543,2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8 009,2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23 596,4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24328" y="90872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s://npcrise.ru/upload/iblock/0a0/0a0f0ae85a5dc47e0487fda97664efb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38193"/>
            <a:ext cx="2664296" cy="15591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Реализация указов Президента Российской Федерации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 оплате труда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(в области культуры)</a:t>
            </a:r>
            <a:endParaRPr lang="ru-RU" sz="2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980728"/>
          <a:ext cx="85689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Реализация указов Президента Российской Федерации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 оплате труда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(в области дополнительного образования)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Мои документы\2021\РЕШЕНИЕ ПО ИСПОЛНЕНИЮ\Картинки к слайдам\logotip-dlya-svistunovoj-l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05064"/>
            <a:ext cx="2691091" cy="2705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Кредиторская задолженность бюджета муниципального района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район» на 01.01.2022 года, тыс. рублей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836712"/>
          <a:ext cx="87849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589240"/>
            <a:ext cx="8928992" cy="1143000"/>
          </a:xfrm>
        </p:spPr>
        <p:txBody>
          <a:bodyPr>
            <a:noAutofit/>
          </a:bodyPr>
          <a:lstStyle/>
          <a:p>
            <a:r>
              <a:rPr lang="ru-RU" sz="5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Исполнение бюджета муниципального района «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район» в 2021 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Изменение плановых показателей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доходной части бюджета района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196752"/>
          <a:ext cx="7152456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000" b="1" i="1" kern="0" spc="-5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000" b="1" i="1" kern="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000" b="1" i="1" kern="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spc="-5" dirty="0" smtClean="0"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2000" b="1" i="1" kern="0" spc="-5" dirty="0" err="1" smtClean="0"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2000" b="1" i="1" kern="0" spc="-5" dirty="0" smtClean="0">
                <a:latin typeface="Times New Roman" pitchFamily="18" charset="0"/>
                <a:cs typeface="Times New Roman" pitchFamily="18" charset="0"/>
              </a:rPr>
              <a:t> район» </a:t>
            </a:r>
            <a:br>
              <a:rPr lang="ru-RU" sz="2000" b="1" i="1" kern="0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kern="0" spc="-5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000" b="1" i="1" kern="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 smtClean="0">
                <a:latin typeface="Times New Roman" pitchFamily="18" charset="0"/>
                <a:cs typeface="Times New Roman" pitchFamily="18" charset="0"/>
              </a:rPr>
              <a:t>2017-2021</a:t>
            </a:r>
            <a:r>
              <a:rPr lang="ru-RU" sz="2000" b="1" i="1" kern="0" spc="-5" dirty="0" smtClean="0">
                <a:latin typeface="Times New Roman" pitchFamily="18" charset="0"/>
                <a:cs typeface="Times New Roman" pitchFamily="18" charset="0"/>
              </a:rPr>
              <a:t>годы,</a:t>
            </a:r>
            <a:r>
              <a:rPr lang="ru-RU" sz="2000" b="1" i="1" kern="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spc="-5" dirty="0" smtClean="0"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ru-RU" sz="2000" b="1" i="1" kern="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052736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доходов главными администраторами</a:t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доходов бюджета муниципального района «</a:t>
            </a:r>
            <a:r>
              <a:rPr lang="ru-RU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08721"/>
          <a:ext cx="8219256" cy="572418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906888"/>
                <a:gridCol w="1584176"/>
                <a:gridCol w="1728192"/>
              </a:tblGrid>
              <a:tr h="693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Наименование показателя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Код главного администратора </a:t>
                      </a:r>
                      <a:endParaRPr lang="ru-RU" sz="1400" u="none" strike="noStrike" dirty="0" smtClean="0"/>
                    </a:p>
                    <a:p>
                      <a:pPr algn="ctr" fontAlgn="ctr"/>
                      <a:r>
                        <a:rPr lang="ru-RU" sz="1400" u="none" strike="noStrike" dirty="0" smtClean="0"/>
                        <a:t>доходов </a:t>
                      </a:r>
                      <a:r>
                        <a:rPr lang="ru-RU" sz="1400" u="none" strike="noStrike" dirty="0"/>
                        <a:t>бюджета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Исполнено, </a:t>
                      </a:r>
                      <a:endParaRPr lang="ru-RU" sz="1400" u="none" strike="noStrike" dirty="0" smtClean="0"/>
                    </a:p>
                    <a:p>
                      <a:pPr algn="ctr" fontAlgn="ctr"/>
                      <a:r>
                        <a:rPr lang="ru-RU" sz="1400" u="none" strike="noStrike" dirty="0" smtClean="0"/>
                        <a:t>тыс.рублей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369075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бюджета - Всего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/>
                        <a:t>000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/>
                        <a:t>1 149 830,3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369075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Администрация Губернатора Забайкальского края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/>
                        <a:t>001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/>
                        <a:t>25,0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369075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Департамент по обеспечению деятельности мировых судей Забайкальского края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/>
                        <a:t>032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/>
                        <a:t>794,9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36907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Министерство природных ресурсов  Забайкальского края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/>
                        <a:t>046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/>
                        <a:t>1 992,2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36907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Управление Федеральной службы по надзору в сфере природопользования (</a:t>
                      </a:r>
                      <a:r>
                        <a:rPr lang="ru-RU" sz="12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Росприроднадзора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) по Забайкальскому краю 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/>
                        <a:t>048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/>
                        <a:t>192,3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36907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Управление Федерального казначейства по Забайкальскому краю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/>
                        <a:t>100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/>
                        <a:t>12 548,2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36907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Управление Федеральной службы по надзору в сфере защиты прав потребителей и благополучия человека по Забайкальскому краю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/>
                        <a:t>141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/>
                        <a:t>0,5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36907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Управление Федеральной налоговой службы по Забайкальскому краю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/>
                        <a:t>182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/>
                        <a:t>222 823,2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36907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Управление Министерства внутренних дел Российской Федерации по Забайкальскому краю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/>
                        <a:t>188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/>
                        <a:t>212,4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36907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Управление Федеральной службы государственной регистрации, кадастра и картографии по Забайкальскому краю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/>
                        <a:t>321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/>
                        <a:t>12,0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36907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Администрации городских поселений                                                                                      муниципального района "</a:t>
                      </a:r>
                      <a:r>
                        <a:rPr lang="ru-RU" sz="12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Карымский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район"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/>
                        <a:t>802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/>
                        <a:t>175,8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369075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Комитет по финансам муниципального района "</a:t>
                      </a:r>
                      <a:r>
                        <a:rPr lang="ru-RU" sz="12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Карымский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район"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/>
                        <a:t>902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/>
                        <a:t>904 238,9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54719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Комитет по имуществу, земельным вопросам и градостроительной деятельности администрации муниципального района "</a:t>
                      </a:r>
                      <a:r>
                        <a:rPr lang="ru-RU" sz="12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Карымский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район"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/>
                        <a:t>917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/>
                        <a:t>6 814,9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бюджета за 2021 год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795902"/>
              </p:ext>
            </p:extLst>
          </p:nvPr>
        </p:nvGraphicFramePr>
        <p:xfrm>
          <a:off x="107504" y="836712"/>
          <a:ext cx="878497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Исполнение налоговых доходов бюджета муниципального района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район»  за 2021 год</a:t>
            </a:r>
            <a:endParaRPr lang="ru-RU" sz="2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44806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Наименование показателя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Утвержденные бюджетные назначения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Исполнено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Процент исполнения, 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8201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200" b="1" i="1" u="none" strike="noStrike" dirty="0"/>
                        <a:t>НАЛОГОВЫЕ ДОХОДЫ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/>
                        <a:t>223 049,1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/>
                        <a:t>235 504,9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/>
                        <a:t>105,6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413094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200" b="1" i="1" u="none" strike="noStrike" dirty="0"/>
                        <a:t>Налог на доходы физических лиц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/>
                        <a:t>158 525,8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/>
                        <a:t>163 </a:t>
                      </a:r>
                      <a:r>
                        <a:rPr lang="ru-RU" sz="1800" b="1" u="none" strike="noStrike" dirty="0" smtClean="0"/>
                        <a:t>311,9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/>
                        <a:t>103,0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815703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200" b="1" i="1" u="none" strike="noStrike" dirty="0"/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/>
                        <a:t>12 311,6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/>
                        <a:t>12 548,2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/>
                        <a:t>101,9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614398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200" b="1" i="1" u="none" strike="noStrike" dirty="0"/>
                        <a:t>Налог, взимаемый в связи с применением упрощенной системы налогообложения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/>
                        <a:t>6 896,2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/>
                        <a:t>6 892,7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/>
                        <a:t>99,9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614398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200" b="1" i="1" u="none" strike="noStrike" dirty="0"/>
                        <a:t>Единый налог на вмененный доход для отдельных видов деятельности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/>
                        <a:t>2 059,9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/>
                        <a:t>2 041,9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/>
                        <a:t>99,1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413094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200" b="1" i="1" u="none" strike="noStrike" dirty="0"/>
                        <a:t>Единый сельскохозяйственный налог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/>
                        <a:t>27,0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/>
                        <a:t>26,7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/>
                        <a:t>98,8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614398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200" b="1" i="1" u="none" strike="noStrike" dirty="0"/>
                        <a:t>Налог, взимаемый в связи с применением патентной системы налогообложения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/>
                        <a:t>2 565,8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/>
                        <a:t>2 564,4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/>
                        <a:t>99,9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413094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200" b="1" i="1" u="none" strike="noStrike" dirty="0"/>
                        <a:t>Налог на добычу полезных ископаемых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/>
                        <a:t>35 163,9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/>
                        <a:t>42 620,9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/>
                        <a:t>121,2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408201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200" b="1" i="1" u="none" strike="noStrike" dirty="0"/>
                        <a:t>Государственная пошлина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/>
                        <a:t>5 498,9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/>
                        <a:t>5 498,2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/>
                        <a:t>100,0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4365</TotalTime>
  <Words>2086</Words>
  <Application>Microsoft Office PowerPoint</Application>
  <PresentationFormat>Экран (4:3)</PresentationFormat>
  <Paragraphs>570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Отчет об исполнении бюджета  муниципального      района «Карымский район» за 2021 год </vt:lpstr>
      <vt:lpstr>Изменения бюджета района в 2021 году</vt:lpstr>
      <vt:lpstr>Основные параметры бюджетов,  формируемых на территории Карымского района</vt:lpstr>
      <vt:lpstr>Исполнение бюджета муниципального района «Карымский район» в 2021 году</vt:lpstr>
      <vt:lpstr>Изменение плановых показателей  доходной части бюджета района</vt:lpstr>
      <vt:lpstr>Доходы бюджета муниципального района «Карымский район»  за 2017-2021годы, тыс. рублей</vt:lpstr>
      <vt:lpstr> Исполнение доходов главными администраторами  доходов бюджета муниципального района «Карымский район»</vt:lpstr>
      <vt:lpstr>Структура налоговых доходов бюджета за 2021 год</vt:lpstr>
      <vt:lpstr>Исполнение налоговых доходов бюджета муниципального района  «Карымский район»  за 2021 год</vt:lpstr>
      <vt:lpstr>Динамика поступлений основных доходных источников бюджета муниципального района «Карымский район» (Налог на доходы физических лиц)</vt:lpstr>
      <vt:lpstr>Динамика поступлений основных доходных источников бюджета муниципального района «Карымский район» (Налог на добычу полезных ископаемых)</vt:lpstr>
      <vt:lpstr>Динамика поступлений основных доходных источников бюджета муниципального района «Карымский район» (Налоги на совокупный доход)</vt:lpstr>
      <vt:lpstr>Исполнение неналоговых доходов бюджета муниципального района «Карымский район» за 2021 год, тыс.рублей</vt:lpstr>
      <vt:lpstr>  Информация о недоимке по налогам, зачисляемым в консолидированный бюджет муниципального района  "Карымский район« (тыс. рублей) </vt:lpstr>
      <vt:lpstr>Исполнение безвозмездных поступлений муниципального района  «Карымский район» за 2021 год</vt:lpstr>
      <vt:lpstr>Расходы бюджета муниципального района  "Карымский район" за 2021 год</vt:lpstr>
      <vt:lpstr>Расходы бюджета муниципального района  "Карымский район» за 2021 год</vt:lpstr>
      <vt:lpstr>Структура расходов бюджета муниципального района «Карымский район» по разделам за 2021 год </vt:lpstr>
      <vt:lpstr>Расходы бюджета муниципального района  «Карымский район» по разделу «Общегосударственные вопросы»</vt:lpstr>
      <vt:lpstr>Расходы бюджета муниципального района  "Карымский район» по разделам</vt:lpstr>
      <vt:lpstr>Расходы бюджета муниципального района  «Карымский район» по разделу «Образование»</vt:lpstr>
      <vt:lpstr>Расходы бюджета муниципального района  «Карымский район» по разделу «Культура и кинематография»</vt:lpstr>
      <vt:lpstr>Расходы бюджета муниципального района  «Карымский район» по разделу «Социальная политика»</vt:lpstr>
      <vt:lpstr>Расходы бюджета муниципального района  "Карымский район» по разделам:</vt:lpstr>
      <vt:lpstr>Долговые обязательства муниципального района  «Карымский район» за 2021 год</vt:lpstr>
      <vt:lpstr>Расходы по разделу бюджета муниципального района  «Карымский район» «Межбюджетные трансферты общего характера бюджетам муниципальных образований»</vt:lpstr>
      <vt:lpstr>Презентация PowerPoint</vt:lpstr>
      <vt:lpstr>Исполнение расходов бюджета района в разрезе муниципальных программ за 2021 год</vt:lpstr>
      <vt:lpstr>Непрограммная деятельность в 2021 году, тыс.рублей</vt:lpstr>
      <vt:lpstr>Реализация указов Президента Российской Федерации  по оплате труда  (в области культуры)</vt:lpstr>
      <vt:lpstr>Реализация указов Президента Российской Федерации  по оплате труда  (в области дополнительного образования)</vt:lpstr>
      <vt:lpstr>Кредиторская задолженность бюджета муниципального района  "Карымский район» на 01.01.2022 года, тыс. рублей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   исполнении    бюджета  муниципального      района «Карымский район» за 2021 год</dc:title>
  <dc:creator>User</dc:creator>
  <cp:lastModifiedBy>User</cp:lastModifiedBy>
  <cp:revision>228</cp:revision>
  <dcterms:created xsi:type="dcterms:W3CDTF">2022-04-15T02:31:14Z</dcterms:created>
  <dcterms:modified xsi:type="dcterms:W3CDTF">2022-06-07T04:08:42Z</dcterms:modified>
</cp:coreProperties>
</file>