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0.34582532527081061"/>
                </c:manualLayout>
              </c:layout>
              <c:showVal val="1"/>
            </c:dLbl>
            <c:dLbl>
              <c:idx val="1"/>
              <c:layout>
                <c:manualLayout>
                  <c:x val="4.9681490788973399E-3"/>
                  <c:y val="-0.18406875748834378"/>
                </c:manualLayout>
              </c:layout>
              <c:showVal val="1"/>
            </c:dLbl>
            <c:dLbl>
              <c:idx val="2"/>
              <c:layout>
                <c:manualLayout>
                  <c:x val="9.9362981577946746E-3"/>
                  <c:y val="-0.32351401396301627"/>
                </c:manualLayout>
              </c:layout>
              <c:showVal val="1"/>
            </c:dLbl>
            <c:dLbl>
              <c:idx val="3"/>
              <c:layout>
                <c:manualLayout>
                  <c:x val="3.2292969012832691E-2"/>
                  <c:y val="-0.28446921917437623"/>
                </c:manualLayout>
              </c:layout>
              <c:showVal val="1"/>
            </c:dLbl>
            <c:dLbl>
              <c:idx val="4"/>
              <c:layout>
                <c:manualLayout>
                  <c:x val="3.7261118091730147E-2"/>
                  <c:y val="-0.25658008003963356"/>
                </c:manualLayout>
              </c:layout>
              <c:showVal val="1"/>
            </c:dLbl>
            <c:dLbl>
              <c:idx val="5"/>
              <c:layout>
                <c:manualLayout>
                  <c:x val="6.9554087104562734E-2"/>
                  <c:y val="-0.27331356352047914"/>
                </c:manualLayout>
              </c:layout>
              <c:showVal val="1"/>
            </c:dLbl>
            <c:numFmt formatCode="#,##0.00" sourceLinked="0"/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1100198</c:v>
                </c:pt>
                <c:pt idx="1">
                  <c:v>1149830.3</c:v>
                </c:pt>
                <c:pt idx="2">
                  <c:v>1064775.7</c:v>
                </c:pt>
                <c:pt idx="3">
                  <c:v>959883.3</c:v>
                </c:pt>
                <c:pt idx="4">
                  <c:v>793527.2</c:v>
                </c:pt>
                <c:pt idx="5">
                  <c:v>866282.8</c:v>
                </c:pt>
              </c:numCache>
            </c:numRef>
          </c:val>
        </c:ser>
        <c:shape val="cylinder"/>
        <c:axId val="75090176"/>
        <c:axId val="70890240"/>
        <c:axId val="0"/>
      </c:bar3DChart>
      <c:catAx>
        <c:axId val="750901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890240"/>
        <c:crosses val="autoZero"/>
        <c:auto val="1"/>
        <c:lblAlgn val="ctr"/>
        <c:lblOffset val="100"/>
      </c:catAx>
      <c:valAx>
        <c:axId val="70890240"/>
        <c:scaling>
          <c:orientation val="minMax"/>
        </c:scaling>
        <c:delete val="1"/>
        <c:axPos val="l"/>
        <c:numFmt formatCode="General" sourceLinked="1"/>
        <c:tickLblPos val="none"/>
        <c:crossAx val="750901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Динамика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расходов бюджета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2.8448899943017006E-3"/>
                  <c:y val="-0.3495095890246433"/>
                </c:manualLayout>
              </c:layout>
              <c:showVal val="1"/>
            </c:dLbl>
            <c:dLbl>
              <c:idx val="1"/>
              <c:layout>
                <c:manualLayout>
                  <c:x val="3.4648927896900342E-2"/>
                  <c:y val="-0.28585037097980148"/>
                </c:manualLayout>
              </c:layout>
              <c:showVal val="1"/>
            </c:dLbl>
            <c:dLbl>
              <c:idx val="2"/>
              <c:layout>
                <c:manualLayout>
                  <c:x val="8.8930755005716206E-2"/>
                  <c:y val="-0.29169356557980064"/>
                </c:manualLayout>
              </c:layout>
              <c:showVal val="1"/>
            </c:dLbl>
            <c:dLbl>
              <c:idx val="3"/>
              <c:layout>
                <c:manualLayout>
                  <c:x val="2.406318652766181E-2"/>
                  <c:y val="-0.24202716214714892"/>
                </c:manualLayout>
              </c:layout>
              <c:showVal val="1"/>
            </c:dLbl>
            <c:dLbl>
              <c:idx val="4"/>
              <c:layout>
                <c:manualLayout>
                  <c:x val="1.5249201701603047E-2"/>
                  <c:y val="-0.22188412999156243"/>
                </c:manualLayout>
              </c:layout>
              <c:showVal val="1"/>
            </c:dLbl>
            <c:dLbl>
              <c:idx val="5"/>
              <c:layout>
                <c:manualLayout>
                  <c:x val="3.6885238557723021E-2"/>
                  <c:y val="-0.23433882721739629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1094704.4000000004</c:v>
                </c:pt>
                <c:pt idx="1">
                  <c:v>1134287.1000000001</c:v>
                </c:pt>
                <c:pt idx="2">
                  <c:v>1093418</c:v>
                </c:pt>
                <c:pt idx="3">
                  <c:v>959883.3</c:v>
                </c:pt>
                <c:pt idx="4">
                  <c:v>793527.2</c:v>
                </c:pt>
                <c:pt idx="5">
                  <c:v>866282.8</c:v>
                </c:pt>
              </c:numCache>
            </c:numRef>
          </c:val>
        </c:ser>
        <c:shape val="cylinder"/>
        <c:axId val="69945984"/>
        <c:axId val="75089024"/>
        <c:axId val="0"/>
      </c:bar3DChart>
      <c:catAx>
        <c:axId val="69945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089024"/>
        <c:crosses val="autoZero"/>
        <c:auto val="1"/>
        <c:lblAlgn val="ctr"/>
        <c:lblOffset val="100"/>
      </c:catAx>
      <c:valAx>
        <c:axId val="75089024"/>
        <c:scaling>
          <c:orientation val="minMax"/>
        </c:scaling>
        <c:delete val="1"/>
        <c:axPos val="l"/>
        <c:numFmt formatCode="#,##0.00" sourceLinked="1"/>
        <c:tickLblPos val="none"/>
        <c:crossAx val="699459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>
        <c:manualLayout>
          <c:layoutTarget val="inner"/>
          <c:xMode val="edge"/>
          <c:yMode val="edge"/>
          <c:x val="9.4715070125309983E-2"/>
          <c:y val="2.5195613185836494E-2"/>
          <c:w val="0.75714235619150017"/>
          <c:h val="0.974804386814163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130633</c:v>
                </c:pt>
                <c:pt idx="1">
                  <c:v>144983.1</c:v>
                </c:pt>
                <c:pt idx="2">
                  <c:v>138504.1</c:v>
                </c:pt>
                <c:pt idx="3">
                  <c:v>122561</c:v>
                </c:pt>
                <c:pt idx="4">
                  <c:v>86771</c:v>
                </c:pt>
                <c:pt idx="5">
                  <c:v>70010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  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104821.1</c:v>
                </c:pt>
                <c:pt idx="1">
                  <c:v>265864.3</c:v>
                </c:pt>
                <c:pt idx="2">
                  <c:v>135171.5</c:v>
                </c:pt>
                <c:pt idx="3">
                  <c:v>11770</c:v>
                </c:pt>
                <c:pt idx="4">
                  <c:v>9172</c:v>
                </c:pt>
                <c:pt idx="5">
                  <c:v>10969.7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 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strCache>
            </c:strRef>
          </c:cat>
          <c:val>
            <c:numRef>
              <c:f>Лист1!$D$2:$D$7</c:f>
              <c:numCache>
                <c:formatCode>#,##0.0</c:formatCode>
                <c:ptCount val="6"/>
                <c:pt idx="0">
                  <c:v>429137.5</c:v>
                </c:pt>
                <c:pt idx="1">
                  <c:v>419329</c:v>
                </c:pt>
                <c:pt idx="2">
                  <c:v>445390.5</c:v>
                </c:pt>
                <c:pt idx="3">
                  <c:v>462621.5</c:v>
                </c:pt>
                <c:pt idx="4">
                  <c:v>356451.7</c:v>
                </c:pt>
                <c:pt idx="5">
                  <c:v>445115.1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strCache>
            </c:strRef>
          </c:cat>
          <c:val>
            <c:numRef>
              <c:f>Лист1!$E$2:$E$7</c:f>
              <c:numCache>
                <c:formatCode>#,##0.0</c:formatCode>
                <c:ptCount val="6"/>
                <c:pt idx="0">
                  <c:v>227787.7</c:v>
                </c:pt>
                <c:pt idx="1">
                  <c:v>73769.8</c:v>
                </c:pt>
                <c:pt idx="2">
                  <c:v>72264.899999999994</c:v>
                </c:pt>
                <c:pt idx="3">
                  <c:v>49099</c:v>
                </c:pt>
                <c:pt idx="4">
                  <c:v>31834.9</c:v>
                </c:pt>
                <c:pt idx="5">
                  <c:v>32581</c:v>
                </c:pt>
              </c:numCache>
            </c:numRef>
          </c:val>
        </c:ser>
        <c:axId val="74127232"/>
        <c:axId val="74128768"/>
      </c:barChart>
      <c:catAx>
        <c:axId val="74127232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128768"/>
        <c:crosses val="autoZero"/>
        <c:auto val="1"/>
        <c:lblAlgn val="ctr"/>
        <c:lblOffset val="100"/>
      </c:catAx>
      <c:valAx>
        <c:axId val="74128768"/>
        <c:scaling>
          <c:orientation val="minMax"/>
        </c:scaling>
        <c:delete val="1"/>
        <c:axPos val="b"/>
        <c:numFmt formatCode="#,##0.0" sourceLinked="1"/>
        <c:tickLblPos val="none"/>
        <c:crossAx val="7412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616784588622525"/>
          <c:y val="0.10721469544319644"/>
          <c:w val="0.17871473184866832"/>
          <c:h val="0.6297557546516001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0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Динамика безвозмездных поступлений</a:t>
            </a:r>
          </a:p>
        </c:rich>
      </c:tx>
      <c:layout>
        <c:manualLayout>
          <c:xMode val="edge"/>
          <c:yMode val="edge"/>
          <c:x val="0.12842105415714974"/>
          <c:y val="2.3716330280711715E-2"/>
        </c:manualLayout>
      </c:layout>
    </c:title>
    <c:plotArea>
      <c:layout>
        <c:manualLayout>
          <c:layoutTarget val="inner"/>
          <c:xMode val="edge"/>
          <c:yMode val="edge"/>
          <c:x val="7.7214421809721545E-2"/>
          <c:y val="0.13660637365482969"/>
          <c:w val="0.8345176465814097"/>
          <c:h val="0.5667691708108776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6.4141767539582395E-2"/>
                  <c:y val="-4.6614026517608563E-2"/>
                </c:manualLayout>
              </c:layout>
              <c:showVal val="1"/>
            </c:dLbl>
            <c:dLbl>
              <c:idx val="1"/>
              <c:layout>
                <c:manualLayout>
                  <c:x val="-3.8510591427146981E-2"/>
                  <c:y val="-5.0281732574410765E-2"/>
                </c:manualLayout>
              </c:layout>
              <c:showVal val="1"/>
            </c:dLbl>
            <c:dLbl>
              <c:idx val="2"/>
              <c:layout>
                <c:manualLayout>
                  <c:x val="-2.0408744217139854E-2"/>
                  <c:y val="-2.1188193871640254E-2"/>
                </c:manualLayout>
              </c:layout>
              <c:showVal val="1"/>
            </c:dLbl>
            <c:dLbl>
              <c:idx val="3"/>
              <c:layout>
                <c:manualLayout>
                  <c:x val="-0.1253429991458839"/>
                  <c:y val="4.9996949868284124E-2"/>
                </c:manualLayout>
              </c:layout>
              <c:showVal val="1"/>
            </c:dLbl>
            <c:dLbl>
              <c:idx val="4"/>
              <c:layout>
                <c:manualLayout>
                  <c:x val="-6.122623265141957E-2"/>
                  <c:y val="5.0851665291936639E-2"/>
                </c:manualLayout>
              </c:layout>
              <c:showVal val="1"/>
            </c:dLbl>
            <c:dLbl>
              <c:idx val="5"/>
              <c:layout>
                <c:manualLayout>
                  <c:x val="-5.8310697763256765E-2"/>
                  <c:y val="-5.0851665291936715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892470.4</c:v>
                </c:pt>
                <c:pt idx="1">
                  <c:v>904154</c:v>
                </c:pt>
                <c:pt idx="2">
                  <c:v>791326.8</c:v>
                </c:pt>
                <c:pt idx="3">
                  <c:v>646051.5</c:v>
                </c:pt>
                <c:pt idx="4">
                  <c:v>484229.6</c:v>
                </c:pt>
                <c:pt idx="5">
                  <c:v>558675.80000000005</c:v>
                </c:pt>
              </c:numCache>
            </c:numRef>
          </c:val>
        </c:ser>
        <c:marker val="1"/>
        <c:axId val="74796032"/>
        <c:axId val="74801920"/>
      </c:lineChart>
      <c:catAx>
        <c:axId val="74796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801920"/>
        <c:crosses val="autoZero"/>
        <c:auto val="1"/>
        <c:lblAlgn val="ctr"/>
        <c:lblOffset val="100"/>
      </c:catAx>
      <c:valAx>
        <c:axId val="74801920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747960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6282D1-3E8E-4D04-8BC4-C531752CC8CB}" type="doc">
      <dgm:prSet loTypeId="urn:microsoft.com/office/officeart/2005/8/layout/process3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2279753-6749-4E70-A8F2-B49508270268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Предмет первого чтения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A1F0970-7937-4975-99B1-9BE15438A186}" type="parTrans" cxnId="{CF3CFC8B-8F07-42DC-9859-E7D20B62F89D}">
      <dgm:prSet/>
      <dgm:spPr/>
      <dgm:t>
        <a:bodyPr/>
        <a:lstStyle/>
        <a:p>
          <a:endParaRPr lang="ru-RU"/>
        </a:p>
      </dgm:t>
    </dgm:pt>
    <dgm:pt modelId="{C935C54C-829E-42E6-B9B8-DA1EBD911EEC}" type="sibTrans" cxnId="{CF3CFC8B-8F07-42DC-9859-E7D20B62F89D}">
      <dgm:prSet/>
      <dgm:spPr/>
      <dgm:t>
        <a:bodyPr/>
        <a:lstStyle/>
        <a:p>
          <a:endParaRPr lang="ru-RU"/>
        </a:p>
      </dgm:t>
    </dgm:pt>
    <dgm:pt modelId="{A4CEFA3A-3AB8-4A65-B9C9-F0E9573E14E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Прогнозируемый общий объем доходов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CD5627D-5EAD-45C4-BEFC-9DD76DF27AD5}" type="parTrans" cxnId="{91CBBC64-68F4-42C4-9ABE-5448CE8331F1}">
      <dgm:prSet/>
      <dgm:spPr/>
      <dgm:t>
        <a:bodyPr/>
        <a:lstStyle/>
        <a:p>
          <a:endParaRPr lang="ru-RU"/>
        </a:p>
      </dgm:t>
    </dgm:pt>
    <dgm:pt modelId="{F7420541-96F1-43DC-A771-64E978D5C248}" type="sibTrans" cxnId="{91CBBC64-68F4-42C4-9ABE-5448CE8331F1}">
      <dgm:prSet/>
      <dgm:spPr/>
      <dgm:t>
        <a:bodyPr/>
        <a:lstStyle/>
        <a:p>
          <a:endParaRPr lang="ru-RU"/>
        </a:p>
      </dgm:t>
    </dgm:pt>
    <dgm:pt modelId="{00FFDCBC-A06F-482A-94A6-AB616A9930FF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Предмет второго чтения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810682D-E1F7-4961-9722-D37FC5287AFF}" type="parTrans" cxnId="{253F64CD-21D3-43AC-8F4A-FE4F8C16BC35}">
      <dgm:prSet/>
      <dgm:spPr/>
      <dgm:t>
        <a:bodyPr/>
        <a:lstStyle/>
        <a:p>
          <a:endParaRPr lang="ru-RU"/>
        </a:p>
      </dgm:t>
    </dgm:pt>
    <dgm:pt modelId="{9788CF4C-62EC-4793-A6E1-4E02422C62BD}" type="sibTrans" cxnId="{253F64CD-21D3-43AC-8F4A-FE4F8C16BC35}">
      <dgm:prSet/>
      <dgm:spPr/>
      <dgm:t>
        <a:bodyPr/>
        <a:lstStyle/>
        <a:p>
          <a:endParaRPr lang="ru-RU"/>
        </a:p>
      </dgm:t>
    </dgm:pt>
    <dgm:pt modelId="{83A74F8E-5199-4900-96DD-A8E221593F8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Бюджетные ассигнования по разделам, подразделам, целевым статьям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A71D65C-48CB-40F0-B01C-FED611F0D2EF}" type="parTrans" cxnId="{F7E133D3-7DCC-4B72-8928-39EBA4524D33}">
      <dgm:prSet/>
      <dgm:spPr/>
      <dgm:t>
        <a:bodyPr/>
        <a:lstStyle/>
        <a:p>
          <a:endParaRPr lang="ru-RU"/>
        </a:p>
      </dgm:t>
    </dgm:pt>
    <dgm:pt modelId="{B8A0E11D-93A7-408E-839C-DFBE42895537}" type="sibTrans" cxnId="{F7E133D3-7DCC-4B72-8928-39EBA4524D33}">
      <dgm:prSet/>
      <dgm:spPr/>
      <dgm:t>
        <a:bodyPr/>
        <a:lstStyle/>
        <a:p>
          <a:endParaRPr lang="ru-RU"/>
        </a:p>
      </dgm:t>
    </dgm:pt>
    <dgm:pt modelId="{7FA46EA4-8FBD-49A5-B2C5-4A89B989F601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Предмет третьего чтения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D804E35-D48E-46E4-81C4-6E3F5A586A38}" type="parTrans" cxnId="{20697A4A-6F5D-4F94-8BAA-71042EF8A58B}">
      <dgm:prSet/>
      <dgm:spPr/>
      <dgm:t>
        <a:bodyPr/>
        <a:lstStyle/>
        <a:p>
          <a:endParaRPr lang="ru-RU"/>
        </a:p>
      </dgm:t>
    </dgm:pt>
    <dgm:pt modelId="{E0728CD0-EA3C-4481-9B23-A1963D2EC530}" type="sibTrans" cxnId="{20697A4A-6F5D-4F94-8BAA-71042EF8A58B}">
      <dgm:prSet/>
      <dgm:spPr/>
      <dgm:t>
        <a:bodyPr/>
        <a:lstStyle/>
        <a:p>
          <a:endParaRPr lang="ru-RU"/>
        </a:p>
      </dgm:t>
    </dgm:pt>
    <dgm:pt modelId="{A3DDE38C-184E-47B0-B4B7-C9781DDDF8AF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Общий объем расходов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93EBFF9-C7E6-46FF-BFB0-88436B84DC11}" type="parTrans" cxnId="{C0EB37C4-26DC-4C5F-8147-49152C583720}">
      <dgm:prSet/>
      <dgm:spPr/>
      <dgm:t>
        <a:bodyPr/>
        <a:lstStyle/>
        <a:p>
          <a:endParaRPr lang="ru-RU"/>
        </a:p>
      </dgm:t>
    </dgm:pt>
    <dgm:pt modelId="{7BD9E845-E744-4AD0-8AAB-0158F3E2E645}" type="sibTrans" cxnId="{C0EB37C4-26DC-4C5F-8147-49152C583720}">
      <dgm:prSet/>
      <dgm:spPr/>
      <dgm:t>
        <a:bodyPr/>
        <a:lstStyle/>
        <a:p>
          <a:endParaRPr lang="ru-RU"/>
        </a:p>
      </dgm:t>
    </dgm:pt>
    <dgm:pt modelId="{358F680C-1E48-4E64-82AF-378D1D53C34F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Дефицит (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профицит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) бюджета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2240AA7-168F-480B-B227-9C6C6DB63C75}" type="parTrans" cxnId="{C5A979B5-D91E-4407-9197-5CFA3A1550AD}">
      <dgm:prSet/>
      <dgm:spPr/>
      <dgm:t>
        <a:bodyPr/>
        <a:lstStyle/>
        <a:p>
          <a:endParaRPr lang="ru-RU"/>
        </a:p>
      </dgm:t>
    </dgm:pt>
    <dgm:pt modelId="{12158DD9-4DE5-4812-9B12-3CBAE1D0861A}" type="sibTrans" cxnId="{C5A979B5-D91E-4407-9197-5CFA3A1550AD}">
      <dgm:prSet/>
      <dgm:spPr/>
      <dgm:t>
        <a:bodyPr/>
        <a:lstStyle/>
        <a:p>
          <a:endParaRPr lang="ru-RU"/>
        </a:p>
      </dgm:t>
    </dgm:pt>
    <dgm:pt modelId="{40B88995-C8AC-4F00-8386-10986EEF3A8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Объемы межбюджетных трансфертов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34D052-51BC-449B-ABAD-8C951C8CEAA7}" type="parTrans" cxnId="{1D9CF828-7461-4883-96A1-CE2EB7D0DF44}">
      <dgm:prSet/>
      <dgm:spPr/>
      <dgm:t>
        <a:bodyPr/>
        <a:lstStyle/>
        <a:p>
          <a:endParaRPr lang="ru-RU"/>
        </a:p>
      </dgm:t>
    </dgm:pt>
    <dgm:pt modelId="{55640B73-0F47-4694-B63F-BA351DD87DCB}" type="sibTrans" cxnId="{1D9CF828-7461-4883-96A1-CE2EB7D0DF44}">
      <dgm:prSet/>
      <dgm:spPr/>
      <dgm:t>
        <a:bodyPr/>
        <a:lstStyle/>
        <a:p>
          <a:endParaRPr lang="ru-RU"/>
        </a:p>
      </dgm:t>
    </dgm:pt>
    <dgm:pt modelId="{C872593E-87B0-48DE-BA37-2C69E036265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Верхний предел муниципального долга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E91AD62-9D45-4539-B189-4208B05076B6}" type="parTrans" cxnId="{BD5EA444-BF54-4C7C-BC79-97F56300158A}">
      <dgm:prSet/>
      <dgm:spPr/>
      <dgm:t>
        <a:bodyPr/>
        <a:lstStyle/>
        <a:p>
          <a:endParaRPr lang="ru-RU"/>
        </a:p>
      </dgm:t>
    </dgm:pt>
    <dgm:pt modelId="{126AD702-1682-48CC-AB56-56BB2DD1C6DE}" type="sibTrans" cxnId="{BD5EA444-BF54-4C7C-BC79-97F56300158A}">
      <dgm:prSet/>
      <dgm:spPr/>
      <dgm:t>
        <a:bodyPr/>
        <a:lstStyle/>
        <a:p>
          <a:endParaRPr lang="ru-RU"/>
        </a:p>
      </dgm:t>
    </dgm:pt>
    <dgm:pt modelId="{5D56CBB6-C7EB-4740-ADB7-3AA186FA9E9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Распределение межбюджетных трансфертов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4894331-57C8-46C9-BD85-114FAE7EFCC0}" type="parTrans" cxnId="{6CB6FE93-2950-49BB-B25B-7BCE0A7AA76D}">
      <dgm:prSet/>
      <dgm:spPr/>
      <dgm:t>
        <a:bodyPr/>
        <a:lstStyle/>
        <a:p>
          <a:endParaRPr lang="ru-RU"/>
        </a:p>
      </dgm:t>
    </dgm:pt>
    <dgm:pt modelId="{065B3E82-738C-473E-9EDC-BDD513F45DCE}" type="sibTrans" cxnId="{6CB6FE93-2950-49BB-B25B-7BCE0A7AA76D}">
      <dgm:prSet/>
      <dgm:spPr/>
      <dgm:t>
        <a:bodyPr/>
        <a:lstStyle/>
        <a:p>
          <a:endParaRPr lang="ru-RU"/>
        </a:p>
      </dgm:t>
    </dgm:pt>
    <dgm:pt modelId="{758389A4-850C-40D1-832E-A6F4797145C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Текстовые статьи проекта решения о бюджете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C09D2AA-C738-4CA4-8760-8B8DB19439C7}" type="parTrans" cxnId="{3C961CF4-6397-41FA-A983-C0B80D88C8CF}">
      <dgm:prSet/>
      <dgm:spPr/>
      <dgm:t>
        <a:bodyPr/>
        <a:lstStyle/>
        <a:p>
          <a:endParaRPr lang="ru-RU"/>
        </a:p>
      </dgm:t>
    </dgm:pt>
    <dgm:pt modelId="{EAE00512-663D-4821-9391-D23BB434464F}" type="sibTrans" cxnId="{3C961CF4-6397-41FA-A983-C0B80D88C8CF}">
      <dgm:prSet/>
      <dgm:spPr/>
      <dgm:t>
        <a:bodyPr/>
        <a:lstStyle/>
        <a:p>
          <a:endParaRPr lang="ru-RU"/>
        </a:p>
      </dgm:t>
    </dgm:pt>
    <dgm:pt modelId="{A16C1A45-2C9D-4787-954A-E63564398AE6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Источники финансирования дефицита бюджета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8F356E0-46A3-424A-BD15-06026294F766}" type="parTrans" cxnId="{1BB45203-0F48-4C5A-9B27-AC6D2B3E52D8}">
      <dgm:prSet/>
      <dgm:spPr/>
      <dgm:t>
        <a:bodyPr/>
        <a:lstStyle/>
        <a:p>
          <a:endParaRPr lang="ru-RU"/>
        </a:p>
      </dgm:t>
    </dgm:pt>
    <dgm:pt modelId="{744F1292-0ED1-4711-B92F-E3F33311D8A8}" type="sibTrans" cxnId="{1BB45203-0F48-4C5A-9B27-AC6D2B3E52D8}">
      <dgm:prSet/>
      <dgm:spPr/>
      <dgm:t>
        <a:bodyPr/>
        <a:lstStyle/>
        <a:p>
          <a:endParaRPr lang="ru-RU"/>
        </a:p>
      </dgm:t>
    </dgm:pt>
    <dgm:pt modelId="{876DCD35-E246-446A-AF66-C40CA73C6452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проект выносится на голосование в целом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E95B53A-4D2E-4502-B6B0-F04B64A18BA2}" type="parTrans" cxnId="{9CE5425D-DA76-4653-91CD-690F988E0D2A}">
      <dgm:prSet/>
      <dgm:spPr/>
      <dgm:t>
        <a:bodyPr/>
        <a:lstStyle/>
        <a:p>
          <a:endParaRPr lang="ru-RU"/>
        </a:p>
      </dgm:t>
    </dgm:pt>
    <dgm:pt modelId="{43871C8B-9DA9-4B9A-A294-68221BB6AADA}" type="sibTrans" cxnId="{9CE5425D-DA76-4653-91CD-690F988E0D2A}">
      <dgm:prSet/>
      <dgm:spPr/>
      <dgm:t>
        <a:bodyPr/>
        <a:lstStyle/>
        <a:p>
          <a:endParaRPr lang="ru-RU"/>
        </a:p>
      </dgm:t>
    </dgm:pt>
    <dgm:pt modelId="{C4D30B5E-B8E8-4585-B61F-67FB365E05B4}" type="pres">
      <dgm:prSet presAssocID="{EF6282D1-3E8E-4D04-8BC4-C531752CC8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1815B3-0FC1-4F5D-801F-8921DD89C7D3}" type="pres">
      <dgm:prSet presAssocID="{42279753-6749-4E70-A8F2-B49508270268}" presName="composite" presStyleCnt="0"/>
      <dgm:spPr/>
    </dgm:pt>
    <dgm:pt modelId="{8ED5E958-7C42-4967-9AEE-18850BA899F3}" type="pres">
      <dgm:prSet presAssocID="{42279753-6749-4E70-A8F2-B4950827026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6D5BB-5A10-4328-917C-1F527F65204F}" type="pres">
      <dgm:prSet presAssocID="{42279753-6749-4E70-A8F2-B49508270268}" presName="parSh" presStyleLbl="node1" presStyleIdx="0" presStyleCnt="3"/>
      <dgm:spPr/>
      <dgm:t>
        <a:bodyPr/>
        <a:lstStyle/>
        <a:p>
          <a:endParaRPr lang="ru-RU"/>
        </a:p>
      </dgm:t>
    </dgm:pt>
    <dgm:pt modelId="{D31B0CCF-70E8-44C5-A1A3-6B567936F961}" type="pres">
      <dgm:prSet presAssocID="{42279753-6749-4E70-A8F2-B49508270268}" presName="desTx" presStyleLbl="fgAcc1" presStyleIdx="0" presStyleCnt="3" custLinFactNeighborX="-4669" custLinFactNeighborY="4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A32183-6D33-49FF-9689-99A0DE03D9E7}" type="pres">
      <dgm:prSet presAssocID="{C935C54C-829E-42E6-B9B8-DA1EBD911EE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0FB9FB9-5BF7-4425-B0D2-DAC454DB8E2F}" type="pres">
      <dgm:prSet presAssocID="{C935C54C-829E-42E6-B9B8-DA1EBD911EEC}" presName="connTx" presStyleLbl="sibTrans2D1" presStyleIdx="0" presStyleCnt="2"/>
      <dgm:spPr/>
      <dgm:t>
        <a:bodyPr/>
        <a:lstStyle/>
        <a:p>
          <a:endParaRPr lang="ru-RU"/>
        </a:p>
      </dgm:t>
    </dgm:pt>
    <dgm:pt modelId="{B52265AD-A477-45D8-ACDB-CDC8F4B91FC8}" type="pres">
      <dgm:prSet presAssocID="{00FFDCBC-A06F-482A-94A6-AB616A9930FF}" presName="composite" presStyleCnt="0"/>
      <dgm:spPr/>
    </dgm:pt>
    <dgm:pt modelId="{FD45EEC6-753C-4932-8A01-864F8B9DA349}" type="pres">
      <dgm:prSet presAssocID="{00FFDCBC-A06F-482A-94A6-AB616A9930F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62422-13C5-47B1-A393-5D1BBE794E77}" type="pres">
      <dgm:prSet presAssocID="{00FFDCBC-A06F-482A-94A6-AB616A9930FF}" presName="parSh" presStyleLbl="node1" presStyleIdx="1" presStyleCnt="3"/>
      <dgm:spPr/>
      <dgm:t>
        <a:bodyPr/>
        <a:lstStyle/>
        <a:p>
          <a:endParaRPr lang="ru-RU"/>
        </a:p>
      </dgm:t>
    </dgm:pt>
    <dgm:pt modelId="{EEFEB2E2-2E76-49BF-BB95-FA9D8DB57004}" type="pres">
      <dgm:prSet presAssocID="{00FFDCBC-A06F-482A-94A6-AB616A9930FF}" presName="desTx" presStyleLbl="fgAcc1" presStyleIdx="1" presStyleCnt="3" custLinFactNeighborX="-2802" custLinFactNeighborY="4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B1FDC-61BB-463B-97D1-1D8563A62F22}" type="pres">
      <dgm:prSet presAssocID="{9788CF4C-62EC-4793-A6E1-4E02422C62BD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BA4547C-971F-4D00-B209-A2D801C10B83}" type="pres">
      <dgm:prSet presAssocID="{9788CF4C-62EC-4793-A6E1-4E02422C62BD}" presName="connTx" presStyleLbl="sibTrans2D1" presStyleIdx="1" presStyleCnt="2"/>
      <dgm:spPr/>
      <dgm:t>
        <a:bodyPr/>
        <a:lstStyle/>
        <a:p>
          <a:endParaRPr lang="ru-RU"/>
        </a:p>
      </dgm:t>
    </dgm:pt>
    <dgm:pt modelId="{07BF15CD-6F3B-4E31-8BBE-FE96632BEDA5}" type="pres">
      <dgm:prSet presAssocID="{7FA46EA4-8FBD-49A5-B2C5-4A89B989F601}" presName="composite" presStyleCnt="0"/>
      <dgm:spPr/>
    </dgm:pt>
    <dgm:pt modelId="{3BBA4400-BD0C-419C-9944-8404DDA97E30}" type="pres">
      <dgm:prSet presAssocID="{7FA46EA4-8FBD-49A5-B2C5-4A89B989F601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5C8B62-0320-42C0-BDC0-9FEF3B30155D}" type="pres">
      <dgm:prSet presAssocID="{7FA46EA4-8FBD-49A5-B2C5-4A89B989F601}" presName="parSh" presStyleLbl="node1" presStyleIdx="2" presStyleCnt="3"/>
      <dgm:spPr/>
      <dgm:t>
        <a:bodyPr/>
        <a:lstStyle/>
        <a:p>
          <a:endParaRPr lang="ru-RU"/>
        </a:p>
      </dgm:t>
    </dgm:pt>
    <dgm:pt modelId="{2BE67BB5-C515-4947-88F8-970BCD9BCF66}" type="pres">
      <dgm:prSet presAssocID="{7FA46EA4-8FBD-49A5-B2C5-4A89B989F601}" presName="desTx" presStyleLbl="fgAcc1" presStyleIdx="2" presStyleCnt="3" custLinFactNeighborX="-4804" custLinFactNeighborY="4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E5425D-DA76-4653-91CD-690F988E0D2A}" srcId="{7FA46EA4-8FBD-49A5-B2C5-4A89B989F601}" destId="{876DCD35-E246-446A-AF66-C40CA73C6452}" srcOrd="0" destOrd="0" parTransId="{4E95B53A-4D2E-4502-B6B0-F04B64A18BA2}" sibTransId="{43871C8B-9DA9-4B9A-A294-68221BB6AADA}"/>
    <dgm:cxn modelId="{D52115A7-8956-469B-95A4-F3B2034B3908}" type="presOf" srcId="{9788CF4C-62EC-4793-A6E1-4E02422C62BD}" destId="{BBA4547C-971F-4D00-B209-A2D801C10B83}" srcOrd="1" destOrd="0" presId="urn:microsoft.com/office/officeart/2005/8/layout/process3"/>
    <dgm:cxn modelId="{1B904765-E378-4892-A74B-2D7B7156F52B}" type="presOf" srcId="{42279753-6749-4E70-A8F2-B49508270268}" destId="{8ED5E958-7C42-4967-9AEE-18850BA899F3}" srcOrd="0" destOrd="0" presId="urn:microsoft.com/office/officeart/2005/8/layout/process3"/>
    <dgm:cxn modelId="{C0EB37C4-26DC-4C5F-8147-49152C583720}" srcId="{42279753-6749-4E70-A8F2-B49508270268}" destId="{A3DDE38C-184E-47B0-B4B7-C9781DDDF8AF}" srcOrd="1" destOrd="0" parTransId="{A93EBFF9-C7E6-46FF-BFB0-88436B84DC11}" sibTransId="{7BD9E845-E744-4AD0-8AAB-0158F3E2E645}"/>
    <dgm:cxn modelId="{9A261629-BF77-4384-8F95-8287920A0043}" type="presOf" srcId="{A4CEFA3A-3AB8-4A65-B9C9-F0E9573E14EE}" destId="{D31B0CCF-70E8-44C5-A1A3-6B567936F961}" srcOrd="0" destOrd="0" presId="urn:microsoft.com/office/officeart/2005/8/layout/process3"/>
    <dgm:cxn modelId="{8B23BD13-FC67-4CF7-91A5-D3F3F4106E46}" type="presOf" srcId="{7FA46EA4-8FBD-49A5-B2C5-4A89B989F601}" destId="{875C8B62-0320-42C0-BDC0-9FEF3B30155D}" srcOrd="1" destOrd="0" presId="urn:microsoft.com/office/officeart/2005/8/layout/process3"/>
    <dgm:cxn modelId="{BD5EA444-BF54-4C7C-BC79-97F56300158A}" srcId="{42279753-6749-4E70-A8F2-B49508270268}" destId="{C872593E-87B0-48DE-BA37-2C69E036265B}" srcOrd="3" destOrd="0" parTransId="{4E91AD62-9D45-4539-B189-4208B05076B6}" sibTransId="{126AD702-1682-48CC-AB56-56BB2DD1C6DE}"/>
    <dgm:cxn modelId="{3C961CF4-6397-41FA-A983-C0B80D88C8CF}" srcId="{00FFDCBC-A06F-482A-94A6-AB616A9930FF}" destId="{758389A4-850C-40D1-832E-A6F4797145C5}" srcOrd="2" destOrd="0" parTransId="{BC09D2AA-C738-4CA4-8760-8B8DB19439C7}" sibTransId="{EAE00512-663D-4821-9391-D23BB434464F}"/>
    <dgm:cxn modelId="{4F7EEE8D-E11D-4E6B-A3C8-3C9D0FECA6E7}" type="presOf" srcId="{5D56CBB6-C7EB-4740-ADB7-3AA186FA9E97}" destId="{EEFEB2E2-2E76-49BF-BB95-FA9D8DB57004}" srcOrd="0" destOrd="1" presId="urn:microsoft.com/office/officeart/2005/8/layout/process3"/>
    <dgm:cxn modelId="{C7F2022E-4935-40B9-9CFB-A718E482D16F}" type="presOf" srcId="{C935C54C-829E-42E6-B9B8-DA1EBD911EEC}" destId="{80FB9FB9-5BF7-4425-B0D2-DAC454DB8E2F}" srcOrd="1" destOrd="0" presId="urn:microsoft.com/office/officeart/2005/8/layout/process3"/>
    <dgm:cxn modelId="{1BB45203-0F48-4C5A-9B27-AC6D2B3E52D8}" srcId="{00FFDCBC-A06F-482A-94A6-AB616A9930FF}" destId="{A16C1A45-2C9D-4787-954A-E63564398AE6}" srcOrd="3" destOrd="0" parTransId="{98F356E0-46A3-424A-BD15-06026294F766}" sibTransId="{744F1292-0ED1-4711-B92F-E3F33311D8A8}"/>
    <dgm:cxn modelId="{48C6AEBF-9DE4-47B8-A4AB-58F501EF32D5}" type="presOf" srcId="{00FFDCBC-A06F-482A-94A6-AB616A9930FF}" destId="{5B962422-13C5-47B1-A393-5D1BBE794E77}" srcOrd="1" destOrd="0" presId="urn:microsoft.com/office/officeart/2005/8/layout/process3"/>
    <dgm:cxn modelId="{91EFA364-ADA3-491F-9750-8713CC22F70E}" type="presOf" srcId="{758389A4-850C-40D1-832E-A6F4797145C5}" destId="{EEFEB2E2-2E76-49BF-BB95-FA9D8DB57004}" srcOrd="0" destOrd="2" presId="urn:microsoft.com/office/officeart/2005/8/layout/process3"/>
    <dgm:cxn modelId="{CF3CFC8B-8F07-42DC-9859-E7D20B62F89D}" srcId="{EF6282D1-3E8E-4D04-8BC4-C531752CC8CB}" destId="{42279753-6749-4E70-A8F2-B49508270268}" srcOrd="0" destOrd="0" parTransId="{2A1F0970-7937-4975-99B1-9BE15438A186}" sibTransId="{C935C54C-829E-42E6-B9B8-DA1EBD911EEC}"/>
    <dgm:cxn modelId="{3AB73A25-D8C2-46C9-B465-492E68B619A6}" type="presOf" srcId="{42279753-6749-4E70-A8F2-B49508270268}" destId="{4BF6D5BB-5A10-4328-917C-1F527F65204F}" srcOrd="1" destOrd="0" presId="urn:microsoft.com/office/officeart/2005/8/layout/process3"/>
    <dgm:cxn modelId="{253F64CD-21D3-43AC-8F4A-FE4F8C16BC35}" srcId="{EF6282D1-3E8E-4D04-8BC4-C531752CC8CB}" destId="{00FFDCBC-A06F-482A-94A6-AB616A9930FF}" srcOrd="1" destOrd="0" parTransId="{C810682D-E1F7-4961-9722-D37FC5287AFF}" sibTransId="{9788CF4C-62EC-4793-A6E1-4E02422C62BD}"/>
    <dgm:cxn modelId="{4042809B-A1B7-4DAA-800D-08C9C480F0E3}" type="presOf" srcId="{358F680C-1E48-4E64-82AF-378D1D53C34F}" destId="{D31B0CCF-70E8-44C5-A1A3-6B567936F961}" srcOrd="0" destOrd="2" presId="urn:microsoft.com/office/officeart/2005/8/layout/process3"/>
    <dgm:cxn modelId="{20697A4A-6F5D-4F94-8BAA-71042EF8A58B}" srcId="{EF6282D1-3E8E-4D04-8BC4-C531752CC8CB}" destId="{7FA46EA4-8FBD-49A5-B2C5-4A89B989F601}" srcOrd="2" destOrd="0" parTransId="{AD804E35-D48E-46E4-81C4-6E3F5A586A38}" sibTransId="{E0728CD0-EA3C-4481-9B23-A1963D2EC530}"/>
    <dgm:cxn modelId="{6CB6FE93-2950-49BB-B25B-7BCE0A7AA76D}" srcId="{00FFDCBC-A06F-482A-94A6-AB616A9930FF}" destId="{5D56CBB6-C7EB-4740-ADB7-3AA186FA9E97}" srcOrd="1" destOrd="0" parTransId="{04894331-57C8-46C9-BD85-114FAE7EFCC0}" sibTransId="{065B3E82-738C-473E-9EDC-BDD513F45DCE}"/>
    <dgm:cxn modelId="{DA6BF31A-3EAC-4897-9671-EE679A3996F5}" type="presOf" srcId="{40B88995-C8AC-4F00-8386-10986EEF3A87}" destId="{D31B0CCF-70E8-44C5-A1A3-6B567936F961}" srcOrd="0" destOrd="4" presId="urn:microsoft.com/office/officeart/2005/8/layout/process3"/>
    <dgm:cxn modelId="{1D9CF828-7461-4883-96A1-CE2EB7D0DF44}" srcId="{42279753-6749-4E70-A8F2-B49508270268}" destId="{40B88995-C8AC-4F00-8386-10986EEF3A87}" srcOrd="4" destOrd="0" parTransId="{0D34D052-51BC-449B-ABAD-8C951C8CEAA7}" sibTransId="{55640B73-0F47-4694-B63F-BA351DD87DCB}"/>
    <dgm:cxn modelId="{B5C9A472-6D0F-4159-8C86-3FA09CEB9DB7}" type="presOf" srcId="{EF6282D1-3E8E-4D04-8BC4-C531752CC8CB}" destId="{C4D30B5E-B8E8-4585-B61F-67FB365E05B4}" srcOrd="0" destOrd="0" presId="urn:microsoft.com/office/officeart/2005/8/layout/process3"/>
    <dgm:cxn modelId="{8914C69F-E0D4-4B10-B06D-080735A42D09}" type="presOf" srcId="{A16C1A45-2C9D-4787-954A-E63564398AE6}" destId="{EEFEB2E2-2E76-49BF-BB95-FA9D8DB57004}" srcOrd="0" destOrd="3" presId="urn:microsoft.com/office/officeart/2005/8/layout/process3"/>
    <dgm:cxn modelId="{C5A979B5-D91E-4407-9197-5CFA3A1550AD}" srcId="{42279753-6749-4E70-A8F2-B49508270268}" destId="{358F680C-1E48-4E64-82AF-378D1D53C34F}" srcOrd="2" destOrd="0" parTransId="{F2240AA7-168F-480B-B227-9C6C6DB63C75}" sibTransId="{12158DD9-4DE5-4812-9B12-3CBAE1D0861A}"/>
    <dgm:cxn modelId="{91CBBC64-68F4-42C4-9ABE-5448CE8331F1}" srcId="{42279753-6749-4E70-A8F2-B49508270268}" destId="{A4CEFA3A-3AB8-4A65-B9C9-F0E9573E14EE}" srcOrd="0" destOrd="0" parTransId="{0CD5627D-5EAD-45C4-BEFC-9DD76DF27AD5}" sibTransId="{F7420541-96F1-43DC-A771-64E978D5C248}"/>
    <dgm:cxn modelId="{5B6795EB-0200-4285-9CF8-E9ADC103F05A}" type="presOf" srcId="{C872593E-87B0-48DE-BA37-2C69E036265B}" destId="{D31B0CCF-70E8-44C5-A1A3-6B567936F961}" srcOrd="0" destOrd="3" presId="urn:microsoft.com/office/officeart/2005/8/layout/process3"/>
    <dgm:cxn modelId="{C453D899-5193-4B43-B7DA-41E1A0F092AD}" type="presOf" srcId="{00FFDCBC-A06F-482A-94A6-AB616A9930FF}" destId="{FD45EEC6-753C-4932-8A01-864F8B9DA349}" srcOrd="0" destOrd="0" presId="urn:microsoft.com/office/officeart/2005/8/layout/process3"/>
    <dgm:cxn modelId="{F7E133D3-7DCC-4B72-8928-39EBA4524D33}" srcId="{00FFDCBC-A06F-482A-94A6-AB616A9930FF}" destId="{83A74F8E-5199-4900-96DD-A8E221593F8C}" srcOrd="0" destOrd="0" parTransId="{5A71D65C-48CB-40F0-B01C-FED611F0D2EF}" sibTransId="{B8A0E11D-93A7-408E-839C-DFBE42895537}"/>
    <dgm:cxn modelId="{3CC7B3CE-1F7C-498A-AA87-E233AB0A4D48}" type="presOf" srcId="{A3DDE38C-184E-47B0-B4B7-C9781DDDF8AF}" destId="{D31B0CCF-70E8-44C5-A1A3-6B567936F961}" srcOrd="0" destOrd="1" presId="urn:microsoft.com/office/officeart/2005/8/layout/process3"/>
    <dgm:cxn modelId="{7DFE4BFE-D3DB-4B20-B085-5306769A6EB5}" type="presOf" srcId="{9788CF4C-62EC-4793-A6E1-4E02422C62BD}" destId="{0FFB1FDC-61BB-463B-97D1-1D8563A62F22}" srcOrd="0" destOrd="0" presId="urn:microsoft.com/office/officeart/2005/8/layout/process3"/>
    <dgm:cxn modelId="{86AE1B5F-3E58-46C6-84E2-F992B336E8B2}" type="presOf" srcId="{7FA46EA4-8FBD-49A5-B2C5-4A89B989F601}" destId="{3BBA4400-BD0C-419C-9944-8404DDA97E30}" srcOrd="0" destOrd="0" presId="urn:microsoft.com/office/officeart/2005/8/layout/process3"/>
    <dgm:cxn modelId="{87C41870-D788-4F6A-AE23-FBBD1A676154}" type="presOf" srcId="{876DCD35-E246-446A-AF66-C40CA73C6452}" destId="{2BE67BB5-C515-4947-88F8-970BCD9BCF66}" srcOrd="0" destOrd="0" presId="urn:microsoft.com/office/officeart/2005/8/layout/process3"/>
    <dgm:cxn modelId="{91E12838-E854-4085-BDA1-063A2B7730A1}" type="presOf" srcId="{C935C54C-829E-42E6-B9B8-DA1EBD911EEC}" destId="{86A32183-6D33-49FF-9689-99A0DE03D9E7}" srcOrd="0" destOrd="0" presId="urn:microsoft.com/office/officeart/2005/8/layout/process3"/>
    <dgm:cxn modelId="{266AB7A1-7D79-44A5-B645-1F21C4DB9317}" type="presOf" srcId="{83A74F8E-5199-4900-96DD-A8E221593F8C}" destId="{EEFEB2E2-2E76-49BF-BB95-FA9D8DB57004}" srcOrd="0" destOrd="0" presId="urn:microsoft.com/office/officeart/2005/8/layout/process3"/>
    <dgm:cxn modelId="{6E674FF6-7880-415F-A37F-B7ECBC3B18E8}" type="presParOf" srcId="{C4D30B5E-B8E8-4585-B61F-67FB365E05B4}" destId="{D71815B3-0FC1-4F5D-801F-8921DD89C7D3}" srcOrd="0" destOrd="0" presId="urn:microsoft.com/office/officeart/2005/8/layout/process3"/>
    <dgm:cxn modelId="{268854F9-6FA8-4E06-AAD6-76EE74FB6B2D}" type="presParOf" srcId="{D71815B3-0FC1-4F5D-801F-8921DD89C7D3}" destId="{8ED5E958-7C42-4967-9AEE-18850BA899F3}" srcOrd="0" destOrd="0" presId="urn:microsoft.com/office/officeart/2005/8/layout/process3"/>
    <dgm:cxn modelId="{16869C92-A903-4D1F-9AD1-9B8316B3CEAF}" type="presParOf" srcId="{D71815B3-0FC1-4F5D-801F-8921DD89C7D3}" destId="{4BF6D5BB-5A10-4328-917C-1F527F65204F}" srcOrd="1" destOrd="0" presId="urn:microsoft.com/office/officeart/2005/8/layout/process3"/>
    <dgm:cxn modelId="{72639817-7617-4C41-BD42-C9A18B49A966}" type="presParOf" srcId="{D71815B3-0FC1-4F5D-801F-8921DD89C7D3}" destId="{D31B0CCF-70E8-44C5-A1A3-6B567936F961}" srcOrd="2" destOrd="0" presId="urn:microsoft.com/office/officeart/2005/8/layout/process3"/>
    <dgm:cxn modelId="{A244A3D9-9DD2-4457-A2CB-C08448D1C144}" type="presParOf" srcId="{C4D30B5E-B8E8-4585-B61F-67FB365E05B4}" destId="{86A32183-6D33-49FF-9689-99A0DE03D9E7}" srcOrd="1" destOrd="0" presId="urn:microsoft.com/office/officeart/2005/8/layout/process3"/>
    <dgm:cxn modelId="{5E458AA0-7C8E-4631-B738-BA443FE7F77B}" type="presParOf" srcId="{86A32183-6D33-49FF-9689-99A0DE03D9E7}" destId="{80FB9FB9-5BF7-4425-B0D2-DAC454DB8E2F}" srcOrd="0" destOrd="0" presId="urn:microsoft.com/office/officeart/2005/8/layout/process3"/>
    <dgm:cxn modelId="{527F8166-32C7-4AF3-BDEF-8B9A0570854B}" type="presParOf" srcId="{C4D30B5E-B8E8-4585-B61F-67FB365E05B4}" destId="{B52265AD-A477-45D8-ACDB-CDC8F4B91FC8}" srcOrd="2" destOrd="0" presId="urn:microsoft.com/office/officeart/2005/8/layout/process3"/>
    <dgm:cxn modelId="{E169683C-5C81-4094-97E4-E0D5F80AEC91}" type="presParOf" srcId="{B52265AD-A477-45D8-ACDB-CDC8F4B91FC8}" destId="{FD45EEC6-753C-4932-8A01-864F8B9DA349}" srcOrd="0" destOrd="0" presId="urn:microsoft.com/office/officeart/2005/8/layout/process3"/>
    <dgm:cxn modelId="{CFC8D7D4-486E-4738-99C4-9051BD4DCB67}" type="presParOf" srcId="{B52265AD-A477-45D8-ACDB-CDC8F4B91FC8}" destId="{5B962422-13C5-47B1-A393-5D1BBE794E77}" srcOrd="1" destOrd="0" presId="urn:microsoft.com/office/officeart/2005/8/layout/process3"/>
    <dgm:cxn modelId="{7D6C6CE3-699D-4672-894A-233E0A455234}" type="presParOf" srcId="{B52265AD-A477-45D8-ACDB-CDC8F4B91FC8}" destId="{EEFEB2E2-2E76-49BF-BB95-FA9D8DB57004}" srcOrd="2" destOrd="0" presId="urn:microsoft.com/office/officeart/2005/8/layout/process3"/>
    <dgm:cxn modelId="{43664A44-7377-4035-A38D-39CF961D9DCA}" type="presParOf" srcId="{C4D30B5E-B8E8-4585-B61F-67FB365E05B4}" destId="{0FFB1FDC-61BB-463B-97D1-1D8563A62F22}" srcOrd="3" destOrd="0" presId="urn:microsoft.com/office/officeart/2005/8/layout/process3"/>
    <dgm:cxn modelId="{9088E395-223E-4F58-A2DE-DEC1EDEDDEEC}" type="presParOf" srcId="{0FFB1FDC-61BB-463B-97D1-1D8563A62F22}" destId="{BBA4547C-971F-4D00-B209-A2D801C10B83}" srcOrd="0" destOrd="0" presId="urn:microsoft.com/office/officeart/2005/8/layout/process3"/>
    <dgm:cxn modelId="{B3A93BB9-1EDD-4954-B3E6-B46C895C8495}" type="presParOf" srcId="{C4D30B5E-B8E8-4585-B61F-67FB365E05B4}" destId="{07BF15CD-6F3B-4E31-8BBE-FE96632BEDA5}" srcOrd="4" destOrd="0" presId="urn:microsoft.com/office/officeart/2005/8/layout/process3"/>
    <dgm:cxn modelId="{AAEEBC3C-6073-4CCC-B826-CA88E8E3C152}" type="presParOf" srcId="{07BF15CD-6F3B-4E31-8BBE-FE96632BEDA5}" destId="{3BBA4400-BD0C-419C-9944-8404DDA97E30}" srcOrd="0" destOrd="0" presId="urn:microsoft.com/office/officeart/2005/8/layout/process3"/>
    <dgm:cxn modelId="{BBB245DA-42A4-41C5-B2FB-F9D00892B2AE}" type="presParOf" srcId="{07BF15CD-6F3B-4E31-8BBE-FE96632BEDA5}" destId="{875C8B62-0320-42C0-BDC0-9FEF3B30155D}" srcOrd="1" destOrd="0" presId="urn:microsoft.com/office/officeart/2005/8/layout/process3"/>
    <dgm:cxn modelId="{8D73F6EC-0685-4178-B228-C6D6FB25A0FB}" type="presParOf" srcId="{07BF15CD-6F3B-4E31-8BBE-FE96632BEDA5}" destId="{2BE67BB5-C515-4947-88F8-970BCD9BCF6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269559-2916-4CE3-9BDD-6191C53E9688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202B20E-AD0D-46C0-91F9-B21D9F6FAE3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положениях послания Президента Российской Федерации Федеральному Собранию Российской Федерации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3431D35-6804-404A-8C9A-AC9480F8F4BC}" type="parTrans" cxnId="{E54CAE91-4A84-4F8F-86A2-5ED837BF784E}">
      <dgm:prSet/>
      <dgm:spPr/>
      <dgm:t>
        <a:bodyPr/>
        <a:lstStyle/>
        <a:p>
          <a:endParaRPr lang="ru-RU" sz="1600"/>
        </a:p>
      </dgm:t>
    </dgm:pt>
    <dgm:pt modelId="{60BCA936-DB42-494A-B449-3F2CE14448FA}" type="sibTrans" cxnId="{E54CAE91-4A84-4F8F-86A2-5ED837BF784E}">
      <dgm:prSet/>
      <dgm:spPr/>
      <dgm:t>
        <a:bodyPr/>
        <a:lstStyle/>
        <a:p>
          <a:endParaRPr lang="ru-RU" sz="1600"/>
        </a:p>
      </dgm:t>
    </dgm:pt>
    <dgm:pt modelId="{ED4F581B-2C0E-4B16-8E17-E1AB787E759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документах, определяющих цели национального развития Российской Федерации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49546C9-8E17-493F-A9D5-D644382F2028}" type="parTrans" cxnId="{203581CE-F375-4C34-9A35-183E4C17A311}">
      <dgm:prSet/>
      <dgm:spPr/>
      <dgm:t>
        <a:bodyPr/>
        <a:lstStyle/>
        <a:p>
          <a:endParaRPr lang="ru-RU" sz="1600"/>
        </a:p>
      </dgm:t>
    </dgm:pt>
    <dgm:pt modelId="{942ADAE0-45BE-4C76-8740-6774997FD965}" type="sibTrans" cxnId="{203581CE-F375-4C34-9A35-183E4C17A311}">
      <dgm:prSet/>
      <dgm:spPr/>
      <dgm:t>
        <a:bodyPr/>
        <a:lstStyle/>
        <a:p>
          <a:endParaRPr lang="ru-RU" sz="1600"/>
        </a:p>
      </dgm:t>
    </dgm:pt>
    <dgm:pt modelId="{B6A2C2AE-7572-4337-BC5C-E38A925E047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EFF8453-1D8E-4078-8E0C-384D14E60D63}" type="parTrans" cxnId="{591D86E4-F1D8-4299-8E8A-8D1300447795}">
      <dgm:prSet/>
      <dgm:spPr/>
      <dgm:t>
        <a:bodyPr/>
        <a:lstStyle/>
        <a:p>
          <a:endParaRPr lang="ru-RU" sz="1600"/>
        </a:p>
      </dgm:t>
    </dgm:pt>
    <dgm:pt modelId="{0D5CDEEE-26D0-49BA-AC30-40011410A288}" type="sibTrans" cxnId="{591D86E4-F1D8-4299-8E8A-8D1300447795}">
      <dgm:prSet/>
      <dgm:spPr/>
      <dgm:t>
        <a:bodyPr/>
        <a:lstStyle/>
        <a:p>
          <a:endParaRPr lang="ru-RU" sz="1600"/>
        </a:p>
      </dgm:t>
    </dgm:pt>
    <dgm:pt modelId="{6618FE45-9EE6-466A-9FEB-F1C594B826C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прогнозе социально-экономического развития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3603EF4-D103-48E6-8EEC-F1714167C4BB}" type="parTrans" cxnId="{788D0DA0-6D07-423F-8500-06637CB7AF03}">
      <dgm:prSet/>
      <dgm:spPr/>
      <dgm:t>
        <a:bodyPr/>
        <a:lstStyle/>
        <a:p>
          <a:endParaRPr lang="ru-RU" sz="1600"/>
        </a:p>
      </dgm:t>
    </dgm:pt>
    <dgm:pt modelId="{7CC0A32E-93F6-4A1D-BB2C-34204E213DC8}" type="sibTrans" cxnId="{788D0DA0-6D07-423F-8500-06637CB7AF03}">
      <dgm:prSet/>
      <dgm:spPr/>
      <dgm:t>
        <a:bodyPr/>
        <a:lstStyle/>
        <a:p>
          <a:endParaRPr lang="ru-RU" sz="1600"/>
        </a:p>
      </dgm:t>
    </dgm:pt>
    <dgm:pt modelId="{4F74F11C-6EDC-4E2C-9513-6F72C25C87B6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муниципальных программах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A1EED3D-8E93-4905-97F3-BE7B84F6D5AC}" type="parTrans" cxnId="{431D9249-B49C-4B01-BBF5-2E9E4DF85882}">
      <dgm:prSet/>
      <dgm:spPr/>
      <dgm:t>
        <a:bodyPr/>
        <a:lstStyle/>
        <a:p>
          <a:endParaRPr lang="ru-RU" sz="1600"/>
        </a:p>
      </dgm:t>
    </dgm:pt>
    <dgm:pt modelId="{7C70FFEA-6A33-4D59-B2C9-12ABD9A4BA62}" type="sibTrans" cxnId="{431D9249-B49C-4B01-BBF5-2E9E4DF85882}">
      <dgm:prSet/>
      <dgm:spPr/>
      <dgm:t>
        <a:bodyPr/>
        <a:lstStyle/>
        <a:p>
          <a:endParaRPr lang="ru-RU" sz="1600"/>
        </a:p>
      </dgm:t>
    </dgm:pt>
    <dgm:pt modelId="{0B85193A-040F-4DE1-9A0B-F372B9F5457D}" type="pres">
      <dgm:prSet presAssocID="{FF269559-2916-4CE3-9BDD-6191C53E968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48DF11-400A-46BA-B372-B2F18414894E}" type="pres">
      <dgm:prSet presAssocID="{1202B20E-AD0D-46C0-91F9-B21D9F6FAE37}" presName="parentLin" presStyleCnt="0"/>
      <dgm:spPr/>
    </dgm:pt>
    <dgm:pt modelId="{A5CC1CC3-7F8E-44AC-8D38-4A2FA6680F05}" type="pres">
      <dgm:prSet presAssocID="{1202B20E-AD0D-46C0-91F9-B21D9F6FAE3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D5D0F4E-8D8C-4188-AAE8-8C1FA972AE7A}" type="pres">
      <dgm:prSet presAssocID="{1202B20E-AD0D-46C0-91F9-B21D9F6FAE3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5CA2F-6ADC-4D82-BB22-22D059903EF8}" type="pres">
      <dgm:prSet presAssocID="{1202B20E-AD0D-46C0-91F9-B21D9F6FAE37}" presName="negativeSpace" presStyleCnt="0"/>
      <dgm:spPr/>
    </dgm:pt>
    <dgm:pt modelId="{923058F3-137B-492F-9025-E4D8C44FDB9C}" type="pres">
      <dgm:prSet presAssocID="{1202B20E-AD0D-46C0-91F9-B21D9F6FAE37}" presName="childText" presStyleLbl="conFgAcc1" presStyleIdx="0" presStyleCnt="5">
        <dgm:presLayoutVars>
          <dgm:bulletEnabled val="1"/>
        </dgm:presLayoutVars>
      </dgm:prSet>
      <dgm:spPr/>
    </dgm:pt>
    <dgm:pt modelId="{CCFF6D0B-719D-4326-8E48-98B9D44FE463}" type="pres">
      <dgm:prSet presAssocID="{60BCA936-DB42-494A-B449-3F2CE14448FA}" presName="spaceBetweenRectangles" presStyleCnt="0"/>
      <dgm:spPr/>
    </dgm:pt>
    <dgm:pt modelId="{8D17BA40-6EA3-41E6-B2C6-6ED1C48C26A0}" type="pres">
      <dgm:prSet presAssocID="{ED4F581B-2C0E-4B16-8E17-E1AB787E7597}" presName="parentLin" presStyleCnt="0"/>
      <dgm:spPr/>
    </dgm:pt>
    <dgm:pt modelId="{5BB08D36-9AD9-4AF1-9344-ACDA69B7A1FC}" type="pres">
      <dgm:prSet presAssocID="{ED4F581B-2C0E-4B16-8E17-E1AB787E759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C9882C9-1E7B-438E-BDA3-6DCF6B8E23D9}" type="pres">
      <dgm:prSet presAssocID="{ED4F581B-2C0E-4B16-8E17-E1AB787E759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7E7A5-8526-46A9-B4EC-A9199D913CA1}" type="pres">
      <dgm:prSet presAssocID="{ED4F581B-2C0E-4B16-8E17-E1AB787E7597}" presName="negativeSpace" presStyleCnt="0"/>
      <dgm:spPr/>
    </dgm:pt>
    <dgm:pt modelId="{6853A26E-B84A-4EF1-9F81-ACF08AF7C960}" type="pres">
      <dgm:prSet presAssocID="{ED4F581B-2C0E-4B16-8E17-E1AB787E7597}" presName="childText" presStyleLbl="conFgAcc1" presStyleIdx="1" presStyleCnt="5">
        <dgm:presLayoutVars>
          <dgm:bulletEnabled val="1"/>
        </dgm:presLayoutVars>
      </dgm:prSet>
      <dgm:spPr/>
    </dgm:pt>
    <dgm:pt modelId="{B45F1B6D-5842-43EF-8D25-ABCB4CBF859E}" type="pres">
      <dgm:prSet presAssocID="{942ADAE0-45BE-4C76-8740-6774997FD965}" presName="spaceBetweenRectangles" presStyleCnt="0"/>
      <dgm:spPr/>
    </dgm:pt>
    <dgm:pt modelId="{43A90BE9-6419-414D-AA35-9482EC99AA83}" type="pres">
      <dgm:prSet presAssocID="{B6A2C2AE-7572-4337-BC5C-E38A925E0474}" presName="parentLin" presStyleCnt="0"/>
      <dgm:spPr/>
    </dgm:pt>
    <dgm:pt modelId="{08C82122-8242-4D9C-9782-465F0827EC9B}" type="pres">
      <dgm:prSet presAssocID="{B6A2C2AE-7572-4337-BC5C-E38A925E0474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FFFA33A-67C3-45A8-A728-0DD3A68EBD52}" type="pres">
      <dgm:prSet presAssocID="{B6A2C2AE-7572-4337-BC5C-E38A925E047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AD503-5D15-4FCB-AAEF-A6633A41B16B}" type="pres">
      <dgm:prSet presAssocID="{B6A2C2AE-7572-4337-BC5C-E38A925E0474}" presName="negativeSpace" presStyleCnt="0"/>
      <dgm:spPr/>
    </dgm:pt>
    <dgm:pt modelId="{6754E68E-044A-47C8-8447-7AE25A894CB1}" type="pres">
      <dgm:prSet presAssocID="{B6A2C2AE-7572-4337-BC5C-E38A925E0474}" presName="childText" presStyleLbl="conFgAcc1" presStyleIdx="2" presStyleCnt="5">
        <dgm:presLayoutVars>
          <dgm:bulletEnabled val="1"/>
        </dgm:presLayoutVars>
      </dgm:prSet>
      <dgm:spPr/>
    </dgm:pt>
    <dgm:pt modelId="{A721B049-FE58-4D4E-B64B-14760D91B62A}" type="pres">
      <dgm:prSet presAssocID="{0D5CDEEE-26D0-49BA-AC30-40011410A288}" presName="spaceBetweenRectangles" presStyleCnt="0"/>
      <dgm:spPr/>
    </dgm:pt>
    <dgm:pt modelId="{4F61DACA-B43E-489A-B435-1B3C88DF8F12}" type="pres">
      <dgm:prSet presAssocID="{6618FE45-9EE6-466A-9FEB-F1C594B826C9}" presName="parentLin" presStyleCnt="0"/>
      <dgm:spPr/>
    </dgm:pt>
    <dgm:pt modelId="{C8749A0C-B8E4-447E-8274-D1B9A6B721D7}" type="pres">
      <dgm:prSet presAssocID="{6618FE45-9EE6-466A-9FEB-F1C594B826C9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E790604D-390E-44D7-A5F7-691D3DE8AEB5}" type="pres">
      <dgm:prSet presAssocID="{6618FE45-9EE6-466A-9FEB-F1C594B826C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ED033-2BFB-4332-8272-CC2DD92D3FC9}" type="pres">
      <dgm:prSet presAssocID="{6618FE45-9EE6-466A-9FEB-F1C594B826C9}" presName="negativeSpace" presStyleCnt="0"/>
      <dgm:spPr/>
    </dgm:pt>
    <dgm:pt modelId="{594BF16C-4095-4C9E-97F0-23DD81BE569C}" type="pres">
      <dgm:prSet presAssocID="{6618FE45-9EE6-466A-9FEB-F1C594B826C9}" presName="childText" presStyleLbl="conFgAcc1" presStyleIdx="3" presStyleCnt="5">
        <dgm:presLayoutVars>
          <dgm:bulletEnabled val="1"/>
        </dgm:presLayoutVars>
      </dgm:prSet>
      <dgm:spPr/>
    </dgm:pt>
    <dgm:pt modelId="{D57D0559-C530-4E68-BA71-DF96ED1A4CBD}" type="pres">
      <dgm:prSet presAssocID="{7CC0A32E-93F6-4A1D-BB2C-34204E213DC8}" presName="spaceBetweenRectangles" presStyleCnt="0"/>
      <dgm:spPr/>
    </dgm:pt>
    <dgm:pt modelId="{D07BDB8E-7E9E-4C45-BCE0-471778431D0A}" type="pres">
      <dgm:prSet presAssocID="{4F74F11C-6EDC-4E2C-9513-6F72C25C87B6}" presName="parentLin" presStyleCnt="0"/>
      <dgm:spPr/>
    </dgm:pt>
    <dgm:pt modelId="{FD51475C-59A8-4EC4-A5B3-C5BA2661F60F}" type="pres">
      <dgm:prSet presAssocID="{4F74F11C-6EDC-4E2C-9513-6F72C25C87B6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2FBC219-9BE9-4CDE-AFB7-4C71AE869FEF}" type="pres">
      <dgm:prSet presAssocID="{4F74F11C-6EDC-4E2C-9513-6F72C25C87B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4705D-C2D2-4378-8E16-E94DD4030A0B}" type="pres">
      <dgm:prSet presAssocID="{4F74F11C-6EDC-4E2C-9513-6F72C25C87B6}" presName="negativeSpace" presStyleCnt="0"/>
      <dgm:spPr/>
    </dgm:pt>
    <dgm:pt modelId="{BF19AF43-9FEF-4750-9237-BBD542035B5C}" type="pres">
      <dgm:prSet presAssocID="{4F74F11C-6EDC-4E2C-9513-6F72C25C87B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984ECC4-BB5C-42A0-96A1-89C269EE9373}" type="presOf" srcId="{6618FE45-9EE6-466A-9FEB-F1C594B826C9}" destId="{C8749A0C-B8E4-447E-8274-D1B9A6B721D7}" srcOrd="0" destOrd="0" presId="urn:microsoft.com/office/officeart/2005/8/layout/list1"/>
    <dgm:cxn modelId="{D2274E61-4B10-4708-BFD1-A03D04870FA6}" type="presOf" srcId="{1202B20E-AD0D-46C0-91F9-B21D9F6FAE37}" destId="{4D5D0F4E-8D8C-4188-AAE8-8C1FA972AE7A}" srcOrd="1" destOrd="0" presId="urn:microsoft.com/office/officeart/2005/8/layout/list1"/>
    <dgm:cxn modelId="{431D9249-B49C-4B01-BBF5-2E9E4DF85882}" srcId="{FF269559-2916-4CE3-9BDD-6191C53E9688}" destId="{4F74F11C-6EDC-4E2C-9513-6F72C25C87B6}" srcOrd="4" destOrd="0" parTransId="{4A1EED3D-8E93-4905-97F3-BE7B84F6D5AC}" sibTransId="{7C70FFEA-6A33-4D59-B2C9-12ABD9A4BA62}"/>
    <dgm:cxn modelId="{D48773F2-7CB5-43BE-88EF-BFA0F20A371B}" type="presOf" srcId="{FF269559-2916-4CE3-9BDD-6191C53E9688}" destId="{0B85193A-040F-4DE1-9A0B-F372B9F5457D}" srcOrd="0" destOrd="0" presId="urn:microsoft.com/office/officeart/2005/8/layout/list1"/>
    <dgm:cxn modelId="{788D0DA0-6D07-423F-8500-06637CB7AF03}" srcId="{FF269559-2916-4CE3-9BDD-6191C53E9688}" destId="{6618FE45-9EE6-466A-9FEB-F1C594B826C9}" srcOrd="3" destOrd="0" parTransId="{73603EF4-D103-48E6-8EEC-F1714167C4BB}" sibTransId="{7CC0A32E-93F6-4A1D-BB2C-34204E213DC8}"/>
    <dgm:cxn modelId="{06F0C65B-2695-4D64-A1BF-B6C7409FFBD7}" type="presOf" srcId="{B6A2C2AE-7572-4337-BC5C-E38A925E0474}" destId="{1FFFA33A-67C3-45A8-A728-0DD3A68EBD52}" srcOrd="1" destOrd="0" presId="urn:microsoft.com/office/officeart/2005/8/layout/list1"/>
    <dgm:cxn modelId="{C37C2769-6059-42B7-9960-223C98126E04}" type="presOf" srcId="{B6A2C2AE-7572-4337-BC5C-E38A925E0474}" destId="{08C82122-8242-4D9C-9782-465F0827EC9B}" srcOrd="0" destOrd="0" presId="urn:microsoft.com/office/officeart/2005/8/layout/list1"/>
    <dgm:cxn modelId="{2481CD77-99C9-4296-8BE7-7DDD4C542AE4}" type="presOf" srcId="{4F74F11C-6EDC-4E2C-9513-6F72C25C87B6}" destId="{FD51475C-59A8-4EC4-A5B3-C5BA2661F60F}" srcOrd="0" destOrd="0" presId="urn:microsoft.com/office/officeart/2005/8/layout/list1"/>
    <dgm:cxn modelId="{203581CE-F375-4C34-9A35-183E4C17A311}" srcId="{FF269559-2916-4CE3-9BDD-6191C53E9688}" destId="{ED4F581B-2C0E-4B16-8E17-E1AB787E7597}" srcOrd="1" destOrd="0" parTransId="{249546C9-8E17-493F-A9D5-D644382F2028}" sibTransId="{942ADAE0-45BE-4C76-8740-6774997FD965}"/>
    <dgm:cxn modelId="{E54CAE91-4A84-4F8F-86A2-5ED837BF784E}" srcId="{FF269559-2916-4CE3-9BDD-6191C53E9688}" destId="{1202B20E-AD0D-46C0-91F9-B21D9F6FAE37}" srcOrd="0" destOrd="0" parTransId="{F3431D35-6804-404A-8C9A-AC9480F8F4BC}" sibTransId="{60BCA936-DB42-494A-B449-3F2CE14448FA}"/>
    <dgm:cxn modelId="{70FF0E97-9F8D-4CA4-A8D3-6A79D3C252B9}" type="presOf" srcId="{ED4F581B-2C0E-4B16-8E17-E1AB787E7597}" destId="{DC9882C9-1E7B-438E-BDA3-6DCF6B8E23D9}" srcOrd="1" destOrd="0" presId="urn:microsoft.com/office/officeart/2005/8/layout/list1"/>
    <dgm:cxn modelId="{7B6D4CA8-AB03-4FD9-8021-DA92155C2ABF}" type="presOf" srcId="{4F74F11C-6EDC-4E2C-9513-6F72C25C87B6}" destId="{82FBC219-9BE9-4CDE-AFB7-4C71AE869FEF}" srcOrd="1" destOrd="0" presId="urn:microsoft.com/office/officeart/2005/8/layout/list1"/>
    <dgm:cxn modelId="{432AE593-6364-4A63-9E0E-A03E4FD5E922}" type="presOf" srcId="{1202B20E-AD0D-46C0-91F9-B21D9F6FAE37}" destId="{A5CC1CC3-7F8E-44AC-8D38-4A2FA6680F05}" srcOrd="0" destOrd="0" presId="urn:microsoft.com/office/officeart/2005/8/layout/list1"/>
    <dgm:cxn modelId="{591D86E4-F1D8-4299-8E8A-8D1300447795}" srcId="{FF269559-2916-4CE3-9BDD-6191C53E9688}" destId="{B6A2C2AE-7572-4337-BC5C-E38A925E0474}" srcOrd="2" destOrd="0" parTransId="{1EFF8453-1D8E-4078-8E0C-384D14E60D63}" sibTransId="{0D5CDEEE-26D0-49BA-AC30-40011410A288}"/>
    <dgm:cxn modelId="{4A38A5FA-543F-4A80-8CF4-889E0C0E0A82}" type="presOf" srcId="{6618FE45-9EE6-466A-9FEB-F1C594B826C9}" destId="{E790604D-390E-44D7-A5F7-691D3DE8AEB5}" srcOrd="1" destOrd="0" presId="urn:microsoft.com/office/officeart/2005/8/layout/list1"/>
    <dgm:cxn modelId="{CCB50C25-CCA9-4CD4-BDD4-74AE433203E6}" type="presOf" srcId="{ED4F581B-2C0E-4B16-8E17-E1AB787E7597}" destId="{5BB08D36-9AD9-4AF1-9344-ACDA69B7A1FC}" srcOrd="0" destOrd="0" presId="urn:microsoft.com/office/officeart/2005/8/layout/list1"/>
    <dgm:cxn modelId="{CA39D06B-CE10-48FA-A176-BF4ED1F93A9F}" type="presParOf" srcId="{0B85193A-040F-4DE1-9A0B-F372B9F5457D}" destId="{C448DF11-400A-46BA-B372-B2F18414894E}" srcOrd="0" destOrd="0" presId="urn:microsoft.com/office/officeart/2005/8/layout/list1"/>
    <dgm:cxn modelId="{9FB98AF9-DD34-4B32-93D6-214C0E69E351}" type="presParOf" srcId="{C448DF11-400A-46BA-B372-B2F18414894E}" destId="{A5CC1CC3-7F8E-44AC-8D38-4A2FA6680F05}" srcOrd="0" destOrd="0" presId="urn:microsoft.com/office/officeart/2005/8/layout/list1"/>
    <dgm:cxn modelId="{CBB79267-9341-4F21-93D9-3D2439132D5F}" type="presParOf" srcId="{C448DF11-400A-46BA-B372-B2F18414894E}" destId="{4D5D0F4E-8D8C-4188-AAE8-8C1FA972AE7A}" srcOrd="1" destOrd="0" presId="urn:microsoft.com/office/officeart/2005/8/layout/list1"/>
    <dgm:cxn modelId="{56283F34-40DA-490D-BBBE-96A1D9000E9A}" type="presParOf" srcId="{0B85193A-040F-4DE1-9A0B-F372B9F5457D}" destId="{20B5CA2F-6ADC-4D82-BB22-22D059903EF8}" srcOrd="1" destOrd="0" presId="urn:microsoft.com/office/officeart/2005/8/layout/list1"/>
    <dgm:cxn modelId="{0FCC1B90-7A13-4700-A67A-C61C15ECCE34}" type="presParOf" srcId="{0B85193A-040F-4DE1-9A0B-F372B9F5457D}" destId="{923058F3-137B-492F-9025-E4D8C44FDB9C}" srcOrd="2" destOrd="0" presId="urn:microsoft.com/office/officeart/2005/8/layout/list1"/>
    <dgm:cxn modelId="{A0A39439-A90F-44A0-A9A7-A4B22E4F60F7}" type="presParOf" srcId="{0B85193A-040F-4DE1-9A0B-F372B9F5457D}" destId="{CCFF6D0B-719D-4326-8E48-98B9D44FE463}" srcOrd="3" destOrd="0" presId="urn:microsoft.com/office/officeart/2005/8/layout/list1"/>
    <dgm:cxn modelId="{26E31FC3-A177-4EF5-BFBF-405C4031CD02}" type="presParOf" srcId="{0B85193A-040F-4DE1-9A0B-F372B9F5457D}" destId="{8D17BA40-6EA3-41E6-B2C6-6ED1C48C26A0}" srcOrd="4" destOrd="0" presId="urn:microsoft.com/office/officeart/2005/8/layout/list1"/>
    <dgm:cxn modelId="{75F0BE70-D170-4D0F-B3AF-214AF12DC2B1}" type="presParOf" srcId="{8D17BA40-6EA3-41E6-B2C6-6ED1C48C26A0}" destId="{5BB08D36-9AD9-4AF1-9344-ACDA69B7A1FC}" srcOrd="0" destOrd="0" presId="urn:microsoft.com/office/officeart/2005/8/layout/list1"/>
    <dgm:cxn modelId="{399836AD-7B03-4619-8F69-00DF8A242693}" type="presParOf" srcId="{8D17BA40-6EA3-41E6-B2C6-6ED1C48C26A0}" destId="{DC9882C9-1E7B-438E-BDA3-6DCF6B8E23D9}" srcOrd="1" destOrd="0" presId="urn:microsoft.com/office/officeart/2005/8/layout/list1"/>
    <dgm:cxn modelId="{FACEE626-0B44-4C17-81D5-52DDF2D5260E}" type="presParOf" srcId="{0B85193A-040F-4DE1-9A0B-F372B9F5457D}" destId="{1D57E7A5-8526-46A9-B4EC-A9199D913CA1}" srcOrd="5" destOrd="0" presId="urn:microsoft.com/office/officeart/2005/8/layout/list1"/>
    <dgm:cxn modelId="{C52C8868-A221-4178-B28C-0223D6E9430E}" type="presParOf" srcId="{0B85193A-040F-4DE1-9A0B-F372B9F5457D}" destId="{6853A26E-B84A-4EF1-9F81-ACF08AF7C960}" srcOrd="6" destOrd="0" presId="urn:microsoft.com/office/officeart/2005/8/layout/list1"/>
    <dgm:cxn modelId="{FE5CE1C2-C975-4F81-BDEA-29620DA4B93B}" type="presParOf" srcId="{0B85193A-040F-4DE1-9A0B-F372B9F5457D}" destId="{B45F1B6D-5842-43EF-8D25-ABCB4CBF859E}" srcOrd="7" destOrd="0" presId="urn:microsoft.com/office/officeart/2005/8/layout/list1"/>
    <dgm:cxn modelId="{50A4063C-D3C0-4FA2-8F7C-45139EE2103A}" type="presParOf" srcId="{0B85193A-040F-4DE1-9A0B-F372B9F5457D}" destId="{43A90BE9-6419-414D-AA35-9482EC99AA83}" srcOrd="8" destOrd="0" presId="urn:microsoft.com/office/officeart/2005/8/layout/list1"/>
    <dgm:cxn modelId="{8ECED3F6-10B8-4603-ACA3-7246C9C5F9BA}" type="presParOf" srcId="{43A90BE9-6419-414D-AA35-9482EC99AA83}" destId="{08C82122-8242-4D9C-9782-465F0827EC9B}" srcOrd="0" destOrd="0" presId="urn:microsoft.com/office/officeart/2005/8/layout/list1"/>
    <dgm:cxn modelId="{BD086466-5D91-48EC-AB32-4C2266FC2ED7}" type="presParOf" srcId="{43A90BE9-6419-414D-AA35-9482EC99AA83}" destId="{1FFFA33A-67C3-45A8-A728-0DD3A68EBD52}" srcOrd="1" destOrd="0" presId="urn:microsoft.com/office/officeart/2005/8/layout/list1"/>
    <dgm:cxn modelId="{E4AB801A-B074-4236-A90B-4FD1F4BAFE4E}" type="presParOf" srcId="{0B85193A-040F-4DE1-9A0B-F372B9F5457D}" destId="{B53AD503-5D15-4FCB-AAEF-A6633A41B16B}" srcOrd="9" destOrd="0" presId="urn:microsoft.com/office/officeart/2005/8/layout/list1"/>
    <dgm:cxn modelId="{AB0F69D9-E0AF-48CA-B2FD-B6DE4721C987}" type="presParOf" srcId="{0B85193A-040F-4DE1-9A0B-F372B9F5457D}" destId="{6754E68E-044A-47C8-8447-7AE25A894CB1}" srcOrd="10" destOrd="0" presId="urn:microsoft.com/office/officeart/2005/8/layout/list1"/>
    <dgm:cxn modelId="{63512B6D-4A41-4114-A3D3-AFB8D4041390}" type="presParOf" srcId="{0B85193A-040F-4DE1-9A0B-F372B9F5457D}" destId="{A721B049-FE58-4D4E-B64B-14760D91B62A}" srcOrd="11" destOrd="0" presId="urn:microsoft.com/office/officeart/2005/8/layout/list1"/>
    <dgm:cxn modelId="{ED5B9C2D-FD49-477F-A592-A94866C14720}" type="presParOf" srcId="{0B85193A-040F-4DE1-9A0B-F372B9F5457D}" destId="{4F61DACA-B43E-489A-B435-1B3C88DF8F12}" srcOrd="12" destOrd="0" presId="urn:microsoft.com/office/officeart/2005/8/layout/list1"/>
    <dgm:cxn modelId="{E70935F2-569E-4DD8-8827-7D595505B423}" type="presParOf" srcId="{4F61DACA-B43E-489A-B435-1B3C88DF8F12}" destId="{C8749A0C-B8E4-447E-8274-D1B9A6B721D7}" srcOrd="0" destOrd="0" presId="urn:microsoft.com/office/officeart/2005/8/layout/list1"/>
    <dgm:cxn modelId="{1F70C6CB-7F39-45E8-81A5-535C54DCD1F4}" type="presParOf" srcId="{4F61DACA-B43E-489A-B435-1B3C88DF8F12}" destId="{E790604D-390E-44D7-A5F7-691D3DE8AEB5}" srcOrd="1" destOrd="0" presId="urn:microsoft.com/office/officeart/2005/8/layout/list1"/>
    <dgm:cxn modelId="{38B90859-8A02-47EE-816A-DC04ABDB0FAD}" type="presParOf" srcId="{0B85193A-040F-4DE1-9A0B-F372B9F5457D}" destId="{C1EED033-2BFB-4332-8272-CC2DD92D3FC9}" srcOrd="13" destOrd="0" presId="urn:microsoft.com/office/officeart/2005/8/layout/list1"/>
    <dgm:cxn modelId="{CCEA0166-F6A3-46A4-8369-9DF716F89A55}" type="presParOf" srcId="{0B85193A-040F-4DE1-9A0B-F372B9F5457D}" destId="{594BF16C-4095-4C9E-97F0-23DD81BE569C}" srcOrd="14" destOrd="0" presId="urn:microsoft.com/office/officeart/2005/8/layout/list1"/>
    <dgm:cxn modelId="{43D2EEDD-B6D9-4C5E-9605-923C34C8257A}" type="presParOf" srcId="{0B85193A-040F-4DE1-9A0B-F372B9F5457D}" destId="{D57D0559-C530-4E68-BA71-DF96ED1A4CBD}" srcOrd="15" destOrd="0" presId="urn:microsoft.com/office/officeart/2005/8/layout/list1"/>
    <dgm:cxn modelId="{B6639526-A447-4EFD-9DD9-A28BE0751E15}" type="presParOf" srcId="{0B85193A-040F-4DE1-9A0B-F372B9F5457D}" destId="{D07BDB8E-7E9E-4C45-BCE0-471778431D0A}" srcOrd="16" destOrd="0" presId="urn:microsoft.com/office/officeart/2005/8/layout/list1"/>
    <dgm:cxn modelId="{F17A7F78-B354-4820-9711-ACBDE589E4EF}" type="presParOf" srcId="{D07BDB8E-7E9E-4C45-BCE0-471778431D0A}" destId="{FD51475C-59A8-4EC4-A5B3-C5BA2661F60F}" srcOrd="0" destOrd="0" presId="urn:microsoft.com/office/officeart/2005/8/layout/list1"/>
    <dgm:cxn modelId="{8FD309B4-938F-448F-BB2B-C847488C35C3}" type="presParOf" srcId="{D07BDB8E-7E9E-4C45-BCE0-471778431D0A}" destId="{82FBC219-9BE9-4CDE-AFB7-4C71AE869FEF}" srcOrd="1" destOrd="0" presId="urn:microsoft.com/office/officeart/2005/8/layout/list1"/>
    <dgm:cxn modelId="{C36C7AD8-2ED6-4E23-9B38-4693C58C1855}" type="presParOf" srcId="{0B85193A-040F-4DE1-9A0B-F372B9F5457D}" destId="{3234705D-C2D2-4378-8E16-E94DD4030A0B}" srcOrd="17" destOrd="0" presId="urn:microsoft.com/office/officeart/2005/8/layout/list1"/>
    <dgm:cxn modelId="{B95FACFB-140A-45FD-A7B4-E9495A3AAC18}" type="presParOf" srcId="{0B85193A-040F-4DE1-9A0B-F372B9F5457D}" destId="{BF19AF43-9FEF-4750-9237-BBD542035B5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A3A8CA-28A1-4353-9691-2486DB92CF46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132AD47-ED17-44F7-88D5-3CAC470DD1CD}">
      <dgm:prSet phldrT="[Текст]" phldr="1" custT="1"/>
      <dgm:spPr/>
      <dgm:t>
        <a:bodyPr/>
        <a:lstStyle/>
        <a:p>
          <a:endParaRPr lang="ru-RU" sz="1800" dirty="0"/>
        </a:p>
      </dgm:t>
    </dgm:pt>
    <dgm:pt modelId="{7BFD69AF-FB6C-4FF9-8137-C23AE5C45DF9}" type="parTrans" cxnId="{DC32C853-1370-4A49-9FF7-C67E9AD4F5B6}">
      <dgm:prSet/>
      <dgm:spPr/>
      <dgm:t>
        <a:bodyPr/>
        <a:lstStyle/>
        <a:p>
          <a:endParaRPr lang="ru-RU" sz="1800"/>
        </a:p>
      </dgm:t>
    </dgm:pt>
    <dgm:pt modelId="{2B96C1AA-A021-4C29-A1B1-224615395413}" type="sibTrans" cxnId="{DC32C853-1370-4A49-9FF7-C67E9AD4F5B6}">
      <dgm:prSet/>
      <dgm:spPr/>
      <dgm:t>
        <a:bodyPr/>
        <a:lstStyle/>
        <a:p>
          <a:endParaRPr lang="ru-RU" sz="1800"/>
        </a:p>
      </dgm:t>
    </dgm:pt>
    <dgm:pt modelId="{CF31D8F7-5A59-4599-88B3-1C71D276FED4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 1 января 2024 года в сумме 0,0 тыс. рублей</a:t>
          </a:r>
          <a:endParaRPr lang="ru-RU" sz="1800" dirty="0"/>
        </a:p>
      </dgm:t>
    </dgm:pt>
    <dgm:pt modelId="{4396D469-419F-4C8E-9772-35B3C7FB2D9B}" type="parTrans" cxnId="{90E3FBBC-5E37-425C-9FF8-B95B96BE66DD}">
      <dgm:prSet/>
      <dgm:spPr/>
      <dgm:t>
        <a:bodyPr/>
        <a:lstStyle/>
        <a:p>
          <a:endParaRPr lang="ru-RU" sz="1800"/>
        </a:p>
      </dgm:t>
    </dgm:pt>
    <dgm:pt modelId="{15584C3C-BF83-44A6-AE70-3E3447B0A9C8}" type="sibTrans" cxnId="{90E3FBBC-5E37-425C-9FF8-B95B96BE66DD}">
      <dgm:prSet/>
      <dgm:spPr/>
      <dgm:t>
        <a:bodyPr/>
        <a:lstStyle/>
        <a:p>
          <a:endParaRPr lang="ru-RU" sz="1800"/>
        </a:p>
      </dgm:t>
    </dgm:pt>
    <dgm:pt modelId="{1C6B39D7-B8F4-4B84-8977-F8D9B807B452}">
      <dgm:prSet phldrT="[Текст]" phldr="1" custT="1"/>
      <dgm:spPr/>
      <dgm:t>
        <a:bodyPr/>
        <a:lstStyle/>
        <a:p>
          <a:endParaRPr lang="ru-RU" sz="1800"/>
        </a:p>
      </dgm:t>
    </dgm:pt>
    <dgm:pt modelId="{A46020C3-5ECF-43A8-B1E0-878A28D12CCB}" type="parTrans" cxnId="{1634C7E4-E492-47C1-8172-3B67BDFC0F26}">
      <dgm:prSet/>
      <dgm:spPr/>
      <dgm:t>
        <a:bodyPr/>
        <a:lstStyle/>
        <a:p>
          <a:endParaRPr lang="ru-RU" sz="1800"/>
        </a:p>
      </dgm:t>
    </dgm:pt>
    <dgm:pt modelId="{EE4F5803-7B96-4CB7-B1A0-BD5471CD458B}" type="sibTrans" cxnId="{1634C7E4-E492-47C1-8172-3B67BDFC0F26}">
      <dgm:prSet/>
      <dgm:spPr/>
      <dgm:t>
        <a:bodyPr/>
        <a:lstStyle/>
        <a:p>
          <a:endParaRPr lang="ru-RU" sz="1800"/>
        </a:p>
      </dgm:t>
    </dgm:pt>
    <dgm:pt modelId="{97D88E73-F417-4F5C-9D36-21F6F8A98B49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 1 января 2025 года в сумме 0,0 тыс.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F01FDFD-74BD-42E7-A322-09FB11351E09}" type="parTrans" cxnId="{40827571-9FD1-4EEC-BBBB-3F49C75E0D4D}">
      <dgm:prSet/>
      <dgm:spPr/>
      <dgm:t>
        <a:bodyPr/>
        <a:lstStyle/>
        <a:p>
          <a:endParaRPr lang="ru-RU" sz="1800"/>
        </a:p>
      </dgm:t>
    </dgm:pt>
    <dgm:pt modelId="{91EBB1C7-3E30-4787-A320-D66363EC5C4F}" type="sibTrans" cxnId="{40827571-9FD1-4EEC-BBBB-3F49C75E0D4D}">
      <dgm:prSet/>
      <dgm:spPr/>
      <dgm:t>
        <a:bodyPr/>
        <a:lstStyle/>
        <a:p>
          <a:endParaRPr lang="ru-RU" sz="1800"/>
        </a:p>
      </dgm:t>
    </dgm:pt>
    <dgm:pt modelId="{27A93294-76F0-4CF5-BB29-30DC415EAD81}">
      <dgm:prSet phldrT="[Текст]" phldr="1" custT="1"/>
      <dgm:spPr/>
      <dgm:t>
        <a:bodyPr/>
        <a:lstStyle/>
        <a:p>
          <a:endParaRPr lang="ru-RU" sz="1800"/>
        </a:p>
      </dgm:t>
    </dgm:pt>
    <dgm:pt modelId="{B46E7854-275A-428B-8060-F795FCBDE940}" type="parTrans" cxnId="{91342117-3D4D-47AA-8306-D0857544CEE7}">
      <dgm:prSet/>
      <dgm:spPr/>
      <dgm:t>
        <a:bodyPr/>
        <a:lstStyle/>
        <a:p>
          <a:endParaRPr lang="ru-RU" sz="1800"/>
        </a:p>
      </dgm:t>
    </dgm:pt>
    <dgm:pt modelId="{647C9A9F-E86F-4004-9DB9-DFA29C51F7A7}" type="sibTrans" cxnId="{91342117-3D4D-47AA-8306-D0857544CEE7}">
      <dgm:prSet/>
      <dgm:spPr/>
      <dgm:t>
        <a:bodyPr/>
        <a:lstStyle/>
        <a:p>
          <a:endParaRPr lang="ru-RU" sz="1800"/>
        </a:p>
      </dgm:t>
    </dgm:pt>
    <dgm:pt modelId="{6DD35AFC-C666-4B95-B2FC-8100680CA3AF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 1 января 2026 года в сумме 0,0 тыс.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3DEF5E3-C718-4EFB-94BF-FD174B8EEB34}" type="parTrans" cxnId="{5362C941-558C-420B-A5DC-B4B24925C0A2}">
      <dgm:prSet/>
      <dgm:spPr/>
      <dgm:t>
        <a:bodyPr/>
        <a:lstStyle/>
        <a:p>
          <a:endParaRPr lang="ru-RU" sz="1800"/>
        </a:p>
      </dgm:t>
    </dgm:pt>
    <dgm:pt modelId="{BE03F83E-1E80-44C6-92AB-985E79FBB1E4}" type="sibTrans" cxnId="{5362C941-558C-420B-A5DC-B4B24925C0A2}">
      <dgm:prSet/>
      <dgm:spPr/>
      <dgm:t>
        <a:bodyPr/>
        <a:lstStyle/>
        <a:p>
          <a:endParaRPr lang="ru-RU" sz="1800"/>
        </a:p>
      </dgm:t>
    </dgm:pt>
    <dgm:pt modelId="{4FE7A51C-3386-4428-9E55-4946728F8FEC}" type="pres">
      <dgm:prSet presAssocID="{68A3A8CA-28A1-4353-9691-2486DB92CF4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125CF4-D734-463D-BCB1-30BB2130647D}" type="pres">
      <dgm:prSet presAssocID="{7132AD47-ED17-44F7-88D5-3CAC470DD1CD}" presName="composite" presStyleCnt="0"/>
      <dgm:spPr/>
    </dgm:pt>
    <dgm:pt modelId="{569D0C1B-7696-422C-9464-5F853E4F8DEC}" type="pres">
      <dgm:prSet presAssocID="{7132AD47-ED17-44F7-88D5-3CAC470DD1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A1CA89-51B8-4262-978D-20655AE05268}" type="pres">
      <dgm:prSet presAssocID="{7132AD47-ED17-44F7-88D5-3CAC470DD1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EE5A5-5C2A-456A-B14B-3B7DDF196EE2}" type="pres">
      <dgm:prSet presAssocID="{2B96C1AA-A021-4C29-A1B1-224615395413}" presName="sp" presStyleCnt="0"/>
      <dgm:spPr/>
    </dgm:pt>
    <dgm:pt modelId="{24423DC7-CAE6-4A94-963F-C59E07B8F37D}" type="pres">
      <dgm:prSet presAssocID="{1C6B39D7-B8F4-4B84-8977-F8D9B807B452}" presName="composite" presStyleCnt="0"/>
      <dgm:spPr/>
    </dgm:pt>
    <dgm:pt modelId="{1A0E0ACA-A06D-4FF2-87A8-920899F454F2}" type="pres">
      <dgm:prSet presAssocID="{1C6B39D7-B8F4-4B84-8977-F8D9B807B45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50422-3585-4429-8D21-AEF70B23A6C1}" type="pres">
      <dgm:prSet presAssocID="{1C6B39D7-B8F4-4B84-8977-F8D9B807B452}" presName="descendantText" presStyleLbl="alignAcc1" presStyleIdx="1" presStyleCnt="3" custLinFactNeighborX="228" custLinFactNeighborY="-6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5598AA-0BFC-454B-8CC1-AB0A32BBE810}" type="pres">
      <dgm:prSet presAssocID="{EE4F5803-7B96-4CB7-B1A0-BD5471CD458B}" presName="sp" presStyleCnt="0"/>
      <dgm:spPr/>
    </dgm:pt>
    <dgm:pt modelId="{EDF6CE2F-EDC8-4903-8C30-40A0D901A85E}" type="pres">
      <dgm:prSet presAssocID="{27A93294-76F0-4CF5-BB29-30DC415EAD81}" presName="composite" presStyleCnt="0"/>
      <dgm:spPr/>
    </dgm:pt>
    <dgm:pt modelId="{95D66DAE-FFB4-4AFD-8442-4392F40EA08A}" type="pres">
      <dgm:prSet presAssocID="{27A93294-76F0-4CF5-BB29-30DC415EAD8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56C8E-7484-4694-8374-6682BF4996BD}" type="pres">
      <dgm:prSet presAssocID="{27A93294-76F0-4CF5-BB29-30DC415EAD8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C08EC6-40B3-40A9-A76C-2C01E4F33CBE}" type="presOf" srcId="{27A93294-76F0-4CF5-BB29-30DC415EAD81}" destId="{95D66DAE-FFB4-4AFD-8442-4392F40EA08A}" srcOrd="0" destOrd="0" presId="urn:microsoft.com/office/officeart/2005/8/layout/chevron2"/>
    <dgm:cxn modelId="{45CF5CE6-3272-41FB-9800-FE24268DF5EA}" type="presOf" srcId="{6DD35AFC-C666-4B95-B2FC-8100680CA3AF}" destId="{44556C8E-7484-4694-8374-6682BF4996BD}" srcOrd="0" destOrd="0" presId="urn:microsoft.com/office/officeart/2005/8/layout/chevron2"/>
    <dgm:cxn modelId="{1634C7E4-E492-47C1-8172-3B67BDFC0F26}" srcId="{68A3A8CA-28A1-4353-9691-2486DB92CF46}" destId="{1C6B39D7-B8F4-4B84-8977-F8D9B807B452}" srcOrd="1" destOrd="0" parTransId="{A46020C3-5ECF-43A8-B1E0-878A28D12CCB}" sibTransId="{EE4F5803-7B96-4CB7-B1A0-BD5471CD458B}"/>
    <dgm:cxn modelId="{40827571-9FD1-4EEC-BBBB-3F49C75E0D4D}" srcId="{1C6B39D7-B8F4-4B84-8977-F8D9B807B452}" destId="{97D88E73-F417-4F5C-9D36-21F6F8A98B49}" srcOrd="0" destOrd="0" parTransId="{FF01FDFD-74BD-42E7-A322-09FB11351E09}" sibTransId="{91EBB1C7-3E30-4787-A320-D66363EC5C4F}"/>
    <dgm:cxn modelId="{B531B7E0-E39C-427F-9D73-665210895EAE}" type="presOf" srcId="{7132AD47-ED17-44F7-88D5-3CAC470DD1CD}" destId="{569D0C1B-7696-422C-9464-5F853E4F8DEC}" srcOrd="0" destOrd="0" presId="urn:microsoft.com/office/officeart/2005/8/layout/chevron2"/>
    <dgm:cxn modelId="{A52156C3-B470-45A3-BF27-0AC85FDFA4E2}" type="presOf" srcId="{CF31D8F7-5A59-4599-88B3-1C71D276FED4}" destId="{FBA1CA89-51B8-4262-978D-20655AE05268}" srcOrd="0" destOrd="0" presId="urn:microsoft.com/office/officeart/2005/8/layout/chevron2"/>
    <dgm:cxn modelId="{DC32C853-1370-4A49-9FF7-C67E9AD4F5B6}" srcId="{68A3A8CA-28A1-4353-9691-2486DB92CF46}" destId="{7132AD47-ED17-44F7-88D5-3CAC470DD1CD}" srcOrd="0" destOrd="0" parTransId="{7BFD69AF-FB6C-4FF9-8137-C23AE5C45DF9}" sibTransId="{2B96C1AA-A021-4C29-A1B1-224615395413}"/>
    <dgm:cxn modelId="{90E3FBBC-5E37-425C-9FF8-B95B96BE66DD}" srcId="{7132AD47-ED17-44F7-88D5-3CAC470DD1CD}" destId="{CF31D8F7-5A59-4599-88B3-1C71D276FED4}" srcOrd="0" destOrd="0" parTransId="{4396D469-419F-4C8E-9772-35B3C7FB2D9B}" sibTransId="{15584C3C-BF83-44A6-AE70-3E3447B0A9C8}"/>
    <dgm:cxn modelId="{5362C941-558C-420B-A5DC-B4B24925C0A2}" srcId="{27A93294-76F0-4CF5-BB29-30DC415EAD81}" destId="{6DD35AFC-C666-4B95-B2FC-8100680CA3AF}" srcOrd="0" destOrd="0" parTransId="{83DEF5E3-C718-4EFB-94BF-FD174B8EEB34}" sibTransId="{BE03F83E-1E80-44C6-92AB-985E79FBB1E4}"/>
    <dgm:cxn modelId="{6F0553E1-35D1-40E7-BDAB-7A7D31E7B972}" type="presOf" srcId="{68A3A8CA-28A1-4353-9691-2486DB92CF46}" destId="{4FE7A51C-3386-4428-9E55-4946728F8FEC}" srcOrd="0" destOrd="0" presId="urn:microsoft.com/office/officeart/2005/8/layout/chevron2"/>
    <dgm:cxn modelId="{91342117-3D4D-47AA-8306-D0857544CEE7}" srcId="{68A3A8CA-28A1-4353-9691-2486DB92CF46}" destId="{27A93294-76F0-4CF5-BB29-30DC415EAD81}" srcOrd="2" destOrd="0" parTransId="{B46E7854-275A-428B-8060-F795FCBDE940}" sibTransId="{647C9A9F-E86F-4004-9DB9-DFA29C51F7A7}"/>
    <dgm:cxn modelId="{D3398918-70A2-4E72-8C51-9A4C261B6C91}" type="presOf" srcId="{1C6B39D7-B8F4-4B84-8977-F8D9B807B452}" destId="{1A0E0ACA-A06D-4FF2-87A8-920899F454F2}" srcOrd="0" destOrd="0" presId="urn:microsoft.com/office/officeart/2005/8/layout/chevron2"/>
    <dgm:cxn modelId="{E45E1A03-141A-4E7D-A2B6-1B41FF671BB0}" type="presOf" srcId="{97D88E73-F417-4F5C-9D36-21F6F8A98B49}" destId="{ECF50422-3585-4429-8D21-AEF70B23A6C1}" srcOrd="0" destOrd="0" presId="urn:microsoft.com/office/officeart/2005/8/layout/chevron2"/>
    <dgm:cxn modelId="{3D1D31D6-456C-4532-8CA4-71AECB2428EB}" type="presParOf" srcId="{4FE7A51C-3386-4428-9E55-4946728F8FEC}" destId="{DC125CF4-D734-463D-BCB1-30BB2130647D}" srcOrd="0" destOrd="0" presId="urn:microsoft.com/office/officeart/2005/8/layout/chevron2"/>
    <dgm:cxn modelId="{6CCED58A-41F4-44DA-90B9-B177E11A6A8C}" type="presParOf" srcId="{DC125CF4-D734-463D-BCB1-30BB2130647D}" destId="{569D0C1B-7696-422C-9464-5F853E4F8DEC}" srcOrd="0" destOrd="0" presId="urn:microsoft.com/office/officeart/2005/8/layout/chevron2"/>
    <dgm:cxn modelId="{6A34A7C8-8CFF-4848-9E4F-530AA4EC69DA}" type="presParOf" srcId="{DC125CF4-D734-463D-BCB1-30BB2130647D}" destId="{FBA1CA89-51B8-4262-978D-20655AE05268}" srcOrd="1" destOrd="0" presId="urn:microsoft.com/office/officeart/2005/8/layout/chevron2"/>
    <dgm:cxn modelId="{50B97BBF-CF2A-4605-94EF-27FBA661DD83}" type="presParOf" srcId="{4FE7A51C-3386-4428-9E55-4946728F8FEC}" destId="{AF3EE5A5-5C2A-456A-B14B-3B7DDF196EE2}" srcOrd="1" destOrd="0" presId="urn:microsoft.com/office/officeart/2005/8/layout/chevron2"/>
    <dgm:cxn modelId="{50031212-D1ED-4193-A44A-97827D9F6482}" type="presParOf" srcId="{4FE7A51C-3386-4428-9E55-4946728F8FEC}" destId="{24423DC7-CAE6-4A94-963F-C59E07B8F37D}" srcOrd="2" destOrd="0" presId="urn:microsoft.com/office/officeart/2005/8/layout/chevron2"/>
    <dgm:cxn modelId="{1E6221E9-BCCE-41C1-B6EF-E9D5579B53B3}" type="presParOf" srcId="{24423DC7-CAE6-4A94-963F-C59E07B8F37D}" destId="{1A0E0ACA-A06D-4FF2-87A8-920899F454F2}" srcOrd="0" destOrd="0" presId="urn:microsoft.com/office/officeart/2005/8/layout/chevron2"/>
    <dgm:cxn modelId="{85BC8B87-1768-4C0A-95EA-A3ACEC84DB19}" type="presParOf" srcId="{24423DC7-CAE6-4A94-963F-C59E07B8F37D}" destId="{ECF50422-3585-4429-8D21-AEF70B23A6C1}" srcOrd="1" destOrd="0" presId="urn:microsoft.com/office/officeart/2005/8/layout/chevron2"/>
    <dgm:cxn modelId="{01190206-1D31-4E0A-BBBE-568CE341CF42}" type="presParOf" srcId="{4FE7A51C-3386-4428-9E55-4946728F8FEC}" destId="{695598AA-0BFC-454B-8CC1-AB0A32BBE810}" srcOrd="3" destOrd="0" presId="urn:microsoft.com/office/officeart/2005/8/layout/chevron2"/>
    <dgm:cxn modelId="{861EE244-AF08-4D56-A0F2-AC4A71A5FA60}" type="presParOf" srcId="{4FE7A51C-3386-4428-9E55-4946728F8FEC}" destId="{EDF6CE2F-EDC8-4903-8C30-40A0D901A85E}" srcOrd="4" destOrd="0" presId="urn:microsoft.com/office/officeart/2005/8/layout/chevron2"/>
    <dgm:cxn modelId="{0A0C8C45-8DA7-48B8-BA25-0D84007CDBED}" type="presParOf" srcId="{EDF6CE2F-EDC8-4903-8C30-40A0D901A85E}" destId="{95D66DAE-FFB4-4AFD-8442-4392F40EA08A}" srcOrd="0" destOrd="0" presId="urn:microsoft.com/office/officeart/2005/8/layout/chevron2"/>
    <dgm:cxn modelId="{CAAFC641-80EA-4128-8E7E-94757F4FFEE8}" type="presParOf" srcId="{EDF6CE2F-EDC8-4903-8C30-40A0D901A85E}" destId="{44556C8E-7484-4694-8374-6682BF4996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F6D5BB-5A10-4328-917C-1F527F65204F}">
      <dsp:nvSpPr>
        <dsp:cNvPr id="0" name=""/>
        <dsp:cNvSpPr/>
      </dsp:nvSpPr>
      <dsp:spPr>
        <a:xfrm>
          <a:off x="4093" y="600103"/>
          <a:ext cx="1861062" cy="2808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Предмет первого чтения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93" y="600103"/>
        <a:ext cx="1861062" cy="744425"/>
      </dsp:txXfrm>
    </dsp:sp>
    <dsp:sp modelId="{D31B0CCF-70E8-44C5-A1A3-6B567936F961}">
      <dsp:nvSpPr>
        <dsp:cNvPr id="0" name=""/>
        <dsp:cNvSpPr/>
      </dsp:nvSpPr>
      <dsp:spPr>
        <a:xfrm>
          <a:off x="298381" y="1528022"/>
          <a:ext cx="1861062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Прогнозируемый общий объем доходов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Общий объем расходов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Дефицит (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профицит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) бюджета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Верхний предел муниципального долга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Объемы межбюджетных трансфертов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8381" y="1528022"/>
        <a:ext cx="1861062" cy="3744000"/>
      </dsp:txXfrm>
    </dsp:sp>
    <dsp:sp modelId="{86A32183-6D33-49FF-9689-99A0DE03D9E7}">
      <dsp:nvSpPr>
        <dsp:cNvPr id="0" name=""/>
        <dsp:cNvSpPr/>
      </dsp:nvSpPr>
      <dsp:spPr>
        <a:xfrm>
          <a:off x="2147286" y="740640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147286" y="740640"/>
        <a:ext cx="598116" cy="463350"/>
      </dsp:txXfrm>
    </dsp:sp>
    <dsp:sp modelId="{5B962422-13C5-47B1-A393-5D1BBE794E77}">
      <dsp:nvSpPr>
        <dsp:cNvPr id="0" name=""/>
        <dsp:cNvSpPr/>
      </dsp:nvSpPr>
      <dsp:spPr>
        <a:xfrm>
          <a:off x="2993677" y="600103"/>
          <a:ext cx="1861062" cy="2808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3">
                <a:hueOff val="5812304"/>
                <a:satOff val="-18573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3">
                <a:hueOff val="5812304"/>
                <a:satOff val="-18573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Предмет второго чтения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3677" y="600103"/>
        <a:ext cx="1861062" cy="744425"/>
      </dsp:txXfrm>
    </dsp:sp>
    <dsp:sp modelId="{EEFEB2E2-2E76-49BF-BB95-FA9D8DB57004}">
      <dsp:nvSpPr>
        <dsp:cNvPr id="0" name=""/>
        <dsp:cNvSpPr/>
      </dsp:nvSpPr>
      <dsp:spPr>
        <a:xfrm>
          <a:off x="3322712" y="1528022"/>
          <a:ext cx="1861062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Бюджетные ассигнования по разделам, подразделам, целевым статьям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Распределение межбюджетных трансфертов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Текстовые статьи проекта решения о бюджете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Источники финансирования дефицита бюджета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22712" y="1528022"/>
        <a:ext cx="1861062" cy="3744000"/>
      </dsp:txXfrm>
    </dsp:sp>
    <dsp:sp modelId="{0FFB1FDC-61BB-463B-97D1-1D8563A62F22}">
      <dsp:nvSpPr>
        <dsp:cNvPr id="0" name=""/>
        <dsp:cNvSpPr/>
      </dsp:nvSpPr>
      <dsp:spPr>
        <a:xfrm>
          <a:off x="5136871" y="740640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136871" y="740640"/>
        <a:ext cx="598116" cy="463350"/>
      </dsp:txXfrm>
    </dsp:sp>
    <dsp:sp modelId="{875C8B62-0320-42C0-BDC0-9FEF3B30155D}">
      <dsp:nvSpPr>
        <dsp:cNvPr id="0" name=""/>
        <dsp:cNvSpPr/>
      </dsp:nvSpPr>
      <dsp:spPr>
        <a:xfrm>
          <a:off x="5983262" y="600103"/>
          <a:ext cx="1861062" cy="2808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Предмет третьего чтения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83262" y="600103"/>
        <a:ext cx="1861062" cy="744425"/>
      </dsp:txXfrm>
    </dsp:sp>
    <dsp:sp modelId="{2BE67BB5-C515-4947-88F8-970BCD9BCF66}">
      <dsp:nvSpPr>
        <dsp:cNvPr id="0" name=""/>
        <dsp:cNvSpPr/>
      </dsp:nvSpPr>
      <dsp:spPr>
        <a:xfrm>
          <a:off x="6275038" y="1528022"/>
          <a:ext cx="1861062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проект выносится на голосование в целом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75038" y="1528022"/>
        <a:ext cx="1861062" cy="3744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3058F3-137B-492F-9025-E4D8C44FDB9C}">
      <dsp:nvSpPr>
        <dsp:cNvPr id="0" name=""/>
        <dsp:cNvSpPr/>
      </dsp:nvSpPr>
      <dsp:spPr>
        <a:xfrm>
          <a:off x="0" y="34418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5D0F4E-8D8C-4188-AAE8-8C1FA972AE7A}">
      <dsp:nvSpPr>
        <dsp:cNvPr id="0" name=""/>
        <dsp:cNvSpPr/>
      </dsp:nvSpPr>
      <dsp:spPr>
        <a:xfrm>
          <a:off x="411480" y="48980"/>
          <a:ext cx="5760720" cy="590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положениях послания Президента Российской Федерации Федеральному Собранию Российской Федерации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48980"/>
        <a:ext cx="5760720" cy="590400"/>
      </dsp:txXfrm>
    </dsp:sp>
    <dsp:sp modelId="{6853A26E-B84A-4EF1-9F81-ACF08AF7C960}">
      <dsp:nvSpPr>
        <dsp:cNvPr id="0" name=""/>
        <dsp:cNvSpPr/>
      </dsp:nvSpPr>
      <dsp:spPr>
        <a:xfrm>
          <a:off x="0" y="125138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906152"/>
              <a:satOff val="-9286"/>
              <a:lumOff val="-2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9882C9-1E7B-438E-BDA3-6DCF6B8E23D9}">
      <dsp:nvSpPr>
        <dsp:cNvPr id="0" name=""/>
        <dsp:cNvSpPr/>
      </dsp:nvSpPr>
      <dsp:spPr>
        <a:xfrm>
          <a:off x="411480" y="956180"/>
          <a:ext cx="5760720" cy="590400"/>
        </a:xfrm>
        <a:prstGeom prst="roundRect">
          <a:avLst/>
        </a:prstGeom>
        <a:gradFill rotWithShape="0">
          <a:gsLst>
            <a:gs pos="0">
              <a:schemeClr val="accent3">
                <a:hueOff val="2906152"/>
                <a:satOff val="-9286"/>
                <a:lumOff val="-2353"/>
                <a:alphaOff val="0"/>
                <a:tint val="62000"/>
                <a:satMod val="180000"/>
              </a:schemeClr>
            </a:gs>
            <a:gs pos="65000">
              <a:schemeClr val="accent3">
                <a:hueOff val="2906152"/>
                <a:satOff val="-9286"/>
                <a:lumOff val="-2353"/>
                <a:alphaOff val="0"/>
                <a:tint val="32000"/>
                <a:satMod val="250000"/>
              </a:schemeClr>
            </a:gs>
            <a:gs pos="100000">
              <a:schemeClr val="accent3">
                <a:hueOff val="2906152"/>
                <a:satOff val="-9286"/>
                <a:lumOff val="-2353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документах, определяющих цели национального развития Российской Федерации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956180"/>
        <a:ext cx="5760720" cy="590400"/>
      </dsp:txXfrm>
    </dsp:sp>
    <dsp:sp modelId="{6754E68E-044A-47C8-8447-7AE25A894CB1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FFA33A-67C3-45A8-A728-0DD3A68EBD52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tint val="62000"/>
                <a:satMod val="180000"/>
              </a:schemeClr>
            </a:gs>
            <a:gs pos="65000">
              <a:schemeClr val="accent3">
                <a:hueOff val="5812304"/>
                <a:satOff val="-18573"/>
                <a:lumOff val="-4706"/>
                <a:alphaOff val="0"/>
                <a:tint val="32000"/>
                <a:satMod val="250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1863381"/>
        <a:ext cx="5760720" cy="590400"/>
      </dsp:txXfrm>
    </dsp:sp>
    <dsp:sp modelId="{594BF16C-4095-4C9E-97F0-23DD81BE569C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8718455"/>
              <a:satOff val="-27859"/>
              <a:lumOff val="-70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90604D-390E-44D7-A5F7-691D3DE8AEB5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gradFill rotWithShape="0">
          <a:gsLst>
            <a:gs pos="0">
              <a:schemeClr val="accent3">
                <a:hueOff val="8718455"/>
                <a:satOff val="-27859"/>
                <a:lumOff val="-7059"/>
                <a:alphaOff val="0"/>
                <a:tint val="62000"/>
                <a:satMod val="180000"/>
              </a:schemeClr>
            </a:gs>
            <a:gs pos="65000">
              <a:schemeClr val="accent3">
                <a:hueOff val="8718455"/>
                <a:satOff val="-27859"/>
                <a:lumOff val="-7059"/>
                <a:alphaOff val="0"/>
                <a:tint val="32000"/>
                <a:satMod val="250000"/>
              </a:schemeClr>
            </a:gs>
            <a:gs pos="100000">
              <a:schemeClr val="accent3">
                <a:hueOff val="8718455"/>
                <a:satOff val="-27859"/>
                <a:lumOff val="-7059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прогнозе социально-экономического развития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2770581"/>
        <a:ext cx="5760720" cy="590400"/>
      </dsp:txXfrm>
    </dsp:sp>
    <dsp:sp modelId="{BF19AF43-9FEF-4750-9237-BBD542035B5C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FBC219-9BE9-4CDE-AFB7-4C71AE869FEF}">
      <dsp:nvSpPr>
        <dsp:cNvPr id="0" name=""/>
        <dsp:cNvSpPr/>
      </dsp:nvSpPr>
      <dsp:spPr>
        <a:xfrm>
          <a:off x="411480" y="3677781"/>
          <a:ext cx="5760720" cy="590400"/>
        </a:xfrm>
        <a:prstGeom prst="round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tint val="62000"/>
                <a:satMod val="180000"/>
              </a:schemeClr>
            </a:gs>
            <a:gs pos="65000">
              <a:schemeClr val="accent3">
                <a:hueOff val="11624607"/>
                <a:satOff val="-37145"/>
                <a:lumOff val="-9412"/>
                <a:alphaOff val="0"/>
                <a:tint val="32000"/>
                <a:satMod val="25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муниципальных программах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3677781"/>
        <a:ext cx="5760720" cy="590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9D0C1B-7696-422C-9464-5F853E4F8DEC}">
      <dsp:nvSpPr>
        <dsp:cNvPr id="0" name=""/>
        <dsp:cNvSpPr/>
      </dsp:nvSpPr>
      <dsp:spPr>
        <a:xfrm rot="5400000">
          <a:off x="-189131" y="189574"/>
          <a:ext cx="1260877" cy="88261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5400000">
        <a:off x="-189131" y="189574"/>
        <a:ext cx="1260877" cy="882614"/>
      </dsp:txXfrm>
    </dsp:sp>
    <dsp:sp modelId="{FBA1CA89-51B8-4262-978D-20655AE05268}">
      <dsp:nvSpPr>
        <dsp:cNvPr id="0" name=""/>
        <dsp:cNvSpPr/>
      </dsp:nvSpPr>
      <dsp:spPr>
        <a:xfrm rot="5400000">
          <a:off x="3991961" y="-3108904"/>
          <a:ext cx="819570" cy="70382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1 января 2024 года в сумме 0,0 тыс. рублей</a:t>
          </a:r>
          <a:endParaRPr lang="ru-RU" sz="1800" kern="1200" dirty="0"/>
        </a:p>
      </dsp:txBody>
      <dsp:txXfrm rot="5400000">
        <a:off x="3991961" y="-3108904"/>
        <a:ext cx="819570" cy="7038265"/>
      </dsp:txXfrm>
    </dsp:sp>
    <dsp:sp modelId="{1A0E0ACA-A06D-4FF2-87A8-920899F454F2}">
      <dsp:nvSpPr>
        <dsp:cNvPr id="0" name=""/>
        <dsp:cNvSpPr/>
      </dsp:nvSpPr>
      <dsp:spPr>
        <a:xfrm rot="5400000">
          <a:off x="-189131" y="1250880"/>
          <a:ext cx="1260877" cy="882614"/>
        </a:xfrm>
        <a:prstGeom prst="chevron">
          <a:avLst/>
        </a:prstGeom>
        <a:gradFill rotWithShape="0">
          <a:gsLst>
            <a:gs pos="0">
              <a:schemeClr val="accent2">
                <a:hueOff val="-10081594"/>
                <a:satOff val="4384"/>
                <a:lumOff val="1275"/>
                <a:alphaOff val="0"/>
                <a:shade val="15000"/>
                <a:satMod val="180000"/>
              </a:schemeClr>
            </a:gs>
            <a:gs pos="50000">
              <a:schemeClr val="accent2">
                <a:hueOff val="-10081594"/>
                <a:satOff val="4384"/>
                <a:lumOff val="1275"/>
                <a:alphaOff val="0"/>
                <a:shade val="45000"/>
                <a:satMod val="170000"/>
              </a:schemeClr>
            </a:gs>
            <a:gs pos="70000">
              <a:schemeClr val="accent2">
                <a:hueOff val="-10081594"/>
                <a:satOff val="4384"/>
                <a:lumOff val="127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0081594"/>
                <a:satOff val="4384"/>
                <a:lumOff val="127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-189131" y="1250880"/>
        <a:ext cx="1260877" cy="882614"/>
      </dsp:txXfrm>
    </dsp:sp>
    <dsp:sp modelId="{ECF50422-3585-4429-8D21-AEF70B23A6C1}">
      <dsp:nvSpPr>
        <dsp:cNvPr id="0" name=""/>
        <dsp:cNvSpPr/>
      </dsp:nvSpPr>
      <dsp:spPr>
        <a:xfrm rot="5400000">
          <a:off x="3991961" y="-2103493"/>
          <a:ext cx="819570" cy="70382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1 января 2025 года в сумме 0,0 тыс. рублей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991961" y="-2103493"/>
        <a:ext cx="819570" cy="7038265"/>
      </dsp:txXfrm>
    </dsp:sp>
    <dsp:sp modelId="{95D66DAE-FFB4-4AFD-8442-4392F40EA08A}">
      <dsp:nvSpPr>
        <dsp:cNvPr id="0" name=""/>
        <dsp:cNvSpPr/>
      </dsp:nvSpPr>
      <dsp:spPr>
        <a:xfrm rot="5400000">
          <a:off x="-189131" y="2312186"/>
          <a:ext cx="1260877" cy="882614"/>
        </a:xfrm>
        <a:prstGeom prst="chevron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-189131" y="2312186"/>
        <a:ext cx="1260877" cy="882614"/>
      </dsp:txXfrm>
    </dsp:sp>
    <dsp:sp modelId="{44556C8E-7484-4694-8374-6682BF4996BD}">
      <dsp:nvSpPr>
        <dsp:cNvPr id="0" name=""/>
        <dsp:cNvSpPr/>
      </dsp:nvSpPr>
      <dsp:spPr>
        <a:xfrm rot="5400000">
          <a:off x="3991961" y="-986293"/>
          <a:ext cx="819570" cy="70382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1 января 2026 года в сумме 0,0 тыс. рублей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991961" y="-986293"/>
        <a:ext cx="819570" cy="7038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0.15493</cdr:x>
      <cdr:y>0.03163</cdr:y>
    </cdr:from>
    <cdr:to>
      <cdr:x>0.78873</cdr:x>
      <cdr:y>0.15813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72008"/>
          <a:ext cx="324036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Динамика доходов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бюджета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heel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352928" cy="3168352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MV Boli" pitchFamily="2" charset="0"/>
              </a:rPr>
              <a:t>О бюджете муниципального района «</a:t>
            </a:r>
            <a:r>
              <a:rPr lang="ru-RU" sz="36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MV Boli" pitchFamily="2" charset="0"/>
              </a:rPr>
              <a:t>Карымский</a:t>
            </a:r>
            <a:r>
              <a:rPr lang="ru-RU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MV Boli" pitchFamily="2" charset="0"/>
              </a:rPr>
              <a:t> район» на 2023 год и плановый период 2024 и 2025 годов</a:t>
            </a:r>
            <a:endParaRPr lang="ru-RU" sz="3600" i="1" dirty="0">
              <a:solidFill>
                <a:schemeClr val="tx1"/>
              </a:solidFill>
              <a:effectLst/>
              <a:latin typeface="Times New Roman" pitchFamily="18" charset="0"/>
              <a:cs typeface="MV Boli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705872"/>
            <a:ext cx="9036496" cy="115212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Комитет по финансам муниципального района «</a:t>
            </a:r>
            <a:r>
              <a:rPr lang="ru-RU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40466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 муниципального района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район» рассматривает проект решения о бюджете на очередной финансовый год и плановый период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трех чтениях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Составление проекта бюджета муниципального района «</a:t>
            </a:r>
            <a:r>
              <a:rPr lang="ru-RU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район» основывается на:</a:t>
            </a: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3" y="836712"/>
          <a:ext cx="7488834" cy="303770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56140"/>
                <a:gridCol w="995284"/>
                <a:gridCol w="949881"/>
                <a:gridCol w="972564"/>
                <a:gridCol w="972564"/>
                <a:gridCol w="1119132"/>
                <a:gridCol w="923269"/>
              </a:tblGrid>
              <a:tr h="37439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 (оценка)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Плановый период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9869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3081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всего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1 100 198,0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1 149 830,3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1 064 775,7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959 883,3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793 527,2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866 282,8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7475">
                <a:tc>
                  <a:txBody>
                    <a:bodyPr/>
                    <a:lstStyle/>
                    <a:p>
                      <a:pPr algn="r"/>
                      <a:r>
                        <a:rPr lang="ru-RU" sz="1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207 727,6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245 676,3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273 448,9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313 831,8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309 297,6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307 607,0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2676">
                <a:tc>
                  <a:txBody>
                    <a:bodyPr/>
                    <a:lstStyle/>
                    <a:p>
                      <a:pPr algn="r"/>
                      <a:r>
                        <a:rPr lang="ru-RU" sz="1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892 470,4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904 154,0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791 326,8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646 051,5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484 229,6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558 675,8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3081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всего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1 094 704,4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1 134 287,1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1 093 418,0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959 883,3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793 527,2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866 282,8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2676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Дефицит(-),</a:t>
                      </a:r>
                      <a:r>
                        <a:rPr lang="ru-RU" sz="12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2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5 493,6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15 543,2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28 642,3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параметры бюджета района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2" y="4149080"/>
          <a:ext cx="4680520" cy="227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572000" y="4005064"/>
          <a:ext cx="446449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548680"/>
          <a:ext cx="8136906" cy="282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4"/>
                <a:gridCol w="936104"/>
                <a:gridCol w="1080120"/>
                <a:gridCol w="1008112"/>
                <a:gridCol w="1008112"/>
                <a:gridCol w="1008112"/>
                <a:gridCol w="1008112"/>
              </a:tblGrid>
              <a:tr h="1899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 (оценка)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Плановый период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992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44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892 470,4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904 154,0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791 326,8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646 051,5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484 229,6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558 675,8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039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130 633,0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144 983,1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138 504,1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122 561,0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86 771,0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70 010,0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6719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111 968,0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113 085,0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116 530,0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122 561,0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86771,0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70 010,0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992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104 821,1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265 864,3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135 171,5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11 770,0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9 172,0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10 969,7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152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429 137,5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419 329,0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445 390,5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462 621,5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356 451,7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445 115,1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339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227 787,7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73 769,8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72 264,9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49 099,0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31 834,9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32 581,0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 остатков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91,1</a:t>
                      </a:r>
                    </a:p>
                    <a:p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207,8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-4,2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067944" y="3501008"/>
          <a:ext cx="507605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3429000"/>
          <a:ext cx="4139952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628801"/>
          <a:ext cx="7920880" cy="338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Верхние пределы муниципального внутреннего долга муниципального района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район» по состоянию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52601"/>
            <a:ext cx="8424936" cy="2756519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770</TotalTime>
  <Words>445</Words>
  <Application>Microsoft Office PowerPoint</Application>
  <PresentationFormat>Экран (4:3)</PresentationFormat>
  <Paragraphs>151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О бюджете муниципального района «Карымский район» на 2023 год и плановый период 2024 и 2025 годов</vt:lpstr>
      <vt:lpstr>Слайд 2</vt:lpstr>
      <vt:lpstr>Составление проекта бюджета муниципального района «Карымский район» основывается на:</vt:lpstr>
      <vt:lpstr>Основные параметры бюджета района</vt:lpstr>
      <vt:lpstr>Безвозмездные поступления</vt:lpstr>
      <vt:lpstr>Верхние пределы муниципального внутреннего долга муниципального района «Карымский район» по состоянию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муниципального района «Карымский район» «О бюджете муниципального района на 2023 год и плановый период 2024 и 2025 годов»</dc:title>
  <dc:creator>Пользователь</dc:creator>
  <cp:lastModifiedBy>Пользователь</cp:lastModifiedBy>
  <cp:revision>93</cp:revision>
  <dcterms:created xsi:type="dcterms:W3CDTF">2022-12-14T00:47:03Z</dcterms:created>
  <dcterms:modified xsi:type="dcterms:W3CDTF">2022-12-15T07:16:44Z</dcterms:modified>
</cp:coreProperties>
</file>