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1" r:id="rId4"/>
    <p:sldId id="258" r:id="rId5"/>
    <p:sldId id="277" r:id="rId6"/>
    <p:sldId id="276" r:id="rId7"/>
    <p:sldId id="279" r:id="rId8"/>
    <p:sldId id="285" r:id="rId9"/>
    <p:sldId id="280" r:id="rId10"/>
    <p:sldId id="259" r:id="rId11"/>
    <p:sldId id="286" r:id="rId12"/>
    <p:sldId id="260" r:id="rId13"/>
    <p:sldId id="262" r:id="rId14"/>
    <p:sldId id="263" r:id="rId15"/>
    <p:sldId id="287" r:id="rId16"/>
    <p:sldId id="265" r:id="rId17"/>
    <p:sldId id="267" r:id="rId18"/>
    <p:sldId id="291" r:id="rId19"/>
    <p:sldId id="269" r:id="rId20"/>
    <p:sldId id="290" r:id="rId21"/>
    <p:sldId id="283" r:id="rId22"/>
    <p:sldId id="284" r:id="rId23"/>
    <p:sldId id="270" r:id="rId24"/>
    <p:sldId id="273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456B8-0F9F-4DEC-B19E-3F2584FD0D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2502B-EB2F-4871-9984-1305340A24CC}">
      <dgm:prSet phldrT="[Текст]"/>
      <dgm:spPr>
        <a:solidFill>
          <a:srgbClr val="00B0F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b="1" dirty="0" smtClean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Внешний аудит</a:t>
          </a:r>
        </a:p>
        <a:p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95A378-4729-4266-B725-45EBCEE5C6AF}" type="parTrans" cxnId="{AD3A2D2E-B5FB-4951-AD39-F162E06C6873}">
      <dgm:prSet/>
      <dgm:spPr/>
      <dgm:t>
        <a:bodyPr/>
        <a:lstStyle/>
        <a:p>
          <a:endParaRPr lang="ru-RU"/>
        </a:p>
      </dgm:t>
    </dgm:pt>
    <dgm:pt modelId="{C2C21A92-4D06-4F74-8AB4-E64DADB54B09}" type="sibTrans" cxnId="{AD3A2D2E-B5FB-4951-AD39-F162E06C6873}">
      <dgm:prSet/>
      <dgm:spPr/>
      <dgm:t>
        <a:bodyPr/>
        <a:lstStyle/>
        <a:p>
          <a:endParaRPr lang="ru-RU"/>
        </a:p>
      </dgm:t>
    </dgm:pt>
    <dgm:pt modelId="{EF197A84-C6BE-457D-AB43-A56732C0F83F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 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I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стороной</a:t>
          </a:r>
        </a:p>
        <a:p>
          <a:r>
            <a:rPr lang="ru-RU" sz="1600" b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Проводится заинтересованной стороной потребителем и др.</a:t>
          </a:r>
          <a:endParaRPr lang="ru-RU" sz="1600" b="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01CEF6-1E1B-4D78-B800-72EBC660511C}" type="parTrans" cxnId="{910EB305-F6D7-436D-9513-BDC25739EEE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A11D09E2-A976-4423-9512-37661EBDA000}" type="sibTrans" cxnId="{910EB305-F6D7-436D-9513-BDC25739EEE0}">
      <dgm:prSet/>
      <dgm:spPr/>
      <dgm:t>
        <a:bodyPr/>
        <a:lstStyle/>
        <a:p>
          <a:endParaRPr lang="ru-RU"/>
        </a:p>
      </dgm:t>
    </dgm:pt>
    <dgm:pt modelId="{EB72995D-A3A0-434E-8884-43DBCF644D2C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 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стороной</a:t>
          </a:r>
        </a:p>
        <a:p>
          <a:r>
            <a:rPr lang="ru-RU" sz="1600" b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Проводится независимой организацией</a:t>
          </a:r>
          <a:endParaRPr lang="ru-RU" sz="1600" b="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AE243F-A23C-43D2-AD98-1AD59BF8DA52}" type="parTrans" cxnId="{C1821055-0DB9-4461-A7A4-74007E360CEC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86F646DB-81B5-40FB-B9D6-846201915032}" type="sibTrans" cxnId="{C1821055-0DB9-4461-A7A4-74007E360CEC}">
      <dgm:prSet/>
      <dgm:spPr/>
      <dgm:t>
        <a:bodyPr/>
        <a:lstStyle/>
        <a:p>
          <a:endParaRPr lang="ru-RU"/>
        </a:p>
      </dgm:t>
    </dgm:pt>
    <dgm:pt modelId="{0B3475A0-0CF0-4B91-A4F0-EB9BBC85980A}">
      <dgm:prSet phldrT="[Текст]"/>
      <dgm:spPr>
        <a:solidFill>
          <a:srgbClr val="00B0F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Внутренний аудит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3198E1-E37C-4443-96E0-779284C397D5}" type="parTrans" cxnId="{593C7ADF-0344-4F23-A122-87DC172E8322}">
      <dgm:prSet/>
      <dgm:spPr/>
      <dgm:t>
        <a:bodyPr/>
        <a:lstStyle/>
        <a:p>
          <a:endParaRPr lang="ru-RU"/>
        </a:p>
      </dgm:t>
    </dgm:pt>
    <dgm:pt modelId="{7FAA5E14-F51C-49A0-ADA2-A5439C17DF8F}" type="sibTrans" cxnId="{593C7ADF-0344-4F23-A122-87DC172E8322}">
      <dgm:prSet/>
      <dgm:spPr/>
      <dgm:t>
        <a:bodyPr/>
        <a:lstStyle/>
        <a:p>
          <a:endParaRPr lang="ru-RU"/>
        </a:p>
      </dgm:t>
    </dgm:pt>
    <dgm:pt modelId="{644C5C31-098A-4A8D-AF2D-B4376E202DE0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III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стороной</a:t>
          </a:r>
        </a:p>
        <a:p>
          <a:r>
            <a:rPr lang="ru-RU" sz="1600" b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 проводится самой организацией</a:t>
          </a:r>
          <a:endParaRPr lang="ru-RU" sz="1600" b="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50D2FB-DE4E-4B13-AF0E-1BEDFDFB2261}" type="parTrans" cxnId="{39AC18A6-0744-4AE1-8CA4-2B6BF48AD8BB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B2C22369-0A53-499A-A6F0-715E230FA92C}" type="sibTrans" cxnId="{39AC18A6-0744-4AE1-8CA4-2B6BF48AD8BB}">
      <dgm:prSet/>
      <dgm:spPr/>
      <dgm:t>
        <a:bodyPr/>
        <a:lstStyle/>
        <a:p>
          <a:endParaRPr lang="ru-RU"/>
        </a:p>
      </dgm:t>
    </dgm:pt>
    <dgm:pt modelId="{6017F160-08EE-47B2-A793-15EE64A87A89}">
      <dgm:prSet phldrT="[Текст]" custT="1"/>
      <dgm:spPr>
        <a:solidFill>
          <a:srgbClr val="E43CA8">
            <a:alpha val="89804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Виды аудитов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03223E-991D-4637-9F33-B12F63AC7934}" type="sibTrans" cxnId="{4583B22B-BD96-4CB1-AC52-7066AA5DAD66}">
      <dgm:prSet/>
      <dgm:spPr/>
      <dgm:t>
        <a:bodyPr/>
        <a:lstStyle/>
        <a:p>
          <a:endParaRPr lang="ru-RU"/>
        </a:p>
      </dgm:t>
    </dgm:pt>
    <dgm:pt modelId="{77FB1E63-2C96-4AB0-A077-1A79462DDDC4}" type="parTrans" cxnId="{4583B22B-BD96-4CB1-AC52-7066AA5DAD66}">
      <dgm:prSet/>
      <dgm:spPr/>
      <dgm:t>
        <a:bodyPr/>
        <a:lstStyle/>
        <a:p>
          <a:endParaRPr lang="ru-RU"/>
        </a:p>
      </dgm:t>
    </dgm:pt>
    <dgm:pt modelId="{1855FC0E-F8E2-4A5F-BF52-0F1AB096168D}" type="pres">
      <dgm:prSet presAssocID="{68F456B8-0F9F-4DEC-B19E-3F2584FD0D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76C78A-8B90-4D6F-BF03-B5F7C4A733AF}" type="pres">
      <dgm:prSet presAssocID="{6017F160-08EE-47B2-A793-15EE64A87A89}" presName="hierRoot1" presStyleCnt="0"/>
      <dgm:spPr/>
    </dgm:pt>
    <dgm:pt modelId="{D1660A9C-E2C8-439A-A2AF-99EA8CC35BA3}" type="pres">
      <dgm:prSet presAssocID="{6017F160-08EE-47B2-A793-15EE64A87A89}" presName="composite" presStyleCnt="0"/>
      <dgm:spPr/>
    </dgm:pt>
    <dgm:pt modelId="{B12FEC91-6DB7-4D05-B388-B48EB74FE348}" type="pres">
      <dgm:prSet presAssocID="{6017F160-08EE-47B2-A793-15EE64A87A89}" presName="background" presStyleLbl="node0" presStyleIdx="0" presStyleCnt="1"/>
      <dgm:spPr>
        <a:effectLst>
          <a:innerShdw blurRad="63500" dist="50800" dir="16200000">
            <a:prstClr val="black">
              <a:alpha val="50000"/>
            </a:prstClr>
          </a:innerShdw>
        </a:effectLst>
      </dgm:spPr>
    </dgm:pt>
    <dgm:pt modelId="{118D10E2-EDCC-42F2-8C4C-0D0129DA46F1}" type="pres">
      <dgm:prSet presAssocID="{6017F160-08EE-47B2-A793-15EE64A87A89}" presName="text" presStyleLbl="fgAcc0" presStyleIdx="0" presStyleCnt="1" custScaleX="158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5574E-B321-4900-8370-71260BDC0D9A}" type="pres">
      <dgm:prSet presAssocID="{6017F160-08EE-47B2-A793-15EE64A87A89}" presName="hierChild2" presStyleCnt="0"/>
      <dgm:spPr/>
    </dgm:pt>
    <dgm:pt modelId="{320042A2-4451-4048-B1B6-94563CF906CC}" type="pres">
      <dgm:prSet presAssocID="{D995A378-4729-4266-B725-45EBCEE5C6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73391E9-A7E0-47EF-9F90-2B8B92B23D6B}" type="pres">
      <dgm:prSet presAssocID="{D492502B-EB2F-4871-9984-1305340A24CC}" presName="hierRoot2" presStyleCnt="0"/>
      <dgm:spPr/>
    </dgm:pt>
    <dgm:pt modelId="{AD0541C6-CCBD-4E39-82A6-C0915ED1CDF0}" type="pres">
      <dgm:prSet presAssocID="{D492502B-EB2F-4871-9984-1305340A24CC}" presName="composite2" presStyleCnt="0"/>
      <dgm:spPr/>
    </dgm:pt>
    <dgm:pt modelId="{A4CAE933-31DD-4B4A-ACEB-6FCCE6DF4739}" type="pres">
      <dgm:prSet presAssocID="{D492502B-EB2F-4871-9984-1305340A24CC}" presName="background2" presStyleLbl="node2" presStyleIdx="0" presStyleCnt="2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94F8CB8-BE6D-4A10-8066-372135F4CFD6}" type="pres">
      <dgm:prSet presAssocID="{D492502B-EB2F-4871-9984-1305340A24CC}" presName="text2" presStyleLbl="fgAcc2" presStyleIdx="0" presStyleCnt="2" custScaleX="124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C11852-5542-440B-BC71-27009D679F5D}" type="pres">
      <dgm:prSet presAssocID="{D492502B-EB2F-4871-9984-1305340A24CC}" presName="hierChild3" presStyleCnt="0"/>
      <dgm:spPr/>
    </dgm:pt>
    <dgm:pt modelId="{77A69C43-5AEF-46B6-B438-19FE1BE60454}" type="pres">
      <dgm:prSet presAssocID="{F001CEF6-1E1B-4D78-B800-72EBC660511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5DE1541-D82B-4357-9074-1E0977BF7E3B}" type="pres">
      <dgm:prSet presAssocID="{EF197A84-C6BE-457D-AB43-A56732C0F83F}" presName="hierRoot3" presStyleCnt="0"/>
      <dgm:spPr/>
    </dgm:pt>
    <dgm:pt modelId="{D5B32B1D-8BC1-489A-BEA9-B4A84E71A997}" type="pres">
      <dgm:prSet presAssocID="{EF197A84-C6BE-457D-AB43-A56732C0F83F}" presName="composite3" presStyleCnt="0"/>
      <dgm:spPr/>
    </dgm:pt>
    <dgm:pt modelId="{92C4712A-4D9C-4341-A5F1-0CEF24A3F1BD}" type="pres">
      <dgm:prSet presAssocID="{EF197A84-C6BE-457D-AB43-A56732C0F83F}" presName="background3" presStyleLbl="node3" presStyleIdx="0" presStyleCnt="3"/>
      <dgm:spPr/>
    </dgm:pt>
    <dgm:pt modelId="{362E4C4C-0CBF-4247-B3CD-8871D5BA74F5}" type="pres">
      <dgm:prSet presAssocID="{EF197A84-C6BE-457D-AB43-A56732C0F83F}" presName="text3" presStyleLbl="fgAcc3" presStyleIdx="0" presStyleCnt="3" custScaleX="154453" custScaleY="226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27B85-2769-4FA2-A4CC-CD0FB453D08E}" type="pres">
      <dgm:prSet presAssocID="{EF197A84-C6BE-457D-AB43-A56732C0F83F}" presName="hierChild4" presStyleCnt="0"/>
      <dgm:spPr/>
    </dgm:pt>
    <dgm:pt modelId="{A053FB2B-CF0D-4F44-9F63-31E2E2F8E415}" type="pres">
      <dgm:prSet presAssocID="{22AE243F-A23C-43D2-AD98-1AD59BF8DA5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5915401-ED5B-4B9F-A79E-AB20206C90BA}" type="pres">
      <dgm:prSet presAssocID="{EB72995D-A3A0-434E-8884-43DBCF644D2C}" presName="hierRoot3" presStyleCnt="0"/>
      <dgm:spPr/>
    </dgm:pt>
    <dgm:pt modelId="{7081C999-F11D-4135-988E-8023D0AAAD6B}" type="pres">
      <dgm:prSet presAssocID="{EB72995D-A3A0-434E-8884-43DBCF644D2C}" presName="composite3" presStyleCnt="0"/>
      <dgm:spPr/>
    </dgm:pt>
    <dgm:pt modelId="{0325E601-D69A-44BB-82E3-1E99101762DA}" type="pres">
      <dgm:prSet presAssocID="{EB72995D-A3A0-434E-8884-43DBCF644D2C}" presName="background3" presStyleLbl="node3" presStyleIdx="1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53F4B29-3F5C-4656-AD8E-7C9984D1B6A9}" type="pres">
      <dgm:prSet presAssocID="{EB72995D-A3A0-434E-8884-43DBCF644D2C}" presName="text3" presStyleLbl="fgAcc3" presStyleIdx="1" presStyleCnt="3" custScaleX="159871" custScaleY="226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0CF7A-98AB-4CEF-8642-1FFFED3770F7}" type="pres">
      <dgm:prSet presAssocID="{EB72995D-A3A0-434E-8884-43DBCF644D2C}" presName="hierChild4" presStyleCnt="0"/>
      <dgm:spPr/>
    </dgm:pt>
    <dgm:pt modelId="{3193D650-4948-4FC4-B823-D16CC72B11E0}" type="pres">
      <dgm:prSet presAssocID="{5E3198E1-E37C-4443-96E0-779284C397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DB277EC-33A1-401C-9519-01B038C14847}" type="pres">
      <dgm:prSet presAssocID="{0B3475A0-0CF0-4B91-A4F0-EB9BBC85980A}" presName="hierRoot2" presStyleCnt="0"/>
      <dgm:spPr/>
    </dgm:pt>
    <dgm:pt modelId="{78E8DABD-F808-4AF2-B005-3ACCCF045599}" type="pres">
      <dgm:prSet presAssocID="{0B3475A0-0CF0-4B91-A4F0-EB9BBC85980A}" presName="composite2" presStyleCnt="0"/>
      <dgm:spPr/>
    </dgm:pt>
    <dgm:pt modelId="{AB0F1DF8-DF80-45F7-B521-8BA6E6707FC5}" type="pres">
      <dgm:prSet presAssocID="{0B3475A0-0CF0-4B91-A4F0-EB9BBC85980A}" presName="background2" presStyleLbl="node2" presStyleIdx="1" presStyleCnt="2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B93575C-CD05-4279-9471-61C3EF1E8A7E}" type="pres">
      <dgm:prSet presAssocID="{0B3475A0-0CF0-4B91-A4F0-EB9BBC85980A}" presName="text2" presStyleLbl="fgAcc2" presStyleIdx="1" presStyleCnt="2" custScaleX="142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62D33-868A-43B8-B9F2-212BC74B549A}" type="pres">
      <dgm:prSet presAssocID="{0B3475A0-0CF0-4B91-A4F0-EB9BBC85980A}" presName="hierChild3" presStyleCnt="0"/>
      <dgm:spPr/>
    </dgm:pt>
    <dgm:pt modelId="{657A224E-AB48-4057-A5C0-4A0614EF17E6}" type="pres">
      <dgm:prSet presAssocID="{DC50D2FB-DE4E-4B13-AF0E-1BEDFDFB226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657D871-FAFE-4051-86D9-ABA6B747ADA0}" type="pres">
      <dgm:prSet presAssocID="{644C5C31-098A-4A8D-AF2D-B4376E202DE0}" presName="hierRoot3" presStyleCnt="0"/>
      <dgm:spPr/>
    </dgm:pt>
    <dgm:pt modelId="{BB94C42B-2594-4812-8CB5-EFEB2826755D}" type="pres">
      <dgm:prSet presAssocID="{644C5C31-098A-4A8D-AF2D-B4376E202DE0}" presName="composite3" presStyleCnt="0"/>
      <dgm:spPr/>
    </dgm:pt>
    <dgm:pt modelId="{A8124948-6378-4DD8-BC64-33D0606346DF}" type="pres">
      <dgm:prSet presAssocID="{644C5C31-098A-4A8D-AF2D-B4376E202DE0}" presName="background3" presStyleLbl="node3" presStyleIdx="2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4E5BEB8-6ABF-4B5A-965E-FAA9E56F2A85}" type="pres">
      <dgm:prSet presAssocID="{644C5C31-098A-4A8D-AF2D-B4376E202DE0}" presName="text3" presStyleLbl="fgAcc3" presStyleIdx="2" presStyleCnt="3" custScaleX="171961" custScaleY="234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DCC76-B483-4941-9FDB-61E4BBFB509B}" type="pres">
      <dgm:prSet presAssocID="{644C5C31-098A-4A8D-AF2D-B4376E202DE0}" presName="hierChild4" presStyleCnt="0"/>
      <dgm:spPr/>
    </dgm:pt>
  </dgm:ptLst>
  <dgm:cxnLst>
    <dgm:cxn modelId="{C1821055-0DB9-4461-A7A4-74007E360CEC}" srcId="{D492502B-EB2F-4871-9984-1305340A24CC}" destId="{EB72995D-A3A0-434E-8884-43DBCF644D2C}" srcOrd="1" destOrd="0" parTransId="{22AE243F-A23C-43D2-AD98-1AD59BF8DA52}" sibTransId="{86F646DB-81B5-40FB-B9D6-846201915032}"/>
    <dgm:cxn modelId="{0B5CE715-52EC-40CE-B035-CA309C9551F5}" type="presOf" srcId="{22AE243F-A23C-43D2-AD98-1AD59BF8DA52}" destId="{A053FB2B-CF0D-4F44-9F63-31E2E2F8E415}" srcOrd="0" destOrd="0" presId="urn:microsoft.com/office/officeart/2005/8/layout/hierarchy1"/>
    <dgm:cxn modelId="{30F33267-3CAE-49BD-B6E5-7A502228C846}" type="presOf" srcId="{5E3198E1-E37C-4443-96E0-779284C397D5}" destId="{3193D650-4948-4FC4-B823-D16CC72B11E0}" srcOrd="0" destOrd="0" presId="urn:microsoft.com/office/officeart/2005/8/layout/hierarchy1"/>
    <dgm:cxn modelId="{593C7ADF-0344-4F23-A122-87DC172E8322}" srcId="{6017F160-08EE-47B2-A793-15EE64A87A89}" destId="{0B3475A0-0CF0-4B91-A4F0-EB9BBC85980A}" srcOrd="1" destOrd="0" parTransId="{5E3198E1-E37C-4443-96E0-779284C397D5}" sibTransId="{7FAA5E14-F51C-49A0-ADA2-A5439C17DF8F}"/>
    <dgm:cxn modelId="{4583B22B-BD96-4CB1-AC52-7066AA5DAD66}" srcId="{68F456B8-0F9F-4DEC-B19E-3F2584FD0DC5}" destId="{6017F160-08EE-47B2-A793-15EE64A87A89}" srcOrd="0" destOrd="0" parTransId="{77FB1E63-2C96-4AB0-A077-1A79462DDDC4}" sibTransId="{6403223E-991D-4637-9F33-B12F63AC7934}"/>
    <dgm:cxn modelId="{CC1ADDC7-4558-4560-A1F1-15A811D85E1E}" type="presOf" srcId="{0B3475A0-0CF0-4B91-A4F0-EB9BBC85980A}" destId="{0B93575C-CD05-4279-9471-61C3EF1E8A7E}" srcOrd="0" destOrd="0" presId="urn:microsoft.com/office/officeart/2005/8/layout/hierarchy1"/>
    <dgm:cxn modelId="{F31EC943-4F37-43C1-A719-2D9844C250F4}" type="presOf" srcId="{F001CEF6-1E1B-4D78-B800-72EBC660511C}" destId="{77A69C43-5AEF-46B6-B438-19FE1BE60454}" srcOrd="0" destOrd="0" presId="urn:microsoft.com/office/officeart/2005/8/layout/hierarchy1"/>
    <dgm:cxn modelId="{0DB9A0DF-3BAC-4C3B-9506-C52F8595B6A5}" type="presOf" srcId="{D995A378-4729-4266-B725-45EBCEE5C6AF}" destId="{320042A2-4451-4048-B1B6-94563CF906CC}" srcOrd="0" destOrd="0" presId="urn:microsoft.com/office/officeart/2005/8/layout/hierarchy1"/>
    <dgm:cxn modelId="{910EB305-F6D7-436D-9513-BDC25739EEE0}" srcId="{D492502B-EB2F-4871-9984-1305340A24CC}" destId="{EF197A84-C6BE-457D-AB43-A56732C0F83F}" srcOrd="0" destOrd="0" parTransId="{F001CEF6-1E1B-4D78-B800-72EBC660511C}" sibTransId="{A11D09E2-A976-4423-9512-37661EBDA000}"/>
    <dgm:cxn modelId="{0D4882DE-6799-4DE9-AFCB-158B490E04E2}" type="presOf" srcId="{68F456B8-0F9F-4DEC-B19E-3F2584FD0DC5}" destId="{1855FC0E-F8E2-4A5F-BF52-0F1AB096168D}" srcOrd="0" destOrd="0" presId="urn:microsoft.com/office/officeart/2005/8/layout/hierarchy1"/>
    <dgm:cxn modelId="{524C7906-2E6F-4FF1-B118-5B117926D953}" type="presOf" srcId="{EB72995D-A3A0-434E-8884-43DBCF644D2C}" destId="{753F4B29-3F5C-4656-AD8E-7C9984D1B6A9}" srcOrd="0" destOrd="0" presId="urn:microsoft.com/office/officeart/2005/8/layout/hierarchy1"/>
    <dgm:cxn modelId="{06C88B04-2CF2-4F3A-B752-122089CE8A9B}" type="presOf" srcId="{EF197A84-C6BE-457D-AB43-A56732C0F83F}" destId="{362E4C4C-0CBF-4247-B3CD-8871D5BA74F5}" srcOrd="0" destOrd="0" presId="urn:microsoft.com/office/officeart/2005/8/layout/hierarchy1"/>
    <dgm:cxn modelId="{6787AD8F-6E0B-4766-962B-57749AE9B542}" type="presOf" srcId="{644C5C31-098A-4A8D-AF2D-B4376E202DE0}" destId="{C4E5BEB8-6ABF-4B5A-965E-FAA9E56F2A85}" srcOrd="0" destOrd="0" presId="urn:microsoft.com/office/officeart/2005/8/layout/hierarchy1"/>
    <dgm:cxn modelId="{AD3A2D2E-B5FB-4951-AD39-F162E06C6873}" srcId="{6017F160-08EE-47B2-A793-15EE64A87A89}" destId="{D492502B-EB2F-4871-9984-1305340A24CC}" srcOrd="0" destOrd="0" parTransId="{D995A378-4729-4266-B725-45EBCEE5C6AF}" sibTransId="{C2C21A92-4D06-4F74-8AB4-E64DADB54B09}"/>
    <dgm:cxn modelId="{00F58271-36C8-40E0-BC16-A54DC8F443CC}" type="presOf" srcId="{6017F160-08EE-47B2-A793-15EE64A87A89}" destId="{118D10E2-EDCC-42F2-8C4C-0D0129DA46F1}" srcOrd="0" destOrd="0" presId="urn:microsoft.com/office/officeart/2005/8/layout/hierarchy1"/>
    <dgm:cxn modelId="{39AC18A6-0744-4AE1-8CA4-2B6BF48AD8BB}" srcId="{0B3475A0-0CF0-4B91-A4F0-EB9BBC85980A}" destId="{644C5C31-098A-4A8D-AF2D-B4376E202DE0}" srcOrd="0" destOrd="0" parTransId="{DC50D2FB-DE4E-4B13-AF0E-1BEDFDFB2261}" sibTransId="{B2C22369-0A53-499A-A6F0-715E230FA92C}"/>
    <dgm:cxn modelId="{383DA6D6-770A-4DD2-B97A-8457FD1F328B}" type="presOf" srcId="{D492502B-EB2F-4871-9984-1305340A24CC}" destId="{A94F8CB8-BE6D-4A10-8066-372135F4CFD6}" srcOrd="0" destOrd="0" presId="urn:microsoft.com/office/officeart/2005/8/layout/hierarchy1"/>
    <dgm:cxn modelId="{FE74DBCD-B4E4-4F6D-B3A4-8365E9DE1F75}" type="presOf" srcId="{DC50D2FB-DE4E-4B13-AF0E-1BEDFDFB2261}" destId="{657A224E-AB48-4057-A5C0-4A0614EF17E6}" srcOrd="0" destOrd="0" presId="urn:microsoft.com/office/officeart/2005/8/layout/hierarchy1"/>
    <dgm:cxn modelId="{F4817B32-ADCF-43EA-BC1F-FEB3BB18A0DD}" type="presParOf" srcId="{1855FC0E-F8E2-4A5F-BF52-0F1AB096168D}" destId="{7F76C78A-8B90-4D6F-BF03-B5F7C4A733AF}" srcOrd="0" destOrd="0" presId="urn:microsoft.com/office/officeart/2005/8/layout/hierarchy1"/>
    <dgm:cxn modelId="{8A147736-BFBF-4171-BB7F-6F5323F9D344}" type="presParOf" srcId="{7F76C78A-8B90-4D6F-BF03-B5F7C4A733AF}" destId="{D1660A9C-E2C8-439A-A2AF-99EA8CC35BA3}" srcOrd="0" destOrd="0" presId="urn:microsoft.com/office/officeart/2005/8/layout/hierarchy1"/>
    <dgm:cxn modelId="{8A12745A-F148-45AA-820C-E55F9CA90FB6}" type="presParOf" srcId="{D1660A9C-E2C8-439A-A2AF-99EA8CC35BA3}" destId="{B12FEC91-6DB7-4D05-B388-B48EB74FE348}" srcOrd="0" destOrd="0" presId="urn:microsoft.com/office/officeart/2005/8/layout/hierarchy1"/>
    <dgm:cxn modelId="{8D9534BA-C46E-4ADD-AC07-B192C96BC216}" type="presParOf" srcId="{D1660A9C-E2C8-439A-A2AF-99EA8CC35BA3}" destId="{118D10E2-EDCC-42F2-8C4C-0D0129DA46F1}" srcOrd="1" destOrd="0" presId="urn:microsoft.com/office/officeart/2005/8/layout/hierarchy1"/>
    <dgm:cxn modelId="{7DA9A082-96A2-4A3A-8D7C-519BDC719681}" type="presParOf" srcId="{7F76C78A-8B90-4D6F-BF03-B5F7C4A733AF}" destId="{F4E5574E-B321-4900-8370-71260BDC0D9A}" srcOrd="1" destOrd="0" presId="urn:microsoft.com/office/officeart/2005/8/layout/hierarchy1"/>
    <dgm:cxn modelId="{35792CA5-4BFB-4B8D-BCF9-49B27D38AF19}" type="presParOf" srcId="{F4E5574E-B321-4900-8370-71260BDC0D9A}" destId="{320042A2-4451-4048-B1B6-94563CF906CC}" srcOrd="0" destOrd="0" presId="urn:microsoft.com/office/officeart/2005/8/layout/hierarchy1"/>
    <dgm:cxn modelId="{466E70EA-942E-47B6-BB30-23F599D81B59}" type="presParOf" srcId="{F4E5574E-B321-4900-8370-71260BDC0D9A}" destId="{D73391E9-A7E0-47EF-9F90-2B8B92B23D6B}" srcOrd="1" destOrd="0" presId="urn:microsoft.com/office/officeart/2005/8/layout/hierarchy1"/>
    <dgm:cxn modelId="{B3905831-F678-4AB8-B8FB-50D03993193E}" type="presParOf" srcId="{D73391E9-A7E0-47EF-9F90-2B8B92B23D6B}" destId="{AD0541C6-CCBD-4E39-82A6-C0915ED1CDF0}" srcOrd="0" destOrd="0" presId="urn:microsoft.com/office/officeart/2005/8/layout/hierarchy1"/>
    <dgm:cxn modelId="{CFCC51B6-5BE9-4B18-9AC6-8822F5A1E2C2}" type="presParOf" srcId="{AD0541C6-CCBD-4E39-82A6-C0915ED1CDF0}" destId="{A4CAE933-31DD-4B4A-ACEB-6FCCE6DF4739}" srcOrd="0" destOrd="0" presId="urn:microsoft.com/office/officeart/2005/8/layout/hierarchy1"/>
    <dgm:cxn modelId="{20E0B58B-64B3-45E8-AB37-50DCF04619C6}" type="presParOf" srcId="{AD0541C6-CCBD-4E39-82A6-C0915ED1CDF0}" destId="{A94F8CB8-BE6D-4A10-8066-372135F4CFD6}" srcOrd="1" destOrd="0" presId="urn:microsoft.com/office/officeart/2005/8/layout/hierarchy1"/>
    <dgm:cxn modelId="{51AD18A9-E793-4B1D-9AD7-4B94FF8F2E04}" type="presParOf" srcId="{D73391E9-A7E0-47EF-9F90-2B8B92B23D6B}" destId="{E7C11852-5542-440B-BC71-27009D679F5D}" srcOrd="1" destOrd="0" presId="urn:microsoft.com/office/officeart/2005/8/layout/hierarchy1"/>
    <dgm:cxn modelId="{83E3AC35-DCCF-4137-A3DF-D6942D34EC87}" type="presParOf" srcId="{E7C11852-5542-440B-BC71-27009D679F5D}" destId="{77A69C43-5AEF-46B6-B438-19FE1BE60454}" srcOrd="0" destOrd="0" presId="urn:microsoft.com/office/officeart/2005/8/layout/hierarchy1"/>
    <dgm:cxn modelId="{2AD76B95-3129-424B-9358-B2CEECA28BA6}" type="presParOf" srcId="{E7C11852-5542-440B-BC71-27009D679F5D}" destId="{55DE1541-D82B-4357-9074-1E0977BF7E3B}" srcOrd="1" destOrd="0" presId="urn:microsoft.com/office/officeart/2005/8/layout/hierarchy1"/>
    <dgm:cxn modelId="{479A43FC-95DB-461C-8445-9AA426B887D1}" type="presParOf" srcId="{55DE1541-D82B-4357-9074-1E0977BF7E3B}" destId="{D5B32B1D-8BC1-489A-BEA9-B4A84E71A997}" srcOrd="0" destOrd="0" presId="urn:microsoft.com/office/officeart/2005/8/layout/hierarchy1"/>
    <dgm:cxn modelId="{B19A00B8-4953-49A2-B5C4-DBCDDB88C42F}" type="presParOf" srcId="{D5B32B1D-8BC1-489A-BEA9-B4A84E71A997}" destId="{92C4712A-4D9C-4341-A5F1-0CEF24A3F1BD}" srcOrd="0" destOrd="0" presId="urn:microsoft.com/office/officeart/2005/8/layout/hierarchy1"/>
    <dgm:cxn modelId="{9252C0C4-9BA4-4F9F-887C-740EDCF11C6D}" type="presParOf" srcId="{D5B32B1D-8BC1-489A-BEA9-B4A84E71A997}" destId="{362E4C4C-0CBF-4247-B3CD-8871D5BA74F5}" srcOrd="1" destOrd="0" presId="urn:microsoft.com/office/officeart/2005/8/layout/hierarchy1"/>
    <dgm:cxn modelId="{C85B082A-6E5B-4151-AECC-03C3A2107E18}" type="presParOf" srcId="{55DE1541-D82B-4357-9074-1E0977BF7E3B}" destId="{5F727B85-2769-4FA2-A4CC-CD0FB453D08E}" srcOrd="1" destOrd="0" presId="urn:microsoft.com/office/officeart/2005/8/layout/hierarchy1"/>
    <dgm:cxn modelId="{2A60499B-B36F-4AFC-8C0D-0100BFF3C488}" type="presParOf" srcId="{E7C11852-5542-440B-BC71-27009D679F5D}" destId="{A053FB2B-CF0D-4F44-9F63-31E2E2F8E415}" srcOrd="2" destOrd="0" presId="urn:microsoft.com/office/officeart/2005/8/layout/hierarchy1"/>
    <dgm:cxn modelId="{DB207874-8FE5-4335-9D84-9AB36F47454A}" type="presParOf" srcId="{E7C11852-5542-440B-BC71-27009D679F5D}" destId="{05915401-ED5B-4B9F-A79E-AB20206C90BA}" srcOrd="3" destOrd="0" presId="urn:microsoft.com/office/officeart/2005/8/layout/hierarchy1"/>
    <dgm:cxn modelId="{03FAF78B-0774-4F39-9E6D-441B90605E28}" type="presParOf" srcId="{05915401-ED5B-4B9F-A79E-AB20206C90BA}" destId="{7081C999-F11D-4135-988E-8023D0AAAD6B}" srcOrd="0" destOrd="0" presId="urn:microsoft.com/office/officeart/2005/8/layout/hierarchy1"/>
    <dgm:cxn modelId="{C650A0F6-48F0-4BCC-8B59-33976DC3B247}" type="presParOf" srcId="{7081C999-F11D-4135-988E-8023D0AAAD6B}" destId="{0325E601-D69A-44BB-82E3-1E99101762DA}" srcOrd="0" destOrd="0" presId="urn:microsoft.com/office/officeart/2005/8/layout/hierarchy1"/>
    <dgm:cxn modelId="{171E5AB7-84FD-42C9-8CAA-767DBF50D34E}" type="presParOf" srcId="{7081C999-F11D-4135-988E-8023D0AAAD6B}" destId="{753F4B29-3F5C-4656-AD8E-7C9984D1B6A9}" srcOrd="1" destOrd="0" presId="urn:microsoft.com/office/officeart/2005/8/layout/hierarchy1"/>
    <dgm:cxn modelId="{3E3AC963-1F96-468A-B49F-843A952864CB}" type="presParOf" srcId="{05915401-ED5B-4B9F-A79E-AB20206C90BA}" destId="{4850CF7A-98AB-4CEF-8642-1FFFED3770F7}" srcOrd="1" destOrd="0" presId="urn:microsoft.com/office/officeart/2005/8/layout/hierarchy1"/>
    <dgm:cxn modelId="{4EDBE00F-0E7F-4536-8604-B3339C1429CA}" type="presParOf" srcId="{F4E5574E-B321-4900-8370-71260BDC0D9A}" destId="{3193D650-4948-4FC4-B823-D16CC72B11E0}" srcOrd="2" destOrd="0" presId="urn:microsoft.com/office/officeart/2005/8/layout/hierarchy1"/>
    <dgm:cxn modelId="{721BBE7C-8348-4E32-9B48-27006D959D64}" type="presParOf" srcId="{F4E5574E-B321-4900-8370-71260BDC0D9A}" destId="{8DB277EC-33A1-401C-9519-01B038C14847}" srcOrd="3" destOrd="0" presId="urn:microsoft.com/office/officeart/2005/8/layout/hierarchy1"/>
    <dgm:cxn modelId="{555659A6-D645-4A84-9446-7C51B7A0D969}" type="presParOf" srcId="{8DB277EC-33A1-401C-9519-01B038C14847}" destId="{78E8DABD-F808-4AF2-B005-3ACCCF045599}" srcOrd="0" destOrd="0" presId="urn:microsoft.com/office/officeart/2005/8/layout/hierarchy1"/>
    <dgm:cxn modelId="{CDFDECE0-0DA6-472D-8427-29F41D632636}" type="presParOf" srcId="{78E8DABD-F808-4AF2-B005-3ACCCF045599}" destId="{AB0F1DF8-DF80-45F7-B521-8BA6E6707FC5}" srcOrd="0" destOrd="0" presId="urn:microsoft.com/office/officeart/2005/8/layout/hierarchy1"/>
    <dgm:cxn modelId="{25F605D0-F306-42E3-B815-175CF4AAD303}" type="presParOf" srcId="{78E8DABD-F808-4AF2-B005-3ACCCF045599}" destId="{0B93575C-CD05-4279-9471-61C3EF1E8A7E}" srcOrd="1" destOrd="0" presId="urn:microsoft.com/office/officeart/2005/8/layout/hierarchy1"/>
    <dgm:cxn modelId="{727E9DFE-C372-4F2B-ACA6-4DA1384A25B6}" type="presParOf" srcId="{8DB277EC-33A1-401C-9519-01B038C14847}" destId="{C1162D33-868A-43B8-B9F2-212BC74B549A}" srcOrd="1" destOrd="0" presId="urn:microsoft.com/office/officeart/2005/8/layout/hierarchy1"/>
    <dgm:cxn modelId="{41E52265-CB8A-4C28-81CD-B0AEF7F124B4}" type="presParOf" srcId="{C1162D33-868A-43B8-B9F2-212BC74B549A}" destId="{657A224E-AB48-4057-A5C0-4A0614EF17E6}" srcOrd="0" destOrd="0" presId="urn:microsoft.com/office/officeart/2005/8/layout/hierarchy1"/>
    <dgm:cxn modelId="{BEB431BB-440E-4E35-AC85-4B84E86741BC}" type="presParOf" srcId="{C1162D33-868A-43B8-B9F2-212BC74B549A}" destId="{5657D871-FAFE-4051-86D9-ABA6B747ADA0}" srcOrd="1" destOrd="0" presId="urn:microsoft.com/office/officeart/2005/8/layout/hierarchy1"/>
    <dgm:cxn modelId="{B0767E2F-1E38-4250-A219-119CA9B3DD93}" type="presParOf" srcId="{5657D871-FAFE-4051-86D9-ABA6B747ADA0}" destId="{BB94C42B-2594-4812-8CB5-EFEB2826755D}" srcOrd="0" destOrd="0" presId="urn:microsoft.com/office/officeart/2005/8/layout/hierarchy1"/>
    <dgm:cxn modelId="{630337E9-8870-4A6D-A54B-B354B858FE6E}" type="presParOf" srcId="{BB94C42B-2594-4812-8CB5-EFEB2826755D}" destId="{A8124948-6378-4DD8-BC64-33D0606346DF}" srcOrd="0" destOrd="0" presId="urn:microsoft.com/office/officeart/2005/8/layout/hierarchy1"/>
    <dgm:cxn modelId="{D1A9958D-6579-4A19-9126-8839A9C712A8}" type="presParOf" srcId="{BB94C42B-2594-4812-8CB5-EFEB2826755D}" destId="{C4E5BEB8-6ABF-4B5A-965E-FAA9E56F2A85}" srcOrd="1" destOrd="0" presId="urn:microsoft.com/office/officeart/2005/8/layout/hierarchy1"/>
    <dgm:cxn modelId="{07B2D511-097B-4ADE-9E6C-F99F90C8C603}" type="presParOf" srcId="{5657D871-FAFE-4051-86D9-ABA6B747ADA0}" destId="{62EDCC76-B483-4941-9FDB-61E4BBFB50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A224E-AB48-4057-A5C0-4A0614EF17E6}">
      <dsp:nvSpPr>
        <dsp:cNvPr id="0" name=""/>
        <dsp:cNvSpPr/>
      </dsp:nvSpPr>
      <dsp:spPr>
        <a:xfrm>
          <a:off x="6700003" y="2363192"/>
          <a:ext cx="91440" cy="440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3D650-4948-4FC4-B823-D16CC72B11E0}">
      <dsp:nvSpPr>
        <dsp:cNvPr id="0" name=""/>
        <dsp:cNvSpPr/>
      </dsp:nvSpPr>
      <dsp:spPr>
        <a:xfrm>
          <a:off x="4722582" y="961930"/>
          <a:ext cx="2023140" cy="44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70"/>
              </a:lnTo>
              <a:lnTo>
                <a:pt x="2023140" y="299970"/>
              </a:lnTo>
              <a:lnTo>
                <a:pt x="2023140" y="440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3FB2B-CF0D-4F44-9F63-31E2E2F8E415}">
      <dsp:nvSpPr>
        <dsp:cNvPr id="0" name=""/>
        <dsp:cNvSpPr/>
      </dsp:nvSpPr>
      <dsp:spPr>
        <a:xfrm>
          <a:off x="2561219" y="2363192"/>
          <a:ext cx="1337003" cy="44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70"/>
              </a:lnTo>
              <a:lnTo>
                <a:pt x="1337003" y="299970"/>
              </a:lnTo>
              <a:lnTo>
                <a:pt x="1337003" y="44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69C43-5AEF-46B6-B438-19FE1BE60454}">
      <dsp:nvSpPr>
        <dsp:cNvPr id="0" name=""/>
        <dsp:cNvSpPr/>
      </dsp:nvSpPr>
      <dsp:spPr>
        <a:xfrm>
          <a:off x="1183215" y="2363192"/>
          <a:ext cx="1378004" cy="440180"/>
        </a:xfrm>
        <a:custGeom>
          <a:avLst/>
          <a:gdLst/>
          <a:ahLst/>
          <a:cxnLst/>
          <a:rect l="0" t="0" r="0" b="0"/>
          <a:pathLst>
            <a:path>
              <a:moveTo>
                <a:pt x="1378004" y="0"/>
              </a:moveTo>
              <a:lnTo>
                <a:pt x="1378004" y="299970"/>
              </a:lnTo>
              <a:lnTo>
                <a:pt x="0" y="299970"/>
              </a:lnTo>
              <a:lnTo>
                <a:pt x="0" y="44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042A2-4451-4048-B1B6-94563CF906CC}">
      <dsp:nvSpPr>
        <dsp:cNvPr id="0" name=""/>
        <dsp:cNvSpPr/>
      </dsp:nvSpPr>
      <dsp:spPr>
        <a:xfrm>
          <a:off x="2561219" y="961930"/>
          <a:ext cx="2161362" cy="440180"/>
        </a:xfrm>
        <a:custGeom>
          <a:avLst/>
          <a:gdLst/>
          <a:ahLst/>
          <a:cxnLst/>
          <a:rect l="0" t="0" r="0" b="0"/>
          <a:pathLst>
            <a:path>
              <a:moveTo>
                <a:pt x="2161362" y="0"/>
              </a:moveTo>
              <a:lnTo>
                <a:pt x="2161362" y="299970"/>
              </a:lnTo>
              <a:lnTo>
                <a:pt x="0" y="299970"/>
              </a:lnTo>
              <a:lnTo>
                <a:pt x="0" y="440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EC91-6DB7-4D05-B388-B48EB74FE348}">
      <dsp:nvSpPr>
        <dsp:cNvPr id="0" name=""/>
        <dsp:cNvSpPr/>
      </dsp:nvSpPr>
      <dsp:spPr>
        <a:xfrm>
          <a:off x="3525633" y="848"/>
          <a:ext cx="2393896" cy="961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D10E2-EDCC-42F2-8C4C-0D0129DA46F1}">
      <dsp:nvSpPr>
        <dsp:cNvPr id="0" name=""/>
        <dsp:cNvSpPr/>
      </dsp:nvSpPr>
      <dsp:spPr>
        <a:xfrm>
          <a:off x="3693802" y="160608"/>
          <a:ext cx="2393896" cy="961082"/>
        </a:xfrm>
        <a:prstGeom prst="roundRect">
          <a:avLst>
            <a:gd name="adj" fmla="val 10000"/>
          </a:avLst>
        </a:prstGeom>
        <a:solidFill>
          <a:srgbClr val="E43CA8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Виды аудитов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1951" y="188757"/>
        <a:ext cx="2337598" cy="904784"/>
      </dsp:txXfrm>
    </dsp:sp>
    <dsp:sp modelId="{A4CAE933-31DD-4B4A-ACEB-6FCCE6DF4739}">
      <dsp:nvSpPr>
        <dsp:cNvPr id="0" name=""/>
        <dsp:cNvSpPr/>
      </dsp:nvSpPr>
      <dsp:spPr>
        <a:xfrm>
          <a:off x="1618201" y="1402110"/>
          <a:ext cx="1886036" cy="961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F8CB8-BE6D-4A10-8066-372135F4CFD6}">
      <dsp:nvSpPr>
        <dsp:cNvPr id="0" name=""/>
        <dsp:cNvSpPr/>
      </dsp:nvSpPr>
      <dsp:spPr>
        <a:xfrm>
          <a:off x="1786369" y="1561870"/>
          <a:ext cx="1886036" cy="96108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Внешний аудит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4518" y="1590019"/>
        <a:ext cx="1829738" cy="904784"/>
      </dsp:txXfrm>
    </dsp:sp>
    <dsp:sp modelId="{92C4712A-4D9C-4341-A5F1-0CEF24A3F1BD}">
      <dsp:nvSpPr>
        <dsp:cNvPr id="0" name=""/>
        <dsp:cNvSpPr/>
      </dsp:nvSpPr>
      <dsp:spPr>
        <a:xfrm>
          <a:off x="14380" y="2803373"/>
          <a:ext cx="2337669" cy="217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E4C4C-0CBF-4247-B3CD-8871D5BA74F5}">
      <dsp:nvSpPr>
        <dsp:cNvPr id="0" name=""/>
        <dsp:cNvSpPr/>
      </dsp:nvSpPr>
      <dsp:spPr>
        <a:xfrm>
          <a:off x="182549" y="2963133"/>
          <a:ext cx="2337669" cy="217647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 </a:t>
          </a:r>
          <a:r>
            <a:rPr lang="en-US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I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стороной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Проводится заинтересованной стороной потребителем и др.</a:t>
          </a:r>
          <a:endParaRPr lang="ru-RU" sz="1600" b="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6296" y="3026880"/>
        <a:ext cx="2210175" cy="2048982"/>
      </dsp:txXfrm>
    </dsp:sp>
    <dsp:sp modelId="{0325E601-D69A-44BB-82E3-1E99101762DA}">
      <dsp:nvSpPr>
        <dsp:cNvPr id="0" name=""/>
        <dsp:cNvSpPr/>
      </dsp:nvSpPr>
      <dsp:spPr>
        <a:xfrm>
          <a:off x="2688386" y="2803373"/>
          <a:ext cx="2419671" cy="2173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4B29-3F5C-4656-AD8E-7C9984D1B6A9}">
      <dsp:nvSpPr>
        <dsp:cNvPr id="0" name=""/>
        <dsp:cNvSpPr/>
      </dsp:nvSpPr>
      <dsp:spPr>
        <a:xfrm>
          <a:off x="2856555" y="2963133"/>
          <a:ext cx="2419671" cy="217359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 </a:t>
          </a:r>
          <a:r>
            <a:rPr lang="en-US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стороной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Проводится независимой организацией</a:t>
          </a:r>
          <a:endParaRPr lang="ru-RU" sz="1600" b="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217" y="3026795"/>
        <a:ext cx="2292347" cy="2046268"/>
      </dsp:txXfrm>
    </dsp:sp>
    <dsp:sp modelId="{AB0F1DF8-DF80-45F7-B521-8BA6E6707FC5}">
      <dsp:nvSpPr>
        <dsp:cNvPr id="0" name=""/>
        <dsp:cNvSpPr/>
      </dsp:nvSpPr>
      <dsp:spPr>
        <a:xfrm>
          <a:off x="5664483" y="1402110"/>
          <a:ext cx="2162480" cy="961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3575C-CD05-4279-9471-61C3EF1E8A7E}">
      <dsp:nvSpPr>
        <dsp:cNvPr id="0" name=""/>
        <dsp:cNvSpPr/>
      </dsp:nvSpPr>
      <dsp:spPr>
        <a:xfrm>
          <a:off x="5832651" y="1561870"/>
          <a:ext cx="2162480" cy="96108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Внутренний аудит</a:t>
          </a:r>
          <a:endParaRPr lang="ru-RU" sz="15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0800" y="1590019"/>
        <a:ext cx="2106182" cy="904784"/>
      </dsp:txXfrm>
    </dsp:sp>
    <dsp:sp modelId="{A8124948-6378-4DD8-BC64-33D0606346DF}">
      <dsp:nvSpPr>
        <dsp:cNvPr id="0" name=""/>
        <dsp:cNvSpPr/>
      </dsp:nvSpPr>
      <dsp:spPr>
        <a:xfrm>
          <a:off x="5444395" y="2803373"/>
          <a:ext cx="2602655" cy="225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5BEB8-6ABF-4B5A-965E-FAA9E56F2A85}">
      <dsp:nvSpPr>
        <dsp:cNvPr id="0" name=""/>
        <dsp:cNvSpPr/>
      </dsp:nvSpPr>
      <dsp:spPr>
        <a:xfrm>
          <a:off x="5612563" y="2963133"/>
          <a:ext cx="2602655" cy="225413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</a:t>
          </a:r>
          <a:r>
            <a:rPr lang="en-US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III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стороной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 проводится самой организацией</a:t>
          </a:r>
          <a:endParaRPr lang="ru-RU" sz="1600" b="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8584" y="3029154"/>
        <a:ext cx="2470613" cy="212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CBDD-3A1B-44D0-9B7B-03F311BC0BEB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8C84-7958-47B1-85C9-37791C3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0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4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9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1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8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6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6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4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8C84-7958-47B1-85C9-37791C3411B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7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1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2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3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3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0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9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«Система  ХАССП как основной инструмент самоконтроля в отношении безопасности пищевой продукции» </a:t>
            </a:r>
            <a:br>
              <a:rPr lang="ru-RU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околова-Н-С\Pictures\fcea9c52091c6bad3838af0c93642c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3456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 ХАССП как основной инструмент самоконтроля в отношении безопасности пищевой продукции»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блок-схем технологического процесса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79512" y="980728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72" y="286738"/>
            <a:ext cx="8229600" cy="405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блок-схем технологического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552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7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1. Анализ рисков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186" y="980728"/>
            <a:ext cx="88403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три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опасных фактора на производстве пищевой продукции.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БИОЛОГИЧЕСКИЕ.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Опасными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биологическими факторами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пищевого происхождения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бактерии,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плесневые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грибы,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же насекомые.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Химические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опасные факторы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пищевых продуктах могут быть естественного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могут образовываться в процессе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переработки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пищевого продукта.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вердые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посторонние объекты в пищевых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продуктах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быть причинами болезней и травм. Данный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опасных факторов может возникнуть из-за загрязнения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несоблюдения оптимальных технологических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режимов во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многих сегментах пищевой цепи, от сбора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урожая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включая производственную сферу.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t="2629" r="25321" b="18109"/>
          <a:stretch/>
        </p:blipFill>
        <p:spPr bwMode="auto">
          <a:xfrm>
            <a:off x="7668343" y="1340768"/>
            <a:ext cx="1278871" cy="17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6917" b="10428"/>
          <a:stretch/>
        </p:blipFill>
        <p:spPr bwMode="auto">
          <a:xfrm>
            <a:off x="6300192" y="3212977"/>
            <a:ext cx="2225040" cy="13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51" y="4797152"/>
            <a:ext cx="1849363" cy="189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90307"/>
              </p:ext>
            </p:extLst>
          </p:nvPr>
        </p:nvGraphicFramePr>
        <p:xfrm>
          <a:off x="107505" y="260350"/>
          <a:ext cx="8928990" cy="649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6330"/>
                <a:gridCol w="2976330"/>
                <a:gridCol w="2976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●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БИОЛОГИЧЕСКИЕ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● ХИМИЧЕСКИЕ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● ФИЗИЧЕСКИЕ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Микроорганизмы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Бактерии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Дрожжи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Плесневые</a:t>
                      </a:r>
                      <a:r>
                        <a:rPr lang="ru-RU" baseline="0" dirty="0" smtClean="0"/>
                        <a:t> грибы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Вирусы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Простейшие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Черви паразиты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Химические вещества естественного происхождения: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аллергены,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err="1" smtClean="0"/>
                        <a:t>микотоксины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токсины грибов,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="1" dirty="0" smtClean="0"/>
                        <a:t>Химические</a:t>
                      </a:r>
                      <a:r>
                        <a:rPr lang="ru-RU" b="1" baseline="0" dirty="0" smtClean="0"/>
                        <a:t> вещества вносимые из вне: </a:t>
                      </a:r>
                      <a:endParaRPr lang="ru-RU" b="1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сельскохозяйственные препараты, такие как пестициды, удобрения,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Медицинские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препараты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(антибиотики, гормоны роста </a:t>
                      </a:r>
                      <a:r>
                        <a:rPr lang="ru-RU" dirty="0" err="1" smtClean="0"/>
                        <a:t>и.т.д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токсические элементы;</a:t>
                      </a:r>
                    </a:p>
                    <a:p>
                      <a:r>
                        <a:rPr lang="ru-RU" dirty="0" smtClean="0"/>
                        <a:t>      свинец, кадмий, ртуть,</a:t>
                      </a:r>
                    </a:p>
                    <a:p>
                      <a:r>
                        <a:rPr lang="ru-RU" baseline="0" dirty="0" smtClean="0"/>
                        <a:t>      </a:t>
                      </a:r>
                      <a:r>
                        <a:rPr lang="ru-RU" dirty="0" smtClean="0"/>
                        <a:t>мышьяк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опасные токсичные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      элементы:</a:t>
                      </a:r>
                      <a:r>
                        <a:rPr lang="ru-RU" baseline="0" dirty="0" smtClean="0"/>
                        <a:t> цианиды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осколки стекла (бутылки, банки, посуда);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дерево (ящики, - строительные материалы);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растительные примеси (солома, семена сорных растений);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камни (строительные материалы);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металлические примеси (оборудование, провода);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изоляция (строительные материалы);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кости (неправильная переработка);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ластик;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бумага (упаковка,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предметы личного имущества персонала и др.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2. Критические контрольные точки (ККТ)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Критические контрольные точки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ключевой элемент в системе ХАССП (НАССР), который описывает место, этапы или процессы производства пищевой продукции, на которых существует высокая вероятность произвести некачественный продукт, который может быть опасен для здоровья потребителя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Все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существенные опасные факторы, которые были определены группой НАССР при проведении анализа опасных факторов (Принцип 1), должны учитываться при определении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ККТ.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«Дерево принятия решений»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60" cy="54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8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3. Установление критических пределов для ККТ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735281"/>
              </p:ext>
            </p:extLst>
          </p:nvPr>
        </p:nvGraphicFramePr>
        <p:xfrm>
          <a:off x="179512" y="980728"/>
          <a:ext cx="871296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  <a:gridCol w="158417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Критические пределы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ККТ и контролируемый параметр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1097">
                <a:tc>
                  <a:txBody>
                    <a:bodyPr/>
                    <a:lstStyle/>
                    <a:p>
                      <a:pPr lvl="1" algn="just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Мясной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фарш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хранят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12 ч </a:t>
                      </a: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температуре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(2^4) °С.</a:t>
                      </a:r>
                    </a:p>
                    <a:p>
                      <a:pPr lvl="1" algn="just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готовые первые и вторые блюда могут находиться на мармите или горячей плите не более 2-3 ч с момента изготовления;</a:t>
                      </a:r>
                    </a:p>
                    <a:p>
                      <a:pPr lvl="1" algn="just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Салаты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винегреты в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заправленном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хранят при температуре 4±2 °С не более 6 ч. Для натуральных рубленых изделий - не ниже 85 °С, для изделий из котлетной массы - не ниже 90 °С. Указанная температура выдерживается в течение 5 мин.</a:t>
                      </a:r>
                    </a:p>
                    <a:p>
                      <a:pPr lvl="1" algn="just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Отварное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мясо, птицу и субпродукты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первых и вторых блюд нарезают на порции, заливают бульоном, кипятят в течение 5-7 мин и хранят при температуре 75 °С до отпуска не более 1 ч.</a:t>
                      </a:r>
                    </a:p>
                    <a:p>
                      <a:pPr lvl="1" algn="just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Горячие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блюда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(супы, соусы, напитки) при раздаче должны иметь температуру не ниже 75 °С, вторые блюда и гарниры - не ниже 65 °С, холодные супы, напитки - не выше 14 °С.</a:t>
                      </a:r>
                    </a:p>
                    <a:p>
                      <a:pPr lvl="1" algn="just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Готовые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первые и вторые блюда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могут находиться на мармите или горячей плите не более 2-3 ч с момента изготовления.</a:t>
                      </a:r>
                    </a:p>
                    <a:p>
                      <a:pPr lvl="1" algn="just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Салаты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винегреты, гастрономические продукты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другие холодные блюда и напитки должны выставляться в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порционированном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виде в охлаждаемый прилавок-витрину и реализовываться в течение 1 ч.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ККТ, температура, врем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4. Разработка система мониторинга для всех ККТ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критических контрольных точек и оптимизации их показателей разрабатывается процедура контроля.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такую систему контроля входят все наблюдения и замеры за состоянием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ККТ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соблюдения критических пределов.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9599" r="4962"/>
          <a:stretch/>
        </p:blipFill>
        <p:spPr bwMode="auto">
          <a:xfrm>
            <a:off x="5389880" y="4653672"/>
            <a:ext cx="3754120" cy="22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64" y="2708920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Система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в отслеживании процесса в критической контрольной точке и ведении записей о соблюдении критических пределов.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невозможности осуществления непрерывного мониторинга контрольной точки, установите периодичность проведения измерения для контроля процесса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Программа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мониторинга состоит из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измерений или наблюдений, их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 быть своевременным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принятия действий и контроля продукта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неконтролируемой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ККТ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7118" r="15774"/>
          <a:stretch/>
        </p:blipFill>
        <p:spPr bwMode="auto">
          <a:xfrm>
            <a:off x="251520" y="836712"/>
            <a:ext cx="8712968" cy="582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0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5. Корректирующие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Корректирующие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– это деятельность, которая должна выполняться, чтобы предотвратить повторное возникновение несоответствий или возникновение похожих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несоответствий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0892"/>
            <a:ext cx="8424936" cy="484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ХАССП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английская аббревиатура,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Hazard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(HACCP), анализ рисков и критических контрольных точек, обозначающая систему контроля над качеством пищевой продукции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Система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НАССР является превентивной системой безопасности пищевых продуктов. Это инструмент управления опасными факторами, их минимизация и предупреждение, где основные усилия направлены не на контроль конечной продукции, а на предупреждение.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10745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447794"/>
              </p:ext>
            </p:extLst>
          </p:nvPr>
        </p:nvGraphicFramePr>
        <p:xfrm>
          <a:off x="107504" y="116632"/>
          <a:ext cx="8856985" cy="615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6245"/>
                <a:gridCol w="1390655"/>
                <a:gridCol w="1097886"/>
                <a:gridCol w="1317463"/>
                <a:gridCol w="585539"/>
                <a:gridCol w="951501"/>
                <a:gridCol w="1463848"/>
                <a:gridCol w="1463848"/>
              </a:tblGrid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Шаг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Этап процесса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Опасность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Меры контроля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ККТ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Частота контроля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Корректирующие действия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Отчеты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Приемка пищевой продукцию в организацию общественного питания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Биологическая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(рост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патогенных микроорганизмов)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Проверка качества пищевой продукции и продовольственного сырья (внешний вид, наличие сопроводительной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документации, целостность упаковки, сроки годности, информации на этикетке </a:t>
                      </a:r>
                      <a:r>
                        <a:rPr lang="ru-RU" sz="13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и.т.д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ККТ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Каждая партия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выявлении не соответствия доставленного пищевого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сырья, возврат поставщику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Фиксация приема пищевой продукции в журнале «Входного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контроля»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Хранение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пищевой продукции и продовольственного сырья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Биологическая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(рост патогенных микроорганизмов)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за исправностью холодильного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оборудования, и приборов измерения температуры в холодильном оборудовании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ККТ № 2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неисправности холодильного оборудования, его замена,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незамедлительная переработка сырья, утилизация продукции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Фиксация температуры холодильного оборудования в журнале учета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рабочего листа ХАССП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/>
          <a:stretch/>
        </p:blipFill>
        <p:spPr bwMode="auto">
          <a:xfrm>
            <a:off x="179512" y="1484784"/>
            <a:ext cx="87849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Корректирующие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действия, предпринимаемые в случае нарушения критических пределов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8" r="2156" b="5806"/>
          <a:stretch/>
        </p:blipFill>
        <p:spPr bwMode="auto">
          <a:xfrm>
            <a:off x="107504" y="1124744"/>
            <a:ext cx="87418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6. Установка процедур проверки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089504"/>
              </p:ext>
            </p:extLst>
          </p:nvPr>
        </p:nvGraphicFramePr>
        <p:xfrm>
          <a:off x="251520" y="908720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4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7. Внедрение системы документации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373616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12387" r="6066"/>
          <a:stretch/>
        </p:blipFill>
        <p:spPr bwMode="auto">
          <a:xfrm>
            <a:off x="-16620" y="2996952"/>
            <a:ext cx="386854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" y="771064"/>
            <a:ext cx="4856482" cy="22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3" y="782256"/>
            <a:ext cx="4050843" cy="235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520280" cy="104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04" y="3139422"/>
            <a:ext cx="2809714" cy="280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4756" r="19958" b="24997"/>
          <a:stretch/>
        </p:blipFill>
        <p:spPr bwMode="auto">
          <a:xfrm>
            <a:off x="3887440" y="3965517"/>
            <a:ext cx="2376264" cy="205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78098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нормативно правовые акты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ИСО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22000-2019 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стандарт Российской Федерации. Системы менеджмента безопасности пищевой продукции. Требования к организациям, участвующим в цепи создания пищевой продукции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56671-2015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Национальный стандарт Российской Федерации. Рекомендации по разработке и внедрению процедур, основанных на принципах ХАССП"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51705.1-2001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качества. Управление качеством пищевых продуктов на основе принципов ХАССП. Общие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Р 54762-2011/ISO/TS 22002-1:2009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предварительных требований по безопасности пищевой продукции.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Процедуры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HACCP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904656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ч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 ст. 10 Технического регламента Таможенного союза ТР ТС 021/2011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пищевой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продукции»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осуществлении процессов производства (изготовления) пищевой продукции, связанных с требованиями безопасности такой продукции, изготовитель должен разработать, внедрить и поддерживать процедуры, основанные на принципах ХАССП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п.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2.3/2.4.3590-20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«Санитарно-эпидемиологические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общественного питания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населения»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редприятия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общественного питания должны проводить производственный контроль, основанный на принципах ХАССП (в английской транскрипции HACCP -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Hazard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питания.</a:t>
            </a:r>
          </a:p>
          <a:p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шагов в системе разработки ХАССП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289451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группы ХАССП (приказ о создании рабочей группы)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Описание, характеристика продукта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Определение предназначения продукта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Построение блок-схем технологического процесса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Проверка блок-схемы процесса на производстве</a:t>
            </a:r>
          </a:p>
          <a:p>
            <a:pPr lvl="8"/>
            <a:endParaRPr lang="ru-RU" dirty="0" smtClean="0"/>
          </a:p>
          <a:p>
            <a:pPr lvl="8"/>
            <a:endParaRPr lang="ru-RU" dirty="0" smtClean="0"/>
          </a:p>
          <a:p>
            <a:pPr marL="3657600" lvl="8" indent="0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опасностей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Определение критических контрольных точек (ККТ)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Установление критических пределов для ККТ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Разработка система мониторинга для всех ККТ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Разработка корректирующих действий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Установка процедур проверки</a:t>
            </a:r>
          </a:p>
          <a:p>
            <a:pPr marL="3657600" lvl="8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Внедрение системы документации</a:t>
            </a:r>
          </a:p>
          <a:p>
            <a:pPr lvl="8"/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3528" y="1628800"/>
            <a:ext cx="3240360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Предварительные действия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69276" y="4343856"/>
            <a:ext cx="3240360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принципов ХАССП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115616" y="2924944"/>
            <a:ext cx="1368152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шагов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3711744" y="927696"/>
            <a:ext cx="428208" cy="209899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35" y="3380224"/>
            <a:ext cx="627093" cy="26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верх 9"/>
          <p:cNvSpPr/>
          <p:nvPr/>
        </p:nvSpPr>
        <p:spPr>
          <a:xfrm>
            <a:off x="1728860" y="2239928"/>
            <a:ext cx="160596" cy="6183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27252" y="3551864"/>
            <a:ext cx="162204" cy="69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8126"/>
            <a:ext cx="2304256" cy="122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3771"/>
          <a:stretch/>
        </p:blipFill>
        <p:spPr bwMode="auto">
          <a:xfrm>
            <a:off x="188992" y="116633"/>
            <a:ext cx="8640960" cy="66295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88" y="5679053"/>
            <a:ext cx="2376264" cy="10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Описание, характеристика продукта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5908" r="13814" b="10468"/>
          <a:stretch/>
        </p:blipFill>
        <p:spPr bwMode="auto">
          <a:xfrm>
            <a:off x="113432" y="836712"/>
            <a:ext cx="88895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Описание, характеристика продукта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0578" r="5067" b="2978"/>
          <a:stretch/>
        </p:blipFill>
        <p:spPr bwMode="auto">
          <a:xfrm>
            <a:off x="467544" y="908720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5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предназначения продукта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B050"/>
      </a:dk1>
      <a:lt1>
        <a:srgbClr val="92D050"/>
      </a:lt1>
      <a:dk2>
        <a:srgbClr val="92D050"/>
      </a:dk2>
      <a:lt2>
        <a:srgbClr val="36FF91"/>
      </a:lt2>
      <a:accent1>
        <a:srgbClr val="92D050"/>
      </a:accent1>
      <a:accent2>
        <a:srgbClr val="92D050"/>
      </a:accent2>
      <a:accent3>
        <a:srgbClr val="92D050"/>
      </a:accent3>
      <a:accent4>
        <a:srgbClr val="6DAA2D"/>
      </a:accent4>
      <a:accent5>
        <a:srgbClr val="00843C"/>
      </a:accent5>
      <a:accent6>
        <a:srgbClr val="49711E"/>
      </a:accent6>
      <a:hlink>
        <a:srgbClr val="BDE296"/>
      </a:hlink>
      <a:folHlink>
        <a:srgbClr val="6DAA2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1049</Words>
  <Application>Microsoft Office PowerPoint</Application>
  <PresentationFormat>Экран (4:3)</PresentationFormat>
  <Paragraphs>171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«Система  ХАССП как основной инструмент самоконтроля в отношении безопасности пищевой продукции»  </vt:lpstr>
      <vt:lpstr>Презентация PowerPoint</vt:lpstr>
      <vt:lpstr>Основные нормативно правовые акты</vt:lpstr>
      <vt:lpstr> Процедуры HACCP </vt:lpstr>
      <vt:lpstr>Последовательность шагов в системе разработки ХАССП</vt:lpstr>
      <vt:lpstr>Презентация PowerPoint</vt:lpstr>
      <vt:lpstr>Описание, характеристика продукта</vt:lpstr>
      <vt:lpstr>Описание, характеристика продукта</vt:lpstr>
      <vt:lpstr>Определение предназначения продукта</vt:lpstr>
      <vt:lpstr>Построение блок-схем технологического процесса </vt:lpstr>
      <vt:lpstr>Построение блок-схем технологического процесса</vt:lpstr>
      <vt:lpstr>Принцип 1. Анализ рисков</vt:lpstr>
      <vt:lpstr>Презентация PowerPoint</vt:lpstr>
      <vt:lpstr>Принцип 2. Критические контрольные точки (ККТ)</vt:lpstr>
      <vt:lpstr>«Дерево принятия решений»</vt:lpstr>
      <vt:lpstr>Принцип 3. Установление критических пределов для ККТ</vt:lpstr>
      <vt:lpstr>Принцип 4. Разработка система мониторинга для всех ККТ</vt:lpstr>
      <vt:lpstr>Контроль ККТ</vt:lpstr>
      <vt:lpstr>Принцип 5. Корректирующие действия</vt:lpstr>
      <vt:lpstr>Презентация PowerPoint</vt:lpstr>
      <vt:lpstr>Форма рабочего листа ХАССП</vt:lpstr>
      <vt:lpstr>Корректирующие действия, предпринимаемые в случае нарушения критических пределов. </vt:lpstr>
      <vt:lpstr>Принцип 6. Установка процедур проверки</vt:lpstr>
      <vt:lpstr>Принцип 7. Внедрение системы документации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 ХАССП как основной инструмент самоконтроля в отношении безопасности пищевой продукции»  </dc:title>
  <dc:creator>Наталья С. Соколова</dc:creator>
  <cp:lastModifiedBy>Екатерина М. Макарова</cp:lastModifiedBy>
  <cp:revision>128</cp:revision>
  <dcterms:created xsi:type="dcterms:W3CDTF">2022-05-06T06:51:37Z</dcterms:created>
  <dcterms:modified xsi:type="dcterms:W3CDTF">2023-05-29T06:50:50Z</dcterms:modified>
</cp:coreProperties>
</file>