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04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42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5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9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2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1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5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4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23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7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1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B194-284A-43C7-BE6A-27F0A4AA7D68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4CC7-BEC9-4448-BE33-0B8D4B5A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52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5" y="320634"/>
            <a:ext cx="11825277" cy="633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6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7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95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5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84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</cp:revision>
  <dcterms:created xsi:type="dcterms:W3CDTF">2024-03-27T00:05:46Z</dcterms:created>
  <dcterms:modified xsi:type="dcterms:W3CDTF">2024-03-27T00:09:23Z</dcterms:modified>
</cp:coreProperties>
</file>