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73" r:id="rId2"/>
    <p:sldId id="271" r:id="rId3"/>
    <p:sldId id="261" r:id="rId4"/>
    <p:sldId id="267" r:id="rId5"/>
    <p:sldId id="268" r:id="rId6"/>
    <p:sldId id="269" r:id="rId7"/>
    <p:sldId id="270" r:id="rId8"/>
  </p:sldIdLst>
  <p:sldSz cx="17610138" cy="990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554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56B3"/>
    <a:srgbClr val="407BFF"/>
    <a:srgbClr val="C6D8FF"/>
    <a:srgbClr val="37474F"/>
    <a:srgbClr val="FF8F57"/>
    <a:srgbClr val="FFBE9D"/>
    <a:srgbClr val="D8AD8A"/>
    <a:srgbClr val="825833"/>
    <a:srgbClr val="404040"/>
    <a:srgbClr val="E0E0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>
        <p:scale>
          <a:sx n="66" d="100"/>
          <a:sy n="66" d="100"/>
        </p:scale>
        <p:origin x="204" y="480"/>
      </p:cViewPr>
      <p:guideLst>
        <p:guide orient="horz" pos="3120"/>
        <p:guide pos="554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1267" y="1621191"/>
            <a:ext cx="13207604" cy="3448756"/>
          </a:xfrm>
        </p:spPr>
        <p:txBody>
          <a:bodyPr anchor="b"/>
          <a:lstStyle>
            <a:lvl1pPr algn="ctr">
              <a:defRPr sz="8666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1267" y="5202944"/>
            <a:ext cx="13207604" cy="2391656"/>
          </a:xfrm>
        </p:spPr>
        <p:txBody>
          <a:bodyPr/>
          <a:lstStyle>
            <a:lvl1pPr marL="0" indent="0" algn="ctr">
              <a:buNone/>
              <a:defRPr sz="3467"/>
            </a:lvl1pPr>
            <a:lvl2pPr marL="660380" indent="0" algn="ctr">
              <a:buNone/>
              <a:defRPr sz="2889"/>
            </a:lvl2pPr>
            <a:lvl3pPr marL="1320759" indent="0" algn="ctr">
              <a:buNone/>
              <a:defRPr sz="2600"/>
            </a:lvl3pPr>
            <a:lvl4pPr marL="1981139" indent="0" algn="ctr">
              <a:buNone/>
              <a:defRPr sz="2311"/>
            </a:lvl4pPr>
            <a:lvl5pPr marL="2641519" indent="0" algn="ctr">
              <a:buNone/>
              <a:defRPr sz="2311"/>
            </a:lvl5pPr>
            <a:lvl6pPr marL="3301898" indent="0" algn="ctr">
              <a:buNone/>
              <a:defRPr sz="2311"/>
            </a:lvl6pPr>
            <a:lvl7pPr marL="3962278" indent="0" algn="ctr">
              <a:buNone/>
              <a:defRPr sz="2311"/>
            </a:lvl7pPr>
            <a:lvl8pPr marL="4622658" indent="0" algn="ctr">
              <a:buNone/>
              <a:defRPr sz="2311"/>
            </a:lvl8pPr>
            <a:lvl9pPr marL="5283037" indent="0" algn="ctr">
              <a:buNone/>
              <a:defRPr sz="2311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46EA-0863-4EA5-86FC-EC592993A404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21FDE-02BB-4CE8-AB57-65D107E9AB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0004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46EA-0863-4EA5-86FC-EC592993A404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21FDE-02BB-4CE8-AB57-65D107E9AB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8839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602255" y="527403"/>
            <a:ext cx="3797186" cy="839487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0697" y="527403"/>
            <a:ext cx="11171431" cy="839487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46EA-0863-4EA5-86FC-EC592993A404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21FDE-02BB-4CE8-AB57-65D107E9AB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5683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46EA-0863-4EA5-86FC-EC592993A404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21FDE-02BB-4CE8-AB57-65D107E9ABA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C5AD2CC9-D5E3-16AA-1943-CDBD1EAC10F7}"/>
              </a:ext>
            </a:extLst>
          </p:cNvPr>
          <p:cNvSpPr/>
          <p:nvPr userDrawn="1"/>
        </p:nvSpPr>
        <p:spPr>
          <a:xfrm>
            <a:off x="516772" y="959328"/>
            <a:ext cx="16404598" cy="8525729"/>
          </a:xfrm>
          <a:prstGeom prst="roundRect">
            <a:avLst>
              <a:gd name="adj" fmla="val 7778"/>
            </a:avLst>
          </a:prstGeom>
          <a:solidFill>
            <a:srgbClr val="C5D7FF">
              <a:alpha val="2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9453425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5546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1525" y="2469622"/>
            <a:ext cx="15188744" cy="4120620"/>
          </a:xfrm>
        </p:spPr>
        <p:txBody>
          <a:bodyPr anchor="b"/>
          <a:lstStyle>
            <a:lvl1pPr>
              <a:defRPr sz="8666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1525" y="6629225"/>
            <a:ext cx="15188744" cy="2166937"/>
          </a:xfrm>
        </p:spPr>
        <p:txBody>
          <a:bodyPr/>
          <a:lstStyle>
            <a:lvl1pPr marL="0" indent="0">
              <a:buNone/>
              <a:defRPr sz="3467">
                <a:solidFill>
                  <a:schemeClr val="tx1">
                    <a:tint val="75000"/>
                  </a:schemeClr>
                </a:solidFill>
              </a:defRPr>
            </a:lvl1pPr>
            <a:lvl2pPr marL="66038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46EA-0863-4EA5-86FC-EC592993A404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21FDE-02BB-4CE8-AB57-65D107E9AB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0913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5546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0697" y="2637014"/>
            <a:ext cx="7484309" cy="628526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15132" y="2637014"/>
            <a:ext cx="7484309" cy="628526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46EA-0863-4EA5-86FC-EC592993A404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21FDE-02BB-4CE8-AB57-65D107E9AB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517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2991" y="527404"/>
            <a:ext cx="15188744" cy="191470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2991" y="2428347"/>
            <a:ext cx="7449913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2991" y="3618442"/>
            <a:ext cx="7449913" cy="5322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915133" y="2428347"/>
            <a:ext cx="7486602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915133" y="3618442"/>
            <a:ext cx="7486602" cy="5322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46EA-0863-4EA5-86FC-EC592993A404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21FDE-02BB-4CE8-AB57-65D107E9AB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3991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46EA-0863-4EA5-86FC-EC592993A404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21FDE-02BB-4CE8-AB57-65D107E9AB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4657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46EA-0863-4EA5-86FC-EC592993A404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21FDE-02BB-4CE8-AB57-65D107E9AB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6799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2992" y="660400"/>
            <a:ext cx="5679727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86603" y="1426281"/>
            <a:ext cx="8915132" cy="7039681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2992" y="2971800"/>
            <a:ext cx="5679727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46EA-0863-4EA5-86FC-EC592993A404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21FDE-02BB-4CE8-AB57-65D107E9AB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6834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2992" y="660400"/>
            <a:ext cx="5679727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86603" y="1426281"/>
            <a:ext cx="8915132" cy="7039681"/>
          </a:xfrm>
        </p:spPr>
        <p:txBody>
          <a:bodyPr anchor="t"/>
          <a:lstStyle>
            <a:lvl1pPr marL="0" indent="0">
              <a:buNone/>
              <a:defRPr sz="4622"/>
            </a:lvl1pPr>
            <a:lvl2pPr marL="660380" indent="0">
              <a:buNone/>
              <a:defRPr sz="4044"/>
            </a:lvl2pPr>
            <a:lvl3pPr marL="1320759" indent="0">
              <a:buNone/>
              <a:defRPr sz="3467"/>
            </a:lvl3pPr>
            <a:lvl4pPr marL="1981139" indent="0">
              <a:buNone/>
              <a:defRPr sz="2889"/>
            </a:lvl4pPr>
            <a:lvl5pPr marL="2641519" indent="0">
              <a:buNone/>
              <a:defRPr sz="2889"/>
            </a:lvl5pPr>
            <a:lvl6pPr marL="3301898" indent="0">
              <a:buNone/>
              <a:defRPr sz="2889"/>
            </a:lvl6pPr>
            <a:lvl7pPr marL="3962278" indent="0">
              <a:buNone/>
              <a:defRPr sz="2889"/>
            </a:lvl7pPr>
            <a:lvl8pPr marL="4622658" indent="0">
              <a:buNone/>
              <a:defRPr sz="2889"/>
            </a:lvl8pPr>
            <a:lvl9pPr marL="5283037" indent="0">
              <a:buNone/>
              <a:defRPr sz="2889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2992" y="2971800"/>
            <a:ext cx="5679727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46EA-0863-4EA5-86FC-EC592993A404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21FDE-02BB-4CE8-AB57-65D107E9AB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5583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0697" y="527404"/>
            <a:ext cx="15188744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0697" y="2637014"/>
            <a:ext cx="15188744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10697" y="9181395"/>
            <a:ext cx="3962281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246EA-0863-4EA5-86FC-EC592993A404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33358" y="9181395"/>
            <a:ext cx="5943422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437160" y="9181395"/>
            <a:ext cx="3962281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21FDE-02BB-4CE8-AB57-65D107E9AB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9712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1320759" rtl="0" eaLnBrk="1" latinLnBrk="0" hangingPunct="1">
        <a:lnSpc>
          <a:spcPct val="90000"/>
        </a:lnSpc>
        <a:spcBef>
          <a:spcPct val="0"/>
        </a:spcBef>
        <a:buNone/>
        <a:defRPr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0190" indent="-330190" algn="l" defTabSz="1320759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sz="4044" kern="1200">
          <a:solidFill>
            <a:schemeClr val="tx1"/>
          </a:solidFill>
          <a:latin typeface="+mn-lt"/>
          <a:ea typeface="+mn-ea"/>
          <a:cs typeface="+mn-cs"/>
        </a:defRPr>
      </a:lvl1pPr>
      <a:lvl2pPr marL="990570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3467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0210433-5C29-DC8F-6B85-0AB184FB4E99}"/>
              </a:ext>
            </a:extLst>
          </p:cNvPr>
          <p:cNvSpPr txBox="1"/>
          <p:nvPr/>
        </p:nvSpPr>
        <p:spPr>
          <a:xfrm>
            <a:off x="964107" y="3947913"/>
            <a:ext cx="15681925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2D56B3"/>
                </a:solidFill>
                <a:latin typeface="Montserrat Black" panose="00000A00000000000000" pitchFamily="2" charset="-52"/>
              </a:rPr>
              <a:t>МИНИСТЕРСТВО СЕЛЬСКОГО ХОЗЯЙСТВА </a:t>
            </a:r>
            <a:br>
              <a:rPr lang="ru-RU" sz="3200" b="1" dirty="0">
                <a:solidFill>
                  <a:srgbClr val="2D56B3"/>
                </a:solidFill>
                <a:latin typeface="Montserrat Black" panose="00000A00000000000000" pitchFamily="2" charset="-52"/>
              </a:rPr>
            </a:br>
            <a:r>
              <a:rPr lang="ru-RU" sz="3200" b="1" dirty="0">
                <a:solidFill>
                  <a:srgbClr val="2D56B3"/>
                </a:solidFill>
                <a:latin typeface="Montserrat Black" panose="00000A00000000000000" pitchFamily="2" charset="-52"/>
              </a:rPr>
              <a:t>ЗАБАЙКАЛЬСКОГО КРАЯ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C3880E8-0074-2D88-C3CB-45586313A7D9}"/>
              </a:ext>
            </a:extLst>
          </p:cNvPr>
          <p:cNvSpPr txBox="1"/>
          <p:nvPr/>
        </p:nvSpPr>
        <p:spPr>
          <a:xfrm>
            <a:off x="964107" y="5358960"/>
            <a:ext cx="1568192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rgbClr val="2D56B3"/>
                </a:solidFill>
                <a:latin typeface="Montserrat" panose="00000500000000000000" pitchFamily="2" charset="-52"/>
              </a:rPr>
              <a:t>Меры господдержки самозанятых</a:t>
            </a:r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8CF7D692-078E-20F9-BEC5-7B4486E9B89E}"/>
              </a:ext>
            </a:extLst>
          </p:cNvPr>
          <p:cNvCxnSpPr>
            <a:cxnSpLocks/>
          </p:cNvCxnSpPr>
          <p:nvPr/>
        </p:nvCxnSpPr>
        <p:spPr>
          <a:xfrm>
            <a:off x="2063183" y="3414045"/>
            <a:ext cx="13483772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6F4E65D0-B7B2-06A9-94A5-9F906DFC654B}"/>
              </a:ext>
            </a:extLst>
          </p:cNvPr>
          <p:cNvCxnSpPr>
            <a:cxnSpLocks/>
          </p:cNvCxnSpPr>
          <p:nvPr/>
        </p:nvCxnSpPr>
        <p:spPr>
          <a:xfrm>
            <a:off x="2063183" y="6128217"/>
            <a:ext cx="13483772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5560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12">
            <a:extLst>
              <a:ext uri="{FF2B5EF4-FFF2-40B4-BE49-F238E27FC236}">
                <a16:creationId xmlns:a16="http://schemas.microsoft.com/office/drawing/2014/main" id="{40C71AEE-6FA6-66B7-3C5C-301E365C943D}"/>
              </a:ext>
            </a:extLst>
          </p:cNvPr>
          <p:cNvSpPr txBox="1"/>
          <p:nvPr/>
        </p:nvSpPr>
        <p:spPr>
          <a:xfrm>
            <a:off x="963018" y="1783497"/>
            <a:ext cx="13147873" cy="830870"/>
          </a:xfrm>
          <a:prstGeom prst="rect">
            <a:avLst/>
          </a:prstGeom>
        </p:spPr>
        <p:txBody>
          <a:bodyPr vert="horz" wrap="square" lIns="0" tIns="4383" rIns="0" bIns="0" rtlCol="0">
            <a:spAutoFit/>
          </a:bodyPr>
          <a:lstStyle/>
          <a:p>
            <a:pPr marL="152334" marR="2064" indent="-152334">
              <a:lnSpc>
                <a:spcPct val="100699"/>
              </a:lnSpc>
              <a:spcBef>
                <a:spcPts val="34"/>
              </a:spcBef>
              <a:buFont typeface="Arial" panose="020B0604020202020204" pitchFamily="34" charset="0"/>
              <a:buChar char="•"/>
            </a:pPr>
            <a:r>
              <a:rPr lang="ru-RU" spc="-2" dirty="0">
                <a:solidFill>
                  <a:srgbClr val="37474F"/>
                </a:solidFill>
                <a:latin typeface="Montserrat" panose="00000500000000000000" pitchFamily="2" charset="-52"/>
                <a:cs typeface="Calibri"/>
              </a:rPr>
              <a:t>Крестьянское (фермерское) хозяйство</a:t>
            </a:r>
          </a:p>
          <a:p>
            <a:pPr marL="152334" marR="2064" indent="-152334">
              <a:lnSpc>
                <a:spcPct val="100699"/>
              </a:lnSpc>
              <a:spcBef>
                <a:spcPts val="34"/>
              </a:spcBef>
              <a:buFont typeface="Arial" panose="020B0604020202020204" pitchFamily="34" charset="0"/>
              <a:buChar char="•"/>
            </a:pPr>
            <a:r>
              <a:rPr spc="-2" dirty="0">
                <a:solidFill>
                  <a:srgbClr val="37474F"/>
                </a:solidFill>
                <a:latin typeface="Montserrat" panose="00000500000000000000" pitchFamily="2" charset="-52"/>
                <a:cs typeface="Calibri"/>
              </a:rPr>
              <a:t>ИП</a:t>
            </a:r>
            <a:r>
              <a:rPr lang="ru-RU" spc="-2" dirty="0">
                <a:solidFill>
                  <a:srgbClr val="37474F"/>
                </a:solidFill>
                <a:latin typeface="Montserrat" panose="00000500000000000000" pitchFamily="2" charset="-52"/>
                <a:cs typeface="Calibri"/>
              </a:rPr>
              <a:t> (глава </a:t>
            </a:r>
            <a:r>
              <a:rPr spc="-2" dirty="0">
                <a:solidFill>
                  <a:srgbClr val="37474F"/>
                </a:solidFill>
                <a:latin typeface="Montserrat" panose="00000500000000000000" pitchFamily="2" charset="-52"/>
                <a:cs typeface="Calibri"/>
              </a:rPr>
              <a:t>К</a:t>
            </a:r>
            <a:r>
              <a:rPr lang="ru-RU" spc="-2" dirty="0">
                <a:solidFill>
                  <a:srgbClr val="37474F"/>
                </a:solidFill>
                <a:latin typeface="Montserrat" panose="00000500000000000000" pitchFamily="2" charset="-52"/>
                <a:cs typeface="Calibri"/>
              </a:rPr>
              <a:t>(</a:t>
            </a:r>
            <a:r>
              <a:rPr spc="-2" dirty="0">
                <a:solidFill>
                  <a:srgbClr val="37474F"/>
                </a:solidFill>
                <a:latin typeface="Montserrat" panose="00000500000000000000" pitchFamily="2" charset="-52"/>
                <a:cs typeface="Calibri"/>
              </a:rPr>
              <a:t>Ф</a:t>
            </a:r>
            <a:r>
              <a:rPr lang="ru-RU" spc="-2" dirty="0">
                <a:solidFill>
                  <a:srgbClr val="37474F"/>
                </a:solidFill>
                <a:latin typeface="Montserrat" panose="00000500000000000000" pitchFamily="2" charset="-52"/>
                <a:cs typeface="Calibri"/>
              </a:rPr>
              <a:t>)</a:t>
            </a:r>
            <a:r>
              <a:rPr spc="-2" dirty="0">
                <a:solidFill>
                  <a:srgbClr val="37474F"/>
                </a:solidFill>
                <a:latin typeface="Montserrat" panose="00000500000000000000" pitchFamily="2" charset="-52"/>
                <a:cs typeface="Calibri"/>
              </a:rPr>
              <a:t>Х</a:t>
            </a:r>
            <a:r>
              <a:rPr lang="ru-RU" spc="-2" dirty="0">
                <a:solidFill>
                  <a:srgbClr val="37474F"/>
                </a:solidFill>
                <a:latin typeface="Montserrat" panose="00000500000000000000" pitchFamily="2" charset="-52"/>
                <a:cs typeface="Calibri"/>
              </a:rPr>
              <a:t>)</a:t>
            </a:r>
          </a:p>
          <a:p>
            <a:pPr marL="152334" marR="2064" indent="-152334">
              <a:lnSpc>
                <a:spcPct val="100699"/>
              </a:lnSpc>
              <a:spcBef>
                <a:spcPts val="34"/>
              </a:spcBef>
              <a:buFont typeface="Arial" panose="020B0604020202020204" pitchFamily="34" charset="0"/>
              <a:buChar char="•"/>
            </a:pPr>
            <a:r>
              <a:rPr lang="ru-RU" spc="-2" dirty="0">
                <a:solidFill>
                  <a:srgbClr val="37474F"/>
                </a:solidFill>
                <a:latin typeface="Montserrat" panose="00000500000000000000" pitchFamily="2" charset="-52"/>
                <a:cs typeface="Calibri"/>
              </a:rPr>
              <a:t>граждане</a:t>
            </a:r>
            <a:r>
              <a:rPr spc="-5" dirty="0">
                <a:solidFill>
                  <a:srgbClr val="37474F"/>
                </a:solidFill>
                <a:latin typeface="Montserrat" panose="00000500000000000000" pitchFamily="2" charset="-52"/>
                <a:cs typeface="Calibri"/>
              </a:rPr>
              <a:t> </a:t>
            </a:r>
            <a:r>
              <a:rPr spc="2" dirty="0">
                <a:solidFill>
                  <a:srgbClr val="37474F"/>
                </a:solidFill>
                <a:latin typeface="Montserrat" panose="00000500000000000000" pitchFamily="2" charset="-52"/>
                <a:cs typeface="Calibri"/>
              </a:rPr>
              <a:t>РФ.</a:t>
            </a:r>
            <a:endParaRPr dirty="0">
              <a:solidFill>
                <a:srgbClr val="37474F"/>
              </a:solidFill>
              <a:latin typeface="Montserrat" panose="00000500000000000000" pitchFamily="2" charset="-52"/>
              <a:cs typeface="Calibri"/>
            </a:endParaRPr>
          </a:p>
        </p:txBody>
      </p:sp>
      <p:sp>
        <p:nvSpPr>
          <p:cNvPr id="9" name="object 20">
            <a:extLst>
              <a:ext uri="{FF2B5EF4-FFF2-40B4-BE49-F238E27FC236}">
                <a16:creationId xmlns:a16="http://schemas.microsoft.com/office/drawing/2014/main" id="{0EE280A7-2226-7081-5655-A60D8ECDF17D}"/>
              </a:ext>
            </a:extLst>
          </p:cNvPr>
          <p:cNvSpPr txBox="1"/>
          <p:nvPr/>
        </p:nvSpPr>
        <p:spPr>
          <a:xfrm>
            <a:off x="7447656" y="6872755"/>
            <a:ext cx="2352772" cy="1174759"/>
          </a:xfrm>
          <a:prstGeom prst="rect">
            <a:avLst/>
          </a:prstGeom>
        </p:spPr>
        <p:txBody>
          <a:bodyPr vert="horz" wrap="square" lIns="0" tIns="5158" rIns="0" bIns="0" rtlCol="0">
            <a:spAutoFit/>
          </a:bodyPr>
          <a:lstStyle/>
          <a:p>
            <a:pPr algn="ctr"/>
            <a:r>
              <a:rPr lang="ru-RU" spc="-2" dirty="0">
                <a:solidFill>
                  <a:srgbClr val="37474F"/>
                </a:solidFill>
                <a:latin typeface="Montserrat" panose="00000500000000000000" pitchFamily="2" charset="-52"/>
                <a:cs typeface="Calibri"/>
              </a:rPr>
              <a:t>Не менее</a:t>
            </a:r>
            <a:br>
              <a:rPr lang="ru-RU" spc="60" dirty="0">
                <a:solidFill>
                  <a:srgbClr val="37474F"/>
                </a:solidFill>
                <a:latin typeface="Montserrat" panose="00000500000000000000" pitchFamily="2" charset="-52"/>
                <a:cs typeface="Calibri"/>
              </a:rPr>
            </a:br>
            <a:r>
              <a:rPr lang="ru-RU" sz="6000" spc="-3" baseline="-2604" dirty="0">
                <a:solidFill>
                  <a:srgbClr val="37474F"/>
                </a:solidFill>
                <a:latin typeface="Montserrat ExtraBold" panose="00000900000000000000" pitchFamily="2" charset="-52"/>
                <a:cs typeface="Calibri"/>
              </a:rPr>
              <a:t>1,5</a:t>
            </a:r>
            <a:endParaRPr sz="3600" baseline="29320" dirty="0">
              <a:solidFill>
                <a:srgbClr val="37474F"/>
              </a:solidFill>
              <a:latin typeface="Montserrat ExtraBold" panose="00000900000000000000" pitchFamily="2" charset="-52"/>
              <a:cs typeface="Calibri"/>
            </a:endParaRPr>
          </a:p>
          <a:p>
            <a:pPr marL="95666" marR="93860" algn="ctr"/>
            <a:r>
              <a:rPr lang="ru-RU" sz="1600" spc="-2" dirty="0">
                <a:solidFill>
                  <a:srgbClr val="37474F"/>
                </a:solidFill>
                <a:latin typeface="Montserrat" panose="00000500000000000000" pitchFamily="2" charset="-52"/>
                <a:cs typeface="Calibri"/>
              </a:rPr>
              <a:t>млн. руб.</a:t>
            </a:r>
            <a:endParaRPr sz="1600" dirty="0">
              <a:solidFill>
                <a:srgbClr val="37474F"/>
              </a:solidFill>
              <a:latin typeface="Montserrat" panose="00000500000000000000" pitchFamily="2" charset="-52"/>
              <a:cs typeface="Calibri"/>
            </a:endParaRPr>
          </a:p>
        </p:txBody>
      </p:sp>
      <p:sp>
        <p:nvSpPr>
          <p:cNvPr id="11" name="object 10">
            <a:extLst>
              <a:ext uri="{FF2B5EF4-FFF2-40B4-BE49-F238E27FC236}">
                <a16:creationId xmlns:a16="http://schemas.microsoft.com/office/drawing/2014/main" id="{1E807CB0-2EEE-4DFF-8D0F-FBDC27945A66}"/>
              </a:ext>
            </a:extLst>
          </p:cNvPr>
          <p:cNvSpPr txBox="1"/>
          <p:nvPr/>
        </p:nvSpPr>
        <p:spPr>
          <a:xfrm>
            <a:off x="963018" y="1163386"/>
            <a:ext cx="9873821" cy="436096"/>
          </a:xfrm>
          <a:prstGeom prst="rect">
            <a:avLst/>
          </a:prstGeom>
        </p:spPr>
        <p:txBody>
          <a:bodyPr vert="horz" wrap="square" lIns="0" tIns="5158" rIns="0" bIns="0" rtlCol="0">
            <a:spAutoFit/>
          </a:bodyPr>
          <a:lstStyle/>
          <a:p>
            <a:pPr marL="5157">
              <a:spcBef>
                <a:spcPts val="41"/>
              </a:spcBef>
            </a:pPr>
            <a:r>
              <a:rPr lang="ru-RU" sz="2800" spc="-2" dirty="0">
                <a:solidFill>
                  <a:srgbClr val="37474F"/>
                </a:solidFill>
                <a:latin typeface="Montserrat ExtraBold" panose="00000900000000000000" pitchFamily="2" charset="-52"/>
                <a:cs typeface="Calibri"/>
              </a:rPr>
              <a:t>Кто может получить?</a:t>
            </a:r>
            <a:endParaRPr sz="2800" dirty="0">
              <a:solidFill>
                <a:srgbClr val="37474F"/>
              </a:solidFill>
              <a:latin typeface="Montserrat ExtraBold" panose="00000900000000000000" pitchFamily="2" charset="-52"/>
              <a:cs typeface="Calibri"/>
            </a:endParaRPr>
          </a:p>
        </p:txBody>
      </p:sp>
      <p:sp>
        <p:nvSpPr>
          <p:cNvPr id="12" name="object 10">
            <a:extLst>
              <a:ext uri="{FF2B5EF4-FFF2-40B4-BE49-F238E27FC236}">
                <a16:creationId xmlns:a16="http://schemas.microsoft.com/office/drawing/2014/main" id="{16355AF9-F2D3-21B3-DDEB-E41578075260}"/>
              </a:ext>
            </a:extLst>
          </p:cNvPr>
          <p:cNvSpPr txBox="1"/>
          <p:nvPr/>
        </p:nvSpPr>
        <p:spPr>
          <a:xfrm>
            <a:off x="963018" y="3210046"/>
            <a:ext cx="6104239" cy="436096"/>
          </a:xfrm>
          <a:prstGeom prst="rect">
            <a:avLst/>
          </a:prstGeom>
        </p:spPr>
        <p:txBody>
          <a:bodyPr vert="horz" wrap="square" lIns="0" tIns="5158" rIns="0" bIns="0" rtlCol="0">
            <a:spAutoFit/>
          </a:bodyPr>
          <a:lstStyle/>
          <a:p>
            <a:pPr marL="5157">
              <a:spcBef>
                <a:spcPts val="41"/>
              </a:spcBef>
            </a:pPr>
            <a:r>
              <a:rPr lang="ru-RU" sz="2800" spc="-2" dirty="0">
                <a:solidFill>
                  <a:srgbClr val="37474F"/>
                </a:solidFill>
                <a:latin typeface="Montserrat ExtraBold" panose="00000900000000000000" pitchFamily="2" charset="-52"/>
                <a:cs typeface="Calibri"/>
              </a:rPr>
              <a:t>Размеры гранта</a:t>
            </a:r>
            <a:endParaRPr sz="2800" dirty="0">
              <a:solidFill>
                <a:srgbClr val="37474F"/>
              </a:solidFill>
              <a:latin typeface="Montserrat ExtraBold" panose="00000900000000000000" pitchFamily="2" charset="-52"/>
              <a:cs typeface="Calibri"/>
            </a:endParaRPr>
          </a:p>
        </p:txBody>
      </p:sp>
      <p:grpSp>
        <p:nvGrpSpPr>
          <p:cNvPr id="386" name="Группа 385">
            <a:extLst>
              <a:ext uri="{FF2B5EF4-FFF2-40B4-BE49-F238E27FC236}">
                <a16:creationId xmlns:a16="http://schemas.microsoft.com/office/drawing/2014/main" id="{3898FE0B-CEF6-7301-5681-FF0300D44A33}"/>
              </a:ext>
            </a:extLst>
          </p:cNvPr>
          <p:cNvGrpSpPr/>
          <p:nvPr/>
        </p:nvGrpSpPr>
        <p:grpSpPr>
          <a:xfrm>
            <a:off x="577483" y="3836515"/>
            <a:ext cx="6755015" cy="1368359"/>
            <a:chOff x="577483" y="2897562"/>
            <a:chExt cx="6755015" cy="1368359"/>
          </a:xfrm>
        </p:grpSpPr>
        <p:sp>
          <p:nvSpPr>
            <p:cNvPr id="385" name="Полилиния: фигура 384">
              <a:extLst>
                <a:ext uri="{FF2B5EF4-FFF2-40B4-BE49-F238E27FC236}">
                  <a16:creationId xmlns:a16="http://schemas.microsoft.com/office/drawing/2014/main" id="{1D907602-6000-B8B9-8CA0-AD7DB296AAFE}"/>
                </a:ext>
              </a:extLst>
            </p:cNvPr>
            <p:cNvSpPr/>
            <p:nvPr/>
          </p:nvSpPr>
          <p:spPr>
            <a:xfrm>
              <a:off x="644428" y="2897562"/>
              <a:ext cx="6688070" cy="1262835"/>
            </a:xfrm>
            <a:custGeom>
              <a:avLst/>
              <a:gdLst>
                <a:gd name="connsiteX0" fmla="*/ 5481826 w 6688070"/>
                <a:gd name="connsiteY0" fmla="*/ 1 h 1528031"/>
                <a:gd name="connsiteX1" fmla="*/ 6084948 w 6688070"/>
                <a:gd name="connsiteY1" fmla="*/ 1 h 1528031"/>
                <a:gd name="connsiteX2" fmla="*/ 6688070 w 6688070"/>
                <a:gd name="connsiteY2" fmla="*/ 764016 h 1528031"/>
                <a:gd name="connsiteX3" fmla="*/ 6084948 w 6688070"/>
                <a:gd name="connsiteY3" fmla="*/ 1528031 h 1528031"/>
                <a:gd name="connsiteX4" fmla="*/ 5481826 w 6688070"/>
                <a:gd name="connsiteY4" fmla="*/ 1528030 h 1528031"/>
                <a:gd name="connsiteX5" fmla="*/ 0 w 6688070"/>
                <a:gd name="connsiteY5" fmla="*/ 0 h 1528031"/>
                <a:gd name="connsiteX6" fmla="*/ 5481825 w 6688070"/>
                <a:gd name="connsiteY6" fmla="*/ 0 h 1528031"/>
                <a:gd name="connsiteX7" fmla="*/ 5481825 w 6688070"/>
                <a:gd name="connsiteY7" fmla="*/ 1528031 h 1528031"/>
                <a:gd name="connsiteX8" fmla="*/ 0 w 6688070"/>
                <a:gd name="connsiteY8" fmla="*/ 1528031 h 15280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688070" h="1528031">
                  <a:moveTo>
                    <a:pt x="5481826" y="1"/>
                  </a:moveTo>
                  <a:lnTo>
                    <a:pt x="6084948" y="1"/>
                  </a:lnTo>
                  <a:cubicBezTo>
                    <a:pt x="6418043" y="1"/>
                    <a:pt x="6688070" y="342062"/>
                    <a:pt x="6688070" y="764016"/>
                  </a:cubicBezTo>
                  <a:cubicBezTo>
                    <a:pt x="6688070" y="1185970"/>
                    <a:pt x="6418043" y="1528031"/>
                    <a:pt x="6084948" y="1528031"/>
                  </a:cubicBezTo>
                  <a:lnTo>
                    <a:pt x="5481826" y="1528030"/>
                  </a:lnTo>
                  <a:close/>
                  <a:moveTo>
                    <a:pt x="0" y="0"/>
                  </a:moveTo>
                  <a:lnTo>
                    <a:pt x="5481825" y="0"/>
                  </a:lnTo>
                  <a:lnTo>
                    <a:pt x="5481825" y="1528031"/>
                  </a:lnTo>
                  <a:lnTo>
                    <a:pt x="0" y="1528031"/>
                  </a:lnTo>
                  <a:close/>
                </a:path>
              </a:pathLst>
            </a:custGeom>
            <a:solidFill>
              <a:srgbClr val="FFEBE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 sz="4000" dirty="0"/>
            </a:p>
          </p:txBody>
        </p:sp>
        <p:sp>
          <p:nvSpPr>
            <p:cNvPr id="16" name="object 11">
              <a:extLst>
                <a:ext uri="{FF2B5EF4-FFF2-40B4-BE49-F238E27FC236}">
                  <a16:creationId xmlns:a16="http://schemas.microsoft.com/office/drawing/2014/main" id="{12C51CD5-C4C3-240F-70FE-7F52CB12ACD8}"/>
                </a:ext>
              </a:extLst>
            </p:cNvPr>
            <p:cNvSpPr txBox="1"/>
            <p:nvPr/>
          </p:nvSpPr>
          <p:spPr>
            <a:xfrm>
              <a:off x="577483" y="3429716"/>
              <a:ext cx="5113949" cy="836205"/>
            </a:xfrm>
            <a:prstGeom prst="rect">
              <a:avLst/>
            </a:prstGeom>
          </p:spPr>
          <p:txBody>
            <a:bodyPr vert="horz" wrap="square" lIns="0" tIns="5158" rIns="0" bIns="0" rtlCol="0">
              <a:spAutoFit/>
            </a:bodyPr>
            <a:lstStyle/>
            <a:p>
              <a:pPr marR="29395" algn="r">
                <a:spcBef>
                  <a:spcPts val="1077"/>
                </a:spcBef>
              </a:pPr>
              <a:r>
                <a:rPr lang="ru-RU" spc="-2" dirty="0">
                  <a:solidFill>
                    <a:srgbClr val="37474F"/>
                  </a:solidFill>
                  <a:latin typeface="Montserrat" panose="00000500000000000000" pitchFamily="2" charset="-52"/>
                  <a:cs typeface="Calibri"/>
                </a:rPr>
                <a:t>Разведени</a:t>
              </a:r>
              <a:r>
                <a:rPr lang="ru-RU" dirty="0">
                  <a:solidFill>
                    <a:srgbClr val="37474F"/>
                  </a:solidFill>
                  <a:latin typeface="Montserrat" panose="00000500000000000000" pitchFamily="2" charset="-52"/>
                  <a:cs typeface="Calibri"/>
                </a:rPr>
                <a:t>е</a:t>
              </a:r>
              <a:r>
                <a:rPr lang="ru-RU" spc="-2" dirty="0">
                  <a:solidFill>
                    <a:srgbClr val="37474F"/>
                  </a:solidFill>
                  <a:latin typeface="Montserrat" panose="00000500000000000000" pitchFamily="2" charset="-52"/>
                  <a:cs typeface="Calibri"/>
                </a:rPr>
                <a:t> молочного </a:t>
              </a:r>
              <a:r>
                <a:rPr lang="ru-RU" dirty="0">
                  <a:solidFill>
                    <a:srgbClr val="37474F"/>
                  </a:solidFill>
                  <a:latin typeface="Montserrat" panose="00000500000000000000" pitchFamily="2" charset="-52"/>
                  <a:cs typeface="Calibri"/>
                </a:rPr>
                <a:t>и</a:t>
              </a:r>
              <a:r>
                <a:rPr lang="ru-RU" spc="-5" dirty="0">
                  <a:solidFill>
                    <a:srgbClr val="37474F"/>
                  </a:solidFill>
                  <a:latin typeface="Montserrat" panose="00000500000000000000" pitchFamily="2" charset="-52"/>
                  <a:cs typeface="Calibri"/>
                </a:rPr>
                <a:t> </a:t>
              </a:r>
              <a:r>
                <a:rPr lang="ru-RU" spc="-2" dirty="0">
                  <a:solidFill>
                    <a:srgbClr val="37474F"/>
                  </a:solidFill>
                  <a:latin typeface="Montserrat" panose="00000500000000000000" pitchFamily="2" charset="-52"/>
                  <a:cs typeface="Calibri"/>
                </a:rPr>
                <a:t>мясного</a:t>
              </a:r>
              <a:r>
                <a:rPr lang="ru-RU" spc="-5" dirty="0">
                  <a:solidFill>
                    <a:srgbClr val="37474F"/>
                  </a:solidFill>
                  <a:latin typeface="Montserrat" panose="00000500000000000000" pitchFamily="2" charset="-52"/>
                  <a:cs typeface="Calibri"/>
                </a:rPr>
                <a:t> </a:t>
              </a:r>
              <a:r>
                <a:rPr lang="ru-RU" spc="-2" dirty="0">
                  <a:solidFill>
                    <a:srgbClr val="37474F"/>
                  </a:solidFill>
                  <a:latin typeface="Montserrat" panose="00000500000000000000" pitchFamily="2" charset="-52"/>
                  <a:cs typeface="Calibri"/>
                </a:rPr>
                <a:t>КРС</a:t>
              </a:r>
              <a:endParaRPr lang="ru-RU" dirty="0">
                <a:solidFill>
                  <a:srgbClr val="37474F"/>
                </a:solidFill>
                <a:latin typeface="Montserrat" panose="00000500000000000000" pitchFamily="2" charset="-52"/>
                <a:cs typeface="Calibri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2B22A58-F124-C874-485E-CCDAC2204A9A}"/>
                </a:ext>
              </a:extLst>
            </p:cNvPr>
            <p:cNvSpPr txBox="1"/>
            <p:nvPr/>
          </p:nvSpPr>
          <p:spPr>
            <a:xfrm>
              <a:off x="5683772" y="2990582"/>
              <a:ext cx="1534593" cy="112812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ru-RU" dirty="0">
                  <a:solidFill>
                    <a:srgbClr val="2D56B3"/>
                  </a:solidFill>
                  <a:latin typeface="Montserrat" panose="00000500000000000000" pitchFamily="2" charset="-52"/>
                </a:rPr>
                <a:t>до</a:t>
              </a:r>
              <a:r>
                <a:rPr lang="ru-RU" sz="3600" dirty="0">
                  <a:solidFill>
                    <a:srgbClr val="2D56B3"/>
                  </a:solidFill>
                  <a:latin typeface="Montserrat ExtraBold" panose="00000900000000000000" pitchFamily="2" charset="-52"/>
                </a:rPr>
                <a:t> </a:t>
              </a:r>
              <a:r>
                <a:rPr lang="ru-RU" sz="6600" dirty="0">
                  <a:solidFill>
                    <a:srgbClr val="2D56B3"/>
                  </a:solidFill>
                  <a:latin typeface="Montserrat ExtraBold" panose="00000900000000000000" pitchFamily="2" charset="-52"/>
                </a:rPr>
                <a:t>7</a:t>
              </a:r>
              <a:r>
                <a:rPr lang="ru-RU" dirty="0">
                  <a:solidFill>
                    <a:srgbClr val="2D56B3"/>
                  </a:solidFill>
                  <a:latin typeface="Montserrat ExtraBold" panose="00000900000000000000" pitchFamily="2" charset="-52"/>
                </a:rPr>
                <a:t> </a:t>
              </a:r>
              <a:br>
                <a:rPr lang="ru-RU" dirty="0">
                  <a:solidFill>
                    <a:srgbClr val="2D56B3"/>
                  </a:solidFill>
                  <a:latin typeface="Montserrat ExtraBold" panose="00000900000000000000" pitchFamily="2" charset="-52"/>
                </a:rPr>
              </a:br>
              <a:r>
                <a:rPr lang="ru-RU" dirty="0">
                  <a:solidFill>
                    <a:srgbClr val="2D56B3"/>
                  </a:solidFill>
                  <a:latin typeface="Montserrat" panose="00000500000000000000" pitchFamily="2" charset="-52"/>
                </a:rPr>
                <a:t>млн руб.</a:t>
              </a:r>
              <a:endParaRPr lang="ru-RU" sz="3600" dirty="0">
                <a:solidFill>
                  <a:srgbClr val="2D56B3"/>
                </a:solidFill>
                <a:latin typeface="Montserrat" panose="00000500000000000000" pitchFamily="2" charset="-52"/>
              </a:endParaRPr>
            </a:p>
          </p:txBody>
        </p:sp>
      </p:grpSp>
      <p:grpSp>
        <p:nvGrpSpPr>
          <p:cNvPr id="392" name="Группа 391">
            <a:extLst>
              <a:ext uri="{FF2B5EF4-FFF2-40B4-BE49-F238E27FC236}">
                <a16:creationId xmlns:a16="http://schemas.microsoft.com/office/drawing/2014/main" id="{B6888925-E8D9-119C-AF6B-876C165FE278}"/>
              </a:ext>
            </a:extLst>
          </p:cNvPr>
          <p:cNvGrpSpPr/>
          <p:nvPr/>
        </p:nvGrpSpPr>
        <p:grpSpPr>
          <a:xfrm>
            <a:off x="572455" y="6718704"/>
            <a:ext cx="6693575" cy="2662298"/>
            <a:chOff x="572455" y="6438833"/>
            <a:chExt cx="6693575" cy="2662298"/>
          </a:xfrm>
        </p:grpSpPr>
        <p:sp>
          <p:nvSpPr>
            <p:cNvPr id="389" name="Полилиния: фигура 388">
              <a:extLst>
                <a:ext uri="{FF2B5EF4-FFF2-40B4-BE49-F238E27FC236}">
                  <a16:creationId xmlns:a16="http://schemas.microsoft.com/office/drawing/2014/main" id="{F7971DBA-672F-2701-88C8-F09490C90B89}"/>
                </a:ext>
              </a:extLst>
            </p:cNvPr>
            <p:cNvSpPr/>
            <p:nvPr/>
          </p:nvSpPr>
          <p:spPr>
            <a:xfrm>
              <a:off x="572455" y="6438833"/>
              <a:ext cx="6688070" cy="1262835"/>
            </a:xfrm>
            <a:custGeom>
              <a:avLst/>
              <a:gdLst>
                <a:gd name="connsiteX0" fmla="*/ 5481826 w 6688070"/>
                <a:gd name="connsiteY0" fmla="*/ 1 h 1528031"/>
                <a:gd name="connsiteX1" fmla="*/ 6084948 w 6688070"/>
                <a:gd name="connsiteY1" fmla="*/ 1 h 1528031"/>
                <a:gd name="connsiteX2" fmla="*/ 6688070 w 6688070"/>
                <a:gd name="connsiteY2" fmla="*/ 764016 h 1528031"/>
                <a:gd name="connsiteX3" fmla="*/ 6084948 w 6688070"/>
                <a:gd name="connsiteY3" fmla="*/ 1528031 h 1528031"/>
                <a:gd name="connsiteX4" fmla="*/ 5481826 w 6688070"/>
                <a:gd name="connsiteY4" fmla="*/ 1528030 h 1528031"/>
                <a:gd name="connsiteX5" fmla="*/ 0 w 6688070"/>
                <a:gd name="connsiteY5" fmla="*/ 0 h 1528031"/>
                <a:gd name="connsiteX6" fmla="*/ 5481825 w 6688070"/>
                <a:gd name="connsiteY6" fmla="*/ 0 h 1528031"/>
                <a:gd name="connsiteX7" fmla="*/ 5481825 w 6688070"/>
                <a:gd name="connsiteY7" fmla="*/ 1528031 h 1528031"/>
                <a:gd name="connsiteX8" fmla="*/ 0 w 6688070"/>
                <a:gd name="connsiteY8" fmla="*/ 1528031 h 15280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688070" h="1528031">
                  <a:moveTo>
                    <a:pt x="5481826" y="1"/>
                  </a:moveTo>
                  <a:lnTo>
                    <a:pt x="6084948" y="1"/>
                  </a:lnTo>
                  <a:cubicBezTo>
                    <a:pt x="6418043" y="1"/>
                    <a:pt x="6688070" y="342062"/>
                    <a:pt x="6688070" y="764016"/>
                  </a:cubicBezTo>
                  <a:cubicBezTo>
                    <a:pt x="6688070" y="1185970"/>
                    <a:pt x="6418043" y="1528031"/>
                    <a:pt x="6084948" y="1528031"/>
                  </a:cubicBezTo>
                  <a:lnTo>
                    <a:pt x="5481826" y="1528030"/>
                  </a:lnTo>
                  <a:close/>
                  <a:moveTo>
                    <a:pt x="0" y="0"/>
                  </a:moveTo>
                  <a:lnTo>
                    <a:pt x="5481825" y="0"/>
                  </a:lnTo>
                  <a:lnTo>
                    <a:pt x="5481825" y="1528031"/>
                  </a:lnTo>
                  <a:lnTo>
                    <a:pt x="0" y="1528031"/>
                  </a:lnTo>
                  <a:close/>
                </a:path>
              </a:pathLst>
            </a:custGeom>
            <a:solidFill>
              <a:srgbClr val="FFEBE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 sz="4000" dirty="0"/>
            </a:p>
          </p:txBody>
        </p:sp>
        <p:sp>
          <p:nvSpPr>
            <p:cNvPr id="21" name="object 11">
              <a:extLst>
                <a:ext uri="{FF2B5EF4-FFF2-40B4-BE49-F238E27FC236}">
                  <a16:creationId xmlns:a16="http://schemas.microsoft.com/office/drawing/2014/main" id="{7BADE2F3-2990-4469-65F2-B8D396D2ED54}"/>
                </a:ext>
              </a:extLst>
            </p:cNvPr>
            <p:cNvSpPr txBox="1"/>
            <p:nvPr/>
          </p:nvSpPr>
          <p:spPr>
            <a:xfrm>
              <a:off x="839430" y="6566832"/>
              <a:ext cx="4853793" cy="2534299"/>
            </a:xfrm>
            <a:prstGeom prst="rect">
              <a:avLst/>
            </a:prstGeom>
          </p:spPr>
          <p:txBody>
            <a:bodyPr vert="horz" wrap="square" lIns="0" tIns="5158" rIns="0" bIns="0" rtlCol="0">
              <a:spAutoFit/>
            </a:bodyPr>
            <a:lstStyle/>
            <a:p>
              <a:pPr marL="15471" marR="12377" indent="774" algn="r">
                <a:lnSpc>
                  <a:spcPct val="101600"/>
                </a:lnSpc>
                <a:spcBef>
                  <a:spcPts val="1082"/>
                </a:spcBef>
              </a:pPr>
              <a:r>
                <a:rPr lang="ru-RU" spc="-2" dirty="0">
                  <a:solidFill>
                    <a:srgbClr val="37474F"/>
                  </a:solidFill>
                  <a:latin typeface="Montserrat" panose="00000500000000000000" pitchFamily="2" charset="-52"/>
                  <a:cs typeface="Calibri"/>
                </a:rPr>
                <a:t>Разведение молочного </a:t>
              </a:r>
              <a:r>
                <a:rPr lang="ru-RU" dirty="0">
                  <a:solidFill>
                    <a:srgbClr val="37474F"/>
                  </a:solidFill>
                  <a:latin typeface="Montserrat" panose="00000500000000000000" pitchFamily="2" charset="-52"/>
                  <a:cs typeface="Calibri"/>
                </a:rPr>
                <a:t>и </a:t>
              </a:r>
              <a:r>
                <a:rPr lang="ru-RU" spc="-2" dirty="0">
                  <a:solidFill>
                    <a:srgbClr val="37474F"/>
                  </a:solidFill>
                  <a:latin typeface="Montserrat" panose="00000500000000000000" pitchFamily="2" charset="-52"/>
                  <a:cs typeface="Calibri"/>
                </a:rPr>
                <a:t>мясного КРС,</a:t>
              </a:r>
              <a:r>
                <a:rPr lang="ru-RU" dirty="0">
                  <a:solidFill>
                    <a:srgbClr val="37474F"/>
                  </a:solidFill>
                  <a:latin typeface="Montserrat" panose="00000500000000000000" pitchFamily="2" charset="-52"/>
                  <a:cs typeface="Calibri"/>
                </a:rPr>
                <a:t> </a:t>
              </a:r>
              <a:r>
                <a:rPr lang="ru-RU" spc="-2" dirty="0">
                  <a:solidFill>
                    <a:srgbClr val="37474F"/>
                  </a:solidFill>
                  <a:latin typeface="Montserrat" panose="00000500000000000000" pitchFamily="2" charset="-52"/>
                  <a:cs typeface="Calibri"/>
                </a:rPr>
                <a:t>при </a:t>
              </a:r>
              <a:r>
                <a:rPr lang="ru-RU" dirty="0">
                  <a:solidFill>
                    <a:srgbClr val="37474F"/>
                  </a:solidFill>
                  <a:latin typeface="Montserrat" panose="00000500000000000000" pitchFamily="2" charset="-52"/>
                  <a:cs typeface="Calibri"/>
                </a:rPr>
                <a:t> </a:t>
              </a:r>
              <a:r>
                <a:rPr lang="ru-RU" spc="-2" dirty="0">
                  <a:solidFill>
                    <a:srgbClr val="37474F"/>
                  </a:solidFill>
                  <a:latin typeface="Montserrat" panose="00000500000000000000" pitchFamily="2" charset="-52"/>
                  <a:cs typeface="Calibri"/>
                </a:rPr>
                <a:t>использовании части средств гранта на цели формирования </a:t>
              </a:r>
              <a:r>
                <a:rPr lang="ru-RU" spc="-95" dirty="0">
                  <a:solidFill>
                    <a:srgbClr val="37474F"/>
                  </a:solidFill>
                  <a:latin typeface="Montserrat" panose="00000500000000000000" pitchFamily="2" charset="-52"/>
                  <a:cs typeface="Calibri"/>
                </a:rPr>
                <a:t> </a:t>
              </a:r>
              <a:r>
                <a:rPr lang="ru-RU" spc="-2" dirty="0">
                  <a:solidFill>
                    <a:srgbClr val="37474F"/>
                  </a:solidFill>
                  <a:latin typeface="Montserrat" panose="00000500000000000000" pitchFamily="2" charset="-52"/>
                  <a:cs typeface="Calibri"/>
                </a:rPr>
                <a:t>неделимого</a:t>
              </a:r>
              <a:r>
                <a:rPr lang="ru-RU" spc="-6" dirty="0">
                  <a:solidFill>
                    <a:srgbClr val="37474F"/>
                  </a:solidFill>
                  <a:latin typeface="Montserrat" panose="00000500000000000000" pitchFamily="2" charset="-52"/>
                  <a:cs typeface="Calibri"/>
                </a:rPr>
                <a:t> </a:t>
              </a:r>
              <a:r>
                <a:rPr lang="ru-RU" spc="-2" dirty="0">
                  <a:solidFill>
                    <a:srgbClr val="37474F"/>
                  </a:solidFill>
                  <a:latin typeface="Montserrat" panose="00000500000000000000" pitchFamily="2" charset="-52"/>
                  <a:cs typeface="Calibri"/>
                </a:rPr>
                <a:t>фонда</a:t>
              </a:r>
              <a:r>
                <a:rPr lang="ru-RU" spc="-5" dirty="0">
                  <a:solidFill>
                    <a:srgbClr val="37474F"/>
                  </a:solidFill>
                  <a:latin typeface="Montserrat" panose="00000500000000000000" pitchFamily="2" charset="-52"/>
                  <a:cs typeface="Calibri"/>
                </a:rPr>
                <a:t> </a:t>
              </a:r>
              <a:r>
                <a:rPr lang="ru-RU" spc="-2" dirty="0">
                  <a:solidFill>
                    <a:srgbClr val="37474F"/>
                  </a:solidFill>
                  <a:latin typeface="Montserrat" panose="00000500000000000000" pitchFamily="2" charset="-52"/>
                  <a:cs typeface="Calibri"/>
                </a:rPr>
                <a:t>СПоК</a:t>
              </a:r>
              <a:endParaRPr lang="ru-RU" dirty="0">
                <a:solidFill>
                  <a:srgbClr val="37474F"/>
                </a:solidFill>
                <a:latin typeface="Montserrat" panose="00000500000000000000" pitchFamily="2" charset="-52"/>
                <a:cs typeface="Calibri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29F363A-9D2F-9EB6-517B-D6D8774FD03E}"/>
                </a:ext>
              </a:extLst>
            </p:cNvPr>
            <p:cNvSpPr txBox="1"/>
            <p:nvPr/>
          </p:nvSpPr>
          <p:spPr>
            <a:xfrm>
              <a:off x="5731438" y="6563124"/>
              <a:ext cx="1534592" cy="112812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ru-RU" dirty="0">
                  <a:solidFill>
                    <a:srgbClr val="2D56B3"/>
                  </a:solidFill>
                  <a:latin typeface="Montserrat" panose="00000500000000000000" pitchFamily="2" charset="-52"/>
                </a:rPr>
                <a:t>до</a:t>
              </a:r>
              <a:r>
                <a:rPr lang="ru-RU" sz="3600" dirty="0">
                  <a:solidFill>
                    <a:srgbClr val="2D56B3"/>
                  </a:solidFill>
                  <a:latin typeface="Montserrat ExtraBold" panose="00000900000000000000" pitchFamily="2" charset="-52"/>
                </a:rPr>
                <a:t> </a:t>
              </a:r>
              <a:r>
                <a:rPr lang="ru-RU" sz="6600" dirty="0">
                  <a:solidFill>
                    <a:srgbClr val="2D56B3"/>
                  </a:solidFill>
                  <a:latin typeface="Montserrat ExtraBold" panose="00000900000000000000" pitchFamily="2" charset="-52"/>
                </a:rPr>
                <a:t>8</a:t>
              </a:r>
              <a:r>
                <a:rPr lang="ru-RU" dirty="0">
                  <a:solidFill>
                    <a:srgbClr val="2D56B3"/>
                  </a:solidFill>
                  <a:latin typeface="Montserrat ExtraBold" panose="00000900000000000000" pitchFamily="2" charset="-52"/>
                </a:rPr>
                <a:t> </a:t>
              </a:r>
              <a:br>
                <a:rPr lang="ru-RU" dirty="0">
                  <a:solidFill>
                    <a:srgbClr val="2D56B3"/>
                  </a:solidFill>
                  <a:latin typeface="Montserrat ExtraBold" panose="00000900000000000000" pitchFamily="2" charset="-52"/>
                </a:rPr>
              </a:br>
              <a:r>
                <a:rPr lang="ru-RU" dirty="0">
                  <a:solidFill>
                    <a:srgbClr val="2D56B3"/>
                  </a:solidFill>
                  <a:latin typeface="Montserrat" panose="00000500000000000000" pitchFamily="2" charset="-52"/>
                </a:rPr>
                <a:t>млн руб.</a:t>
              </a:r>
              <a:endParaRPr lang="ru-RU" sz="3600" dirty="0">
                <a:solidFill>
                  <a:srgbClr val="2D56B3"/>
                </a:solidFill>
                <a:latin typeface="Montserrat" panose="00000500000000000000" pitchFamily="2" charset="-52"/>
              </a:endParaRPr>
            </a:p>
          </p:txBody>
        </p:sp>
      </p:grpSp>
      <p:grpSp>
        <p:nvGrpSpPr>
          <p:cNvPr id="388" name="Группа 387">
            <a:extLst>
              <a:ext uri="{FF2B5EF4-FFF2-40B4-BE49-F238E27FC236}">
                <a16:creationId xmlns:a16="http://schemas.microsoft.com/office/drawing/2014/main" id="{988BFB7B-AEF1-B237-A056-0964119B09C6}"/>
              </a:ext>
            </a:extLst>
          </p:cNvPr>
          <p:cNvGrpSpPr/>
          <p:nvPr/>
        </p:nvGrpSpPr>
        <p:grpSpPr>
          <a:xfrm>
            <a:off x="644428" y="5267362"/>
            <a:ext cx="6688070" cy="1262835"/>
            <a:chOff x="644428" y="4779025"/>
            <a:chExt cx="6688070" cy="1262835"/>
          </a:xfrm>
        </p:grpSpPr>
        <p:sp>
          <p:nvSpPr>
            <p:cNvPr id="387" name="Полилиния: фигура 386">
              <a:extLst>
                <a:ext uri="{FF2B5EF4-FFF2-40B4-BE49-F238E27FC236}">
                  <a16:creationId xmlns:a16="http://schemas.microsoft.com/office/drawing/2014/main" id="{46AA6E66-3403-91BF-C5D2-4ACD19B5EB3C}"/>
                </a:ext>
              </a:extLst>
            </p:cNvPr>
            <p:cNvSpPr/>
            <p:nvPr/>
          </p:nvSpPr>
          <p:spPr>
            <a:xfrm>
              <a:off x="644428" y="4779025"/>
              <a:ext cx="6688070" cy="1262835"/>
            </a:xfrm>
            <a:custGeom>
              <a:avLst/>
              <a:gdLst>
                <a:gd name="connsiteX0" fmla="*/ 5481826 w 6688070"/>
                <a:gd name="connsiteY0" fmla="*/ 1 h 1528031"/>
                <a:gd name="connsiteX1" fmla="*/ 6084948 w 6688070"/>
                <a:gd name="connsiteY1" fmla="*/ 1 h 1528031"/>
                <a:gd name="connsiteX2" fmla="*/ 6688070 w 6688070"/>
                <a:gd name="connsiteY2" fmla="*/ 764016 h 1528031"/>
                <a:gd name="connsiteX3" fmla="*/ 6084948 w 6688070"/>
                <a:gd name="connsiteY3" fmla="*/ 1528031 h 1528031"/>
                <a:gd name="connsiteX4" fmla="*/ 5481826 w 6688070"/>
                <a:gd name="connsiteY4" fmla="*/ 1528030 h 1528031"/>
                <a:gd name="connsiteX5" fmla="*/ 0 w 6688070"/>
                <a:gd name="connsiteY5" fmla="*/ 0 h 1528031"/>
                <a:gd name="connsiteX6" fmla="*/ 5481825 w 6688070"/>
                <a:gd name="connsiteY6" fmla="*/ 0 h 1528031"/>
                <a:gd name="connsiteX7" fmla="*/ 5481825 w 6688070"/>
                <a:gd name="connsiteY7" fmla="*/ 1528031 h 1528031"/>
                <a:gd name="connsiteX8" fmla="*/ 0 w 6688070"/>
                <a:gd name="connsiteY8" fmla="*/ 1528031 h 15280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688070" h="1528031">
                  <a:moveTo>
                    <a:pt x="5481826" y="1"/>
                  </a:moveTo>
                  <a:lnTo>
                    <a:pt x="6084948" y="1"/>
                  </a:lnTo>
                  <a:cubicBezTo>
                    <a:pt x="6418043" y="1"/>
                    <a:pt x="6688070" y="342062"/>
                    <a:pt x="6688070" y="764016"/>
                  </a:cubicBezTo>
                  <a:cubicBezTo>
                    <a:pt x="6688070" y="1185970"/>
                    <a:pt x="6418043" y="1528031"/>
                    <a:pt x="6084948" y="1528031"/>
                  </a:cubicBezTo>
                  <a:lnTo>
                    <a:pt x="5481826" y="1528030"/>
                  </a:lnTo>
                  <a:close/>
                  <a:moveTo>
                    <a:pt x="0" y="0"/>
                  </a:moveTo>
                  <a:lnTo>
                    <a:pt x="5481825" y="0"/>
                  </a:lnTo>
                  <a:lnTo>
                    <a:pt x="5481825" y="1528031"/>
                  </a:lnTo>
                  <a:lnTo>
                    <a:pt x="0" y="1528031"/>
                  </a:lnTo>
                  <a:close/>
                </a:path>
              </a:pathLst>
            </a:custGeom>
            <a:solidFill>
              <a:srgbClr val="FFEBE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 sz="4000" dirty="0"/>
            </a:p>
          </p:txBody>
        </p:sp>
        <p:grpSp>
          <p:nvGrpSpPr>
            <p:cNvPr id="35" name="Группа 34">
              <a:extLst>
                <a:ext uri="{FF2B5EF4-FFF2-40B4-BE49-F238E27FC236}">
                  <a16:creationId xmlns:a16="http://schemas.microsoft.com/office/drawing/2014/main" id="{E5CD798B-C293-5480-DEF8-6A75C79E63DF}"/>
                </a:ext>
              </a:extLst>
            </p:cNvPr>
            <p:cNvGrpSpPr/>
            <p:nvPr/>
          </p:nvGrpSpPr>
          <p:grpSpPr>
            <a:xfrm>
              <a:off x="1108083" y="4848152"/>
              <a:ext cx="6170030" cy="1128129"/>
              <a:chOff x="1108083" y="4267085"/>
              <a:chExt cx="6170030" cy="1128129"/>
            </a:xfrm>
          </p:grpSpPr>
          <p:sp>
            <p:nvSpPr>
              <p:cNvPr id="26" name="object 11">
                <a:extLst>
                  <a:ext uri="{FF2B5EF4-FFF2-40B4-BE49-F238E27FC236}">
                    <a16:creationId xmlns:a16="http://schemas.microsoft.com/office/drawing/2014/main" id="{35096591-9AB0-D85A-81C8-31EC1AE0BFFA}"/>
                  </a:ext>
                </a:extLst>
              </p:cNvPr>
              <p:cNvSpPr txBox="1"/>
              <p:nvPr/>
            </p:nvSpPr>
            <p:spPr>
              <a:xfrm>
                <a:off x="1108083" y="4696574"/>
                <a:ext cx="4579306" cy="559207"/>
              </a:xfrm>
              <a:prstGeom prst="rect">
                <a:avLst/>
              </a:prstGeom>
            </p:spPr>
            <p:txBody>
              <a:bodyPr vert="horz" wrap="square" lIns="0" tIns="5158" rIns="0" bIns="0" rtlCol="0">
                <a:spAutoFit/>
              </a:bodyPr>
              <a:lstStyle/>
              <a:p>
                <a:pPr marR="29395" algn="r">
                  <a:spcBef>
                    <a:spcPts val="1077"/>
                  </a:spcBef>
                </a:pPr>
                <a:r>
                  <a:rPr lang="ru-RU" spc="-2" dirty="0">
                    <a:solidFill>
                      <a:srgbClr val="37474F"/>
                    </a:solidFill>
                    <a:latin typeface="Montserrat" panose="00000500000000000000" pitchFamily="2" charset="-52"/>
                    <a:cs typeface="Calibri"/>
                  </a:rPr>
                  <a:t>Иные направления проектов</a:t>
                </a:r>
                <a:endParaRPr lang="ru-RU" dirty="0">
                  <a:solidFill>
                    <a:srgbClr val="37474F"/>
                  </a:solidFill>
                  <a:latin typeface="Montserrat" panose="00000500000000000000" pitchFamily="2" charset="-52"/>
                  <a:cs typeface="Calibri"/>
                </a:endParaRPr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405BCDDB-7D9E-C4ED-4B48-4E339B298342}"/>
                  </a:ext>
                </a:extLst>
              </p:cNvPr>
              <p:cNvSpPr txBox="1"/>
              <p:nvPr/>
            </p:nvSpPr>
            <p:spPr>
              <a:xfrm>
                <a:off x="5743521" y="4267085"/>
                <a:ext cx="1534592" cy="112812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ru-RU" dirty="0">
                    <a:solidFill>
                      <a:srgbClr val="2D56B3"/>
                    </a:solidFill>
                    <a:latin typeface="Montserrat" panose="00000500000000000000" pitchFamily="2" charset="-52"/>
                  </a:rPr>
                  <a:t>до</a:t>
                </a:r>
                <a:r>
                  <a:rPr lang="ru-RU" sz="3600" dirty="0">
                    <a:solidFill>
                      <a:srgbClr val="2D56B3"/>
                    </a:solidFill>
                    <a:latin typeface="Montserrat ExtraBold" panose="00000900000000000000" pitchFamily="2" charset="-52"/>
                  </a:rPr>
                  <a:t> </a:t>
                </a:r>
                <a:r>
                  <a:rPr lang="ru-RU" sz="6600" dirty="0">
                    <a:solidFill>
                      <a:srgbClr val="2D56B3"/>
                    </a:solidFill>
                    <a:latin typeface="Montserrat ExtraBold" panose="00000900000000000000" pitchFamily="2" charset="-52"/>
                  </a:rPr>
                  <a:t>5</a:t>
                </a:r>
                <a:r>
                  <a:rPr lang="ru-RU" dirty="0">
                    <a:solidFill>
                      <a:srgbClr val="2D56B3"/>
                    </a:solidFill>
                    <a:latin typeface="Montserrat ExtraBold" panose="00000900000000000000" pitchFamily="2" charset="-52"/>
                  </a:rPr>
                  <a:t> </a:t>
                </a:r>
                <a:br>
                  <a:rPr lang="ru-RU" dirty="0">
                    <a:solidFill>
                      <a:srgbClr val="2D56B3"/>
                    </a:solidFill>
                    <a:latin typeface="Montserrat ExtraBold" panose="00000900000000000000" pitchFamily="2" charset="-52"/>
                  </a:rPr>
                </a:br>
                <a:r>
                  <a:rPr lang="ru-RU" dirty="0">
                    <a:solidFill>
                      <a:srgbClr val="2D56B3"/>
                    </a:solidFill>
                    <a:latin typeface="Montserrat" panose="00000500000000000000" pitchFamily="2" charset="-52"/>
                  </a:rPr>
                  <a:t>млн руб.</a:t>
                </a:r>
                <a:endParaRPr lang="ru-RU" sz="3600" dirty="0">
                  <a:solidFill>
                    <a:srgbClr val="2D56B3"/>
                  </a:solidFill>
                  <a:latin typeface="Montserrat" panose="00000500000000000000" pitchFamily="2" charset="-52"/>
                </a:endParaRPr>
              </a:p>
            </p:txBody>
          </p:sp>
        </p:grpSp>
      </p:grpSp>
      <p:grpSp>
        <p:nvGrpSpPr>
          <p:cNvPr id="391" name="Группа 390">
            <a:extLst>
              <a:ext uri="{FF2B5EF4-FFF2-40B4-BE49-F238E27FC236}">
                <a16:creationId xmlns:a16="http://schemas.microsoft.com/office/drawing/2014/main" id="{CA49450B-6EA0-934C-42A6-4B23D82F67EC}"/>
              </a:ext>
            </a:extLst>
          </p:cNvPr>
          <p:cNvGrpSpPr/>
          <p:nvPr/>
        </p:nvGrpSpPr>
        <p:grpSpPr>
          <a:xfrm>
            <a:off x="572455" y="8151780"/>
            <a:ext cx="6693575" cy="2363536"/>
            <a:chOff x="572455" y="8151780"/>
            <a:chExt cx="6693575" cy="2363536"/>
          </a:xfrm>
        </p:grpSpPr>
        <p:sp>
          <p:nvSpPr>
            <p:cNvPr id="390" name="Полилиния: фигура 389">
              <a:extLst>
                <a:ext uri="{FF2B5EF4-FFF2-40B4-BE49-F238E27FC236}">
                  <a16:creationId xmlns:a16="http://schemas.microsoft.com/office/drawing/2014/main" id="{CD896068-7A61-3CD5-FBA9-D3202C130795}"/>
                </a:ext>
              </a:extLst>
            </p:cNvPr>
            <p:cNvSpPr/>
            <p:nvPr/>
          </p:nvSpPr>
          <p:spPr>
            <a:xfrm>
              <a:off x="572455" y="8151780"/>
              <a:ext cx="6688070" cy="1262835"/>
            </a:xfrm>
            <a:custGeom>
              <a:avLst/>
              <a:gdLst>
                <a:gd name="connsiteX0" fmla="*/ 5481826 w 6688070"/>
                <a:gd name="connsiteY0" fmla="*/ 1 h 1528031"/>
                <a:gd name="connsiteX1" fmla="*/ 6084948 w 6688070"/>
                <a:gd name="connsiteY1" fmla="*/ 1 h 1528031"/>
                <a:gd name="connsiteX2" fmla="*/ 6688070 w 6688070"/>
                <a:gd name="connsiteY2" fmla="*/ 764016 h 1528031"/>
                <a:gd name="connsiteX3" fmla="*/ 6084948 w 6688070"/>
                <a:gd name="connsiteY3" fmla="*/ 1528031 h 1528031"/>
                <a:gd name="connsiteX4" fmla="*/ 5481826 w 6688070"/>
                <a:gd name="connsiteY4" fmla="*/ 1528030 h 1528031"/>
                <a:gd name="connsiteX5" fmla="*/ 0 w 6688070"/>
                <a:gd name="connsiteY5" fmla="*/ 0 h 1528031"/>
                <a:gd name="connsiteX6" fmla="*/ 5481825 w 6688070"/>
                <a:gd name="connsiteY6" fmla="*/ 0 h 1528031"/>
                <a:gd name="connsiteX7" fmla="*/ 5481825 w 6688070"/>
                <a:gd name="connsiteY7" fmla="*/ 1528031 h 1528031"/>
                <a:gd name="connsiteX8" fmla="*/ 0 w 6688070"/>
                <a:gd name="connsiteY8" fmla="*/ 1528031 h 15280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688070" h="1528031">
                  <a:moveTo>
                    <a:pt x="5481826" y="1"/>
                  </a:moveTo>
                  <a:lnTo>
                    <a:pt x="6084948" y="1"/>
                  </a:lnTo>
                  <a:cubicBezTo>
                    <a:pt x="6418043" y="1"/>
                    <a:pt x="6688070" y="342062"/>
                    <a:pt x="6688070" y="764016"/>
                  </a:cubicBezTo>
                  <a:cubicBezTo>
                    <a:pt x="6688070" y="1185970"/>
                    <a:pt x="6418043" y="1528031"/>
                    <a:pt x="6084948" y="1528031"/>
                  </a:cubicBezTo>
                  <a:lnTo>
                    <a:pt x="5481826" y="1528030"/>
                  </a:lnTo>
                  <a:close/>
                  <a:moveTo>
                    <a:pt x="0" y="0"/>
                  </a:moveTo>
                  <a:lnTo>
                    <a:pt x="5481825" y="0"/>
                  </a:lnTo>
                  <a:lnTo>
                    <a:pt x="5481825" y="1528031"/>
                  </a:lnTo>
                  <a:lnTo>
                    <a:pt x="0" y="1528031"/>
                  </a:lnTo>
                  <a:close/>
                </a:path>
              </a:pathLst>
            </a:custGeom>
            <a:solidFill>
              <a:srgbClr val="FFEBE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 sz="4000" dirty="0"/>
            </a:p>
          </p:txBody>
        </p:sp>
        <p:sp>
          <p:nvSpPr>
            <p:cNvPr id="31" name="object 11">
              <a:extLst>
                <a:ext uri="{FF2B5EF4-FFF2-40B4-BE49-F238E27FC236}">
                  <a16:creationId xmlns:a16="http://schemas.microsoft.com/office/drawing/2014/main" id="{AF2136E7-7208-E316-76DD-93A14D4DE60A}"/>
                </a:ext>
              </a:extLst>
            </p:cNvPr>
            <p:cNvSpPr txBox="1"/>
            <p:nvPr/>
          </p:nvSpPr>
          <p:spPr>
            <a:xfrm>
              <a:off x="839430" y="8263531"/>
              <a:ext cx="4853793" cy="2251785"/>
            </a:xfrm>
            <a:prstGeom prst="rect">
              <a:avLst/>
            </a:prstGeom>
          </p:spPr>
          <p:txBody>
            <a:bodyPr vert="horz" wrap="square" lIns="0" tIns="5158" rIns="0" bIns="0" rtlCol="0">
              <a:spAutoFit/>
            </a:bodyPr>
            <a:lstStyle/>
            <a:p>
              <a:pPr marL="15471" marR="12377" indent="774" algn="r">
                <a:lnSpc>
                  <a:spcPct val="101600"/>
                </a:lnSpc>
                <a:spcBef>
                  <a:spcPts val="1082"/>
                </a:spcBef>
              </a:pPr>
              <a:r>
                <a:rPr lang="ru-RU" spc="-2" dirty="0">
                  <a:solidFill>
                    <a:srgbClr val="37474F"/>
                  </a:solidFill>
                  <a:latin typeface="Montserrat" panose="00000500000000000000" pitchFamily="2" charset="-52"/>
                  <a:cs typeface="Calibri"/>
                </a:rPr>
                <a:t>Иные направления проектов при использовании части средств гранта на цели формирования неделимого  фонда СПоК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32DEC633-A255-6042-5B87-AFFD3523FCAC}"/>
                </a:ext>
              </a:extLst>
            </p:cNvPr>
            <p:cNvSpPr txBox="1"/>
            <p:nvPr/>
          </p:nvSpPr>
          <p:spPr>
            <a:xfrm>
              <a:off x="5731438" y="8259823"/>
              <a:ext cx="1534592" cy="112812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ru-RU" dirty="0">
                  <a:solidFill>
                    <a:srgbClr val="2D56B3"/>
                  </a:solidFill>
                  <a:latin typeface="Montserrat" panose="00000500000000000000" pitchFamily="2" charset="-52"/>
                </a:rPr>
                <a:t>до</a:t>
              </a:r>
              <a:r>
                <a:rPr lang="ru-RU" sz="3600" dirty="0">
                  <a:solidFill>
                    <a:srgbClr val="2D56B3"/>
                  </a:solidFill>
                  <a:latin typeface="Montserrat ExtraBold" panose="00000900000000000000" pitchFamily="2" charset="-52"/>
                </a:rPr>
                <a:t> </a:t>
              </a:r>
              <a:r>
                <a:rPr lang="ru-RU" sz="6600" dirty="0">
                  <a:solidFill>
                    <a:srgbClr val="2D56B3"/>
                  </a:solidFill>
                  <a:latin typeface="Montserrat ExtraBold" panose="00000900000000000000" pitchFamily="2" charset="-52"/>
                </a:rPr>
                <a:t>6</a:t>
              </a:r>
              <a:r>
                <a:rPr lang="ru-RU" dirty="0">
                  <a:solidFill>
                    <a:srgbClr val="2D56B3"/>
                  </a:solidFill>
                  <a:latin typeface="Montserrat ExtraBold" panose="00000900000000000000" pitchFamily="2" charset="-52"/>
                </a:rPr>
                <a:t> </a:t>
              </a:r>
              <a:br>
                <a:rPr lang="ru-RU" dirty="0">
                  <a:solidFill>
                    <a:srgbClr val="2D56B3"/>
                  </a:solidFill>
                  <a:latin typeface="Montserrat ExtraBold" panose="00000900000000000000" pitchFamily="2" charset="-52"/>
                </a:rPr>
              </a:br>
              <a:r>
                <a:rPr lang="ru-RU" dirty="0">
                  <a:solidFill>
                    <a:srgbClr val="2D56B3"/>
                  </a:solidFill>
                  <a:latin typeface="Montserrat" panose="00000500000000000000" pitchFamily="2" charset="-52"/>
                </a:rPr>
                <a:t>млн руб.</a:t>
              </a:r>
              <a:endParaRPr lang="ru-RU" sz="3600" dirty="0">
                <a:solidFill>
                  <a:srgbClr val="2D56B3"/>
                </a:solidFill>
                <a:latin typeface="Montserrat" panose="00000500000000000000" pitchFamily="2" charset="-52"/>
              </a:endParaRPr>
            </a:p>
          </p:txBody>
        </p:sp>
      </p:grpSp>
      <p:grpSp>
        <p:nvGrpSpPr>
          <p:cNvPr id="37" name="Рисунок 5">
            <a:extLst>
              <a:ext uri="{FF2B5EF4-FFF2-40B4-BE49-F238E27FC236}">
                <a16:creationId xmlns:a16="http://schemas.microsoft.com/office/drawing/2014/main" id="{BAAA3E23-DB58-8336-C1AA-6B8101AA8915}"/>
              </a:ext>
            </a:extLst>
          </p:cNvPr>
          <p:cNvGrpSpPr/>
          <p:nvPr/>
        </p:nvGrpSpPr>
        <p:grpSpPr>
          <a:xfrm>
            <a:off x="12668966" y="4902172"/>
            <a:ext cx="651304" cy="3729862"/>
            <a:chOff x="12433123" y="5067446"/>
            <a:chExt cx="516073" cy="2955428"/>
          </a:xfrm>
          <a:solidFill>
            <a:srgbClr val="455A64"/>
          </a:solidFill>
        </p:grpSpPr>
        <p:sp>
          <p:nvSpPr>
            <p:cNvPr id="38" name="Полилиния: фигура 37">
              <a:extLst>
                <a:ext uri="{FF2B5EF4-FFF2-40B4-BE49-F238E27FC236}">
                  <a16:creationId xmlns:a16="http://schemas.microsoft.com/office/drawing/2014/main" id="{2C4E28B3-0C1B-BDDD-411A-58BCCF7AC4B7}"/>
                </a:ext>
              </a:extLst>
            </p:cNvPr>
            <p:cNvSpPr/>
            <p:nvPr/>
          </p:nvSpPr>
          <p:spPr>
            <a:xfrm>
              <a:off x="12433123" y="5534568"/>
              <a:ext cx="516073" cy="2488306"/>
            </a:xfrm>
            <a:custGeom>
              <a:avLst/>
              <a:gdLst>
                <a:gd name="connsiteX0" fmla="*/ 509587 w 516073"/>
                <a:gd name="connsiteY0" fmla="*/ 2488259 h 2488306"/>
                <a:gd name="connsiteX1" fmla="*/ 503116 w 516073"/>
                <a:gd name="connsiteY1" fmla="*/ 2482309 h 2488306"/>
                <a:gd name="connsiteX2" fmla="*/ 308347 w 516073"/>
                <a:gd name="connsiteY2" fmla="*/ 12943 h 2488306"/>
                <a:gd name="connsiteX3" fmla="*/ 208562 w 516073"/>
                <a:gd name="connsiteY3" fmla="*/ 12943 h 2488306"/>
                <a:gd name="connsiteX4" fmla="*/ 12958 w 516073"/>
                <a:gd name="connsiteY4" fmla="*/ 2482309 h 2488306"/>
                <a:gd name="connsiteX5" fmla="*/ 6432 w 516073"/>
                <a:gd name="connsiteY5" fmla="*/ 2488301 h 2488306"/>
                <a:gd name="connsiteX6" fmla="*/ 5965 w 516073"/>
                <a:gd name="connsiteY6" fmla="*/ 2488259 h 2488306"/>
                <a:gd name="connsiteX7" fmla="*/ 15 w 516073"/>
                <a:gd name="connsiteY7" fmla="*/ 2481265 h 2488306"/>
                <a:gd name="connsiteX8" fmla="*/ 196141 w 516073"/>
                <a:gd name="connsiteY8" fmla="*/ 5950 h 2488306"/>
                <a:gd name="connsiteX9" fmla="*/ 202612 w 516073"/>
                <a:gd name="connsiteY9" fmla="*/ 0 h 2488306"/>
                <a:gd name="connsiteX10" fmla="*/ 314297 w 516073"/>
                <a:gd name="connsiteY10" fmla="*/ 0 h 2488306"/>
                <a:gd name="connsiteX11" fmla="*/ 320664 w 516073"/>
                <a:gd name="connsiteY11" fmla="*/ 5950 h 2488306"/>
                <a:gd name="connsiteX12" fmla="*/ 516059 w 516073"/>
                <a:gd name="connsiteY12" fmla="*/ 2481265 h 2488306"/>
                <a:gd name="connsiteX13" fmla="*/ 510109 w 516073"/>
                <a:gd name="connsiteY13" fmla="*/ 2488259 h 2488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16073" h="2488306">
                  <a:moveTo>
                    <a:pt x="509587" y="2488259"/>
                  </a:moveTo>
                  <a:cubicBezTo>
                    <a:pt x="506226" y="2488217"/>
                    <a:pt x="503439" y="2485660"/>
                    <a:pt x="503116" y="2482309"/>
                  </a:cubicBezTo>
                  <a:lnTo>
                    <a:pt x="308347" y="12943"/>
                  </a:lnTo>
                  <a:lnTo>
                    <a:pt x="208562" y="12943"/>
                  </a:lnTo>
                  <a:lnTo>
                    <a:pt x="12958" y="2482309"/>
                  </a:lnTo>
                  <a:cubicBezTo>
                    <a:pt x="12809" y="2485764"/>
                    <a:pt x="9887" y="2488447"/>
                    <a:pt x="6432" y="2488301"/>
                  </a:cubicBezTo>
                  <a:cubicBezTo>
                    <a:pt x="6276" y="2488290"/>
                    <a:pt x="6120" y="2488280"/>
                    <a:pt x="5965" y="2488259"/>
                  </a:cubicBezTo>
                  <a:cubicBezTo>
                    <a:pt x="2413" y="2487925"/>
                    <a:pt x="-227" y="2484825"/>
                    <a:pt x="15" y="2481265"/>
                  </a:cubicBezTo>
                  <a:lnTo>
                    <a:pt x="196141" y="5950"/>
                  </a:lnTo>
                  <a:cubicBezTo>
                    <a:pt x="196413" y="2580"/>
                    <a:pt x="199233" y="-11"/>
                    <a:pt x="202612" y="0"/>
                  </a:cubicBezTo>
                  <a:lnTo>
                    <a:pt x="314297" y="0"/>
                  </a:lnTo>
                  <a:cubicBezTo>
                    <a:pt x="317656" y="-7"/>
                    <a:pt x="320443" y="2597"/>
                    <a:pt x="320664" y="5950"/>
                  </a:cubicBezTo>
                  <a:lnTo>
                    <a:pt x="516059" y="2481265"/>
                  </a:lnTo>
                  <a:cubicBezTo>
                    <a:pt x="516299" y="2484825"/>
                    <a:pt x="513658" y="2487925"/>
                    <a:pt x="510109" y="2488259"/>
                  </a:cubicBezTo>
                  <a:close/>
                </a:path>
              </a:pathLst>
            </a:custGeom>
            <a:solidFill>
              <a:srgbClr val="455A64"/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9" name="Полилиния: фигура 38">
              <a:extLst>
                <a:ext uri="{FF2B5EF4-FFF2-40B4-BE49-F238E27FC236}">
                  <a16:creationId xmlns:a16="http://schemas.microsoft.com/office/drawing/2014/main" id="{6B5FCB35-F23E-A2E6-B784-CB46C6E0391B}"/>
                </a:ext>
              </a:extLst>
            </p:cNvPr>
            <p:cNvSpPr/>
            <p:nvPr/>
          </p:nvSpPr>
          <p:spPr>
            <a:xfrm>
              <a:off x="12591426" y="5534979"/>
              <a:ext cx="200833" cy="497261"/>
            </a:xfrm>
            <a:custGeom>
              <a:avLst/>
              <a:gdLst>
                <a:gd name="connsiteX0" fmla="*/ 194300 w 200833"/>
                <a:gd name="connsiteY0" fmla="*/ 497262 h 497261"/>
                <a:gd name="connsiteX1" fmla="*/ 6420 w 200833"/>
                <a:gd name="connsiteY1" fmla="*/ 497262 h 497261"/>
                <a:gd name="connsiteX2" fmla="*/ 0 w 200833"/>
                <a:gd name="connsiteY2" fmla="*/ 490738 h 497261"/>
                <a:gd name="connsiteX3" fmla="*/ 993 w 200833"/>
                <a:gd name="connsiteY3" fmla="*/ 487346 h 497261"/>
                <a:gd name="connsiteX4" fmla="*/ 92845 w 200833"/>
                <a:gd name="connsiteY4" fmla="*/ 342574 h 497261"/>
                <a:gd name="connsiteX5" fmla="*/ 21764 w 200833"/>
                <a:gd name="connsiteY5" fmla="*/ 230681 h 497261"/>
                <a:gd name="connsiteX6" fmla="*/ 21764 w 200833"/>
                <a:gd name="connsiteY6" fmla="*/ 224001 h 497261"/>
                <a:gd name="connsiteX7" fmla="*/ 93158 w 200833"/>
                <a:gd name="connsiteY7" fmla="*/ 101670 h 497261"/>
                <a:gd name="connsiteX8" fmla="*/ 39195 w 200833"/>
                <a:gd name="connsiteY8" fmla="*/ 9296 h 497261"/>
                <a:gd name="connsiteX9" fmla="*/ 42194 w 200833"/>
                <a:gd name="connsiteY9" fmla="*/ 650 h 497261"/>
                <a:gd name="connsiteX10" fmla="*/ 50363 w 200833"/>
                <a:gd name="connsiteY10" fmla="*/ 2825 h 497261"/>
                <a:gd name="connsiteX11" fmla="*/ 100673 w 200833"/>
                <a:gd name="connsiteY11" fmla="*/ 88936 h 497261"/>
                <a:gd name="connsiteX12" fmla="*/ 150879 w 200833"/>
                <a:gd name="connsiteY12" fmla="*/ 2825 h 497261"/>
                <a:gd name="connsiteX13" fmla="*/ 159872 w 200833"/>
                <a:gd name="connsiteY13" fmla="*/ 1127 h 497261"/>
                <a:gd name="connsiteX14" fmla="*/ 162048 w 200833"/>
                <a:gd name="connsiteY14" fmla="*/ 9296 h 497261"/>
                <a:gd name="connsiteX15" fmla="*/ 108084 w 200833"/>
                <a:gd name="connsiteY15" fmla="*/ 101670 h 497261"/>
                <a:gd name="connsiteX16" fmla="*/ 179061 w 200833"/>
                <a:gd name="connsiteY16" fmla="*/ 224105 h 497261"/>
                <a:gd name="connsiteX17" fmla="*/ 179061 w 200833"/>
                <a:gd name="connsiteY17" fmla="*/ 230786 h 497261"/>
                <a:gd name="connsiteX18" fmla="*/ 107980 w 200833"/>
                <a:gd name="connsiteY18" fmla="*/ 342678 h 497261"/>
                <a:gd name="connsiteX19" fmla="*/ 199937 w 200833"/>
                <a:gd name="connsiteY19" fmla="*/ 487346 h 497261"/>
                <a:gd name="connsiteX20" fmla="*/ 199937 w 200833"/>
                <a:gd name="connsiteY20" fmla="*/ 493922 h 497261"/>
                <a:gd name="connsiteX21" fmla="*/ 194300 w 200833"/>
                <a:gd name="connsiteY21" fmla="*/ 497262 h 497261"/>
                <a:gd name="connsiteX22" fmla="*/ 17693 w 200833"/>
                <a:gd name="connsiteY22" fmla="*/ 484319 h 497261"/>
                <a:gd name="connsiteX23" fmla="*/ 182506 w 200833"/>
                <a:gd name="connsiteY23" fmla="*/ 484319 h 497261"/>
                <a:gd name="connsiteX24" fmla="*/ 100152 w 200833"/>
                <a:gd name="connsiteY24" fmla="*/ 354682 h 497261"/>
                <a:gd name="connsiteX25" fmla="*/ 34394 w 200833"/>
                <a:gd name="connsiteY25" fmla="*/ 227132 h 497261"/>
                <a:gd name="connsiteX26" fmla="*/ 100152 w 200833"/>
                <a:gd name="connsiteY26" fmla="*/ 330571 h 497261"/>
                <a:gd name="connsiteX27" fmla="*/ 165909 w 200833"/>
                <a:gd name="connsiteY27" fmla="*/ 227132 h 497261"/>
                <a:gd name="connsiteX28" fmla="*/ 100152 w 200833"/>
                <a:gd name="connsiteY28" fmla="*/ 114509 h 4972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200833" h="497261">
                  <a:moveTo>
                    <a:pt x="194300" y="497262"/>
                  </a:moveTo>
                  <a:lnTo>
                    <a:pt x="6420" y="497262"/>
                  </a:lnTo>
                  <a:cubicBezTo>
                    <a:pt x="2847" y="497231"/>
                    <a:pt x="-28" y="494318"/>
                    <a:pt x="0" y="490738"/>
                  </a:cubicBezTo>
                  <a:cubicBezTo>
                    <a:pt x="10" y="489538"/>
                    <a:pt x="353" y="488358"/>
                    <a:pt x="993" y="487346"/>
                  </a:cubicBezTo>
                  <a:lnTo>
                    <a:pt x="92845" y="342574"/>
                  </a:lnTo>
                  <a:lnTo>
                    <a:pt x="21764" y="230681"/>
                  </a:lnTo>
                  <a:cubicBezTo>
                    <a:pt x="20502" y="228635"/>
                    <a:pt x="20502" y="226047"/>
                    <a:pt x="21764" y="224001"/>
                  </a:cubicBezTo>
                  <a:lnTo>
                    <a:pt x="93158" y="101670"/>
                  </a:lnTo>
                  <a:lnTo>
                    <a:pt x="39195" y="9296"/>
                  </a:lnTo>
                  <a:cubicBezTo>
                    <a:pt x="37636" y="6080"/>
                    <a:pt x="38978" y="2209"/>
                    <a:pt x="42194" y="650"/>
                  </a:cubicBezTo>
                  <a:cubicBezTo>
                    <a:pt x="45080" y="-750"/>
                    <a:pt x="48556" y="175"/>
                    <a:pt x="50363" y="2825"/>
                  </a:cubicBezTo>
                  <a:lnTo>
                    <a:pt x="100673" y="88936"/>
                  </a:lnTo>
                  <a:lnTo>
                    <a:pt x="150879" y="2825"/>
                  </a:lnTo>
                  <a:cubicBezTo>
                    <a:pt x="152894" y="-128"/>
                    <a:pt x="156919" y="-888"/>
                    <a:pt x="159872" y="1127"/>
                  </a:cubicBezTo>
                  <a:cubicBezTo>
                    <a:pt x="162521" y="2934"/>
                    <a:pt x="163447" y="6410"/>
                    <a:pt x="162048" y="9296"/>
                  </a:cubicBezTo>
                  <a:lnTo>
                    <a:pt x="108084" y="101670"/>
                  </a:lnTo>
                  <a:lnTo>
                    <a:pt x="179061" y="224105"/>
                  </a:lnTo>
                  <a:cubicBezTo>
                    <a:pt x="180374" y="226141"/>
                    <a:pt x="180374" y="228750"/>
                    <a:pt x="179061" y="230786"/>
                  </a:cubicBezTo>
                  <a:lnTo>
                    <a:pt x="107980" y="342678"/>
                  </a:lnTo>
                  <a:lnTo>
                    <a:pt x="199937" y="487346"/>
                  </a:lnTo>
                  <a:cubicBezTo>
                    <a:pt x="201133" y="489371"/>
                    <a:pt x="201133" y="491897"/>
                    <a:pt x="199937" y="493922"/>
                  </a:cubicBezTo>
                  <a:cubicBezTo>
                    <a:pt x="198771" y="495947"/>
                    <a:pt x="196633" y="497209"/>
                    <a:pt x="194300" y="497262"/>
                  </a:cubicBezTo>
                  <a:close/>
                  <a:moveTo>
                    <a:pt x="17693" y="484319"/>
                  </a:moveTo>
                  <a:lnTo>
                    <a:pt x="182506" y="484319"/>
                  </a:lnTo>
                  <a:lnTo>
                    <a:pt x="100152" y="354682"/>
                  </a:lnTo>
                  <a:close/>
                  <a:moveTo>
                    <a:pt x="34394" y="227132"/>
                  </a:moveTo>
                  <a:lnTo>
                    <a:pt x="100152" y="330571"/>
                  </a:lnTo>
                  <a:lnTo>
                    <a:pt x="165909" y="227132"/>
                  </a:lnTo>
                  <a:lnTo>
                    <a:pt x="100152" y="114509"/>
                  </a:lnTo>
                  <a:close/>
                </a:path>
              </a:pathLst>
            </a:custGeom>
            <a:solidFill>
              <a:srgbClr val="455A64"/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0" name="Полилиния: фигура 39">
              <a:extLst>
                <a:ext uri="{FF2B5EF4-FFF2-40B4-BE49-F238E27FC236}">
                  <a16:creationId xmlns:a16="http://schemas.microsoft.com/office/drawing/2014/main" id="{779EFE65-396F-2131-6410-AF39A7C717C9}"/>
                </a:ext>
              </a:extLst>
            </p:cNvPr>
            <p:cNvSpPr/>
            <p:nvPr/>
          </p:nvSpPr>
          <p:spPr>
            <a:xfrm>
              <a:off x="12562795" y="6019311"/>
              <a:ext cx="229353" cy="369382"/>
            </a:xfrm>
            <a:custGeom>
              <a:avLst/>
              <a:gdLst>
                <a:gd name="connsiteX0" fmla="*/ 6452 w 229353"/>
                <a:gd name="connsiteY0" fmla="*/ 369379 h 369382"/>
                <a:gd name="connsiteX1" fmla="*/ 3112 w 229353"/>
                <a:gd name="connsiteY1" fmla="*/ 368440 h 369382"/>
                <a:gd name="connsiteX2" fmla="*/ 896 w 229353"/>
                <a:gd name="connsiteY2" fmla="*/ 359714 h 369382"/>
                <a:gd name="connsiteX3" fmla="*/ 920 w 229353"/>
                <a:gd name="connsiteY3" fmla="*/ 359672 h 369382"/>
                <a:gd name="connsiteX4" fmla="*/ 217400 w 229353"/>
                <a:gd name="connsiteY4" fmla="*/ 3118 h 369382"/>
                <a:gd name="connsiteX5" fmla="*/ 226272 w 229353"/>
                <a:gd name="connsiteY5" fmla="*/ 926 h 369382"/>
                <a:gd name="connsiteX6" fmla="*/ 228464 w 229353"/>
                <a:gd name="connsiteY6" fmla="*/ 9798 h 369382"/>
                <a:gd name="connsiteX7" fmla="*/ 11984 w 229353"/>
                <a:gd name="connsiteY7" fmla="*/ 366039 h 369382"/>
                <a:gd name="connsiteX8" fmla="*/ 6452 w 229353"/>
                <a:gd name="connsiteY8" fmla="*/ 369379 h 369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9353" h="369382">
                  <a:moveTo>
                    <a:pt x="6452" y="369379"/>
                  </a:moveTo>
                  <a:cubicBezTo>
                    <a:pt x="5268" y="369421"/>
                    <a:pt x="4100" y="369097"/>
                    <a:pt x="3112" y="368440"/>
                  </a:cubicBezTo>
                  <a:cubicBezTo>
                    <a:pt x="91" y="366644"/>
                    <a:pt x="-902" y="362730"/>
                    <a:pt x="896" y="359714"/>
                  </a:cubicBezTo>
                  <a:cubicBezTo>
                    <a:pt x="905" y="359703"/>
                    <a:pt x="912" y="359682"/>
                    <a:pt x="920" y="359672"/>
                  </a:cubicBezTo>
                  <a:lnTo>
                    <a:pt x="217400" y="3118"/>
                  </a:lnTo>
                  <a:cubicBezTo>
                    <a:pt x="219247" y="70"/>
                    <a:pt x="223216" y="-911"/>
                    <a:pt x="226272" y="926"/>
                  </a:cubicBezTo>
                  <a:cubicBezTo>
                    <a:pt x="229274" y="2805"/>
                    <a:pt x="230243" y="6729"/>
                    <a:pt x="228464" y="9798"/>
                  </a:cubicBezTo>
                  <a:lnTo>
                    <a:pt x="11984" y="366039"/>
                  </a:lnTo>
                  <a:cubicBezTo>
                    <a:pt x="10868" y="368064"/>
                    <a:pt x="8760" y="369327"/>
                    <a:pt x="6452" y="369379"/>
                  </a:cubicBezTo>
                  <a:close/>
                </a:path>
              </a:pathLst>
            </a:custGeom>
            <a:solidFill>
              <a:srgbClr val="455A64"/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1" name="Полилиния: фигура 40">
              <a:extLst>
                <a:ext uri="{FF2B5EF4-FFF2-40B4-BE49-F238E27FC236}">
                  <a16:creationId xmlns:a16="http://schemas.microsoft.com/office/drawing/2014/main" id="{F4FC6A99-2735-D692-0462-84DB7FDFB39E}"/>
                </a:ext>
              </a:extLst>
            </p:cNvPr>
            <p:cNvSpPr/>
            <p:nvPr/>
          </p:nvSpPr>
          <p:spPr>
            <a:xfrm>
              <a:off x="12529450" y="6019000"/>
              <a:ext cx="324334" cy="790649"/>
            </a:xfrm>
            <a:custGeom>
              <a:avLst/>
              <a:gdLst>
                <a:gd name="connsiteX0" fmla="*/ 317650 w 324334"/>
                <a:gd name="connsiteY0" fmla="*/ 790228 h 790649"/>
                <a:gd name="connsiteX1" fmla="*/ 6605 w 324334"/>
                <a:gd name="connsiteY1" fmla="*/ 790228 h 790649"/>
                <a:gd name="connsiteX2" fmla="*/ 864 w 324334"/>
                <a:gd name="connsiteY2" fmla="*/ 786888 h 790649"/>
                <a:gd name="connsiteX3" fmla="*/ 864 w 324334"/>
                <a:gd name="connsiteY3" fmla="*/ 780208 h 790649"/>
                <a:gd name="connsiteX4" fmla="*/ 154404 w 324334"/>
                <a:gd name="connsiteY4" fmla="*/ 548385 h 790649"/>
                <a:gd name="connsiteX5" fmla="*/ 34369 w 324334"/>
                <a:gd name="connsiteY5" fmla="*/ 366872 h 790649"/>
                <a:gd name="connsiteX6" fmla="*/ 34369 w 324334"/>
                <a:gd name="connsiteY6" fmla="*/ 360192 h 790649"/>
                <a:gd name="connsiteX7" fmla="*/ 40110 w 324334"/>
                <a:gd name="connsiteY7" fmla="*/ 356852 h 790649"/>
                <a:gd name="connsiteX8" fmla="*/ 272977 w 324334"/>
                <a:gd name="connsiteY8" fmla="*/ 356852 h 790649"/>
                <a:gd name="connsiteX9" fmla="*/ 62447 w 324334"/>
                <a:gd name="connsiteY9" fmla="*/ 10109 h 790649"/>
                <a:gd name="connsiteX10" fmla="*/ 64164 w 324334"/>
                <a:gd name="connsiteY10" fmla="*/ 1123 h 790649"/>
                <a:gd name="connsiteX11" fmla="*/ 73153 w 324334"/>
                <a:gd name="connsiteY11" fmla="*/ 2834 h 790649"/>
                <a:gd name="connsiteX12" fmla="*/ 73511 w 324334"/>
                <a:gd name="connsiteY12" fmla="*/ 3429 h 790649"/>
                <a:gd name="connsiteX13" fmla="*/ 289886 w 324334"/>
                <a:gd name="connsiteY13" fmla="*/ 359775 h 790649"/>
                <a:gd name="connsiteX14" fmla="*/ 290512 w 324334"/>
                <a:gd name="connsiteY14" fmla="*/ 361236 h 790649"/>
                <a:gd name="connsiteX15" fmla="*/ 290512 w 324334"/>
                <a:gd name="connsiteY15" fmla="*/ 361236 h 790649"/>
                <a:gd name="connsiteX16" fmla="*/ 290512 w 324334"/>
                <a:gd name="connsiteY16" fmla="*/ 362384 h 790649"/>
                <a:gd name="connsiteX17" fmla="*/ 290512 w 324334"/>
                <a:gd name="connsiteY17" fmla="*/ 362384 h 790649"/>
                <a:gd name="connsiteX18" fmla="*/ 289468 w 324334"/>
                <a:gd name="connsiteY18" fmla="*/ 366768 h 790649"/>
                <a:gd name="connsiteX19" fmla="*/ 169852 w 324334"/>
                <a:gd name="connsiteY19" fmla="*/ 548385 h 790649"/>
                <a:gd name="connsiteX20" fmla="*/ 322974 w 324334"/>
                <a:gd name="connsiteY20" fmla="*/ 780208 h 790649"/>
                <a:gd name="connsiteX21" fmla="*/ 321833 w 324334"/>
                <a:gd name="connsiteY21" fmla="*/ 789289 h 790649"/>
                <a:gd name="connsiteX22" fmla="*/ 317650 w 324334"/>
                <a:gd name="connsiteY22" fmla="*/ 790645 h 790649"/>
                <a:gd name="connsiteX23" fmla="*/ 18608 w 324334"/>
                <a:gd name="connsiteY23" fmla="*/ 777390 h 790649"/>
                <a:gd name="connsiteX24" fmla="*/ 305647 w 324334"/>
                <a:gd name="connsiteY24" fmla="*/ 777390 h 790649"/>
                <a:gd name="connsiteX25" fmla="*/ 162128 w 324334"/>
                <a:gd name="connsiteY25" fmla="*/ 560075 h 790649"/>
                <a:gd name="connsiteX26" fmla="*/ 51801 w 324334"/>
                <a:gd name="connsiteY26" fmla="*/ 369691 h 790649"/>
                <a:gd name="connsiteX27" fmla="*/ 162128 w 324334"/>
                <a:gd name="connsiteY27" fmla="*/ 536695 h 790649"/>
                <a:gd name="connsiteX28" fmla="*/ 272455 w 324334"/>
                <a:gd name="connsiteY28" fmla="*/ 369691 h 7906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324334" h="790649">
                  <a:moveTo>
                    <a:pt x="317650" y="790228"/>
                  </a:moveTo>
                  <a:lnTo>
                    <a:pt x="6605" y="790228"/>
                  </a:lnTo>
                  <a:cubicBezTo>
                    <a:pt x="4222" y="790259"/>
                    <a:pt x="2017" y="788976"/>
                    <a:pt x="864" y="786888"/>
                  </a:cubicBezTo>
                  <a:cubicBezTo>
                    <a:pt x="-288" y="784811"/>
                    <a:pt x="-288" y="782285"/>
                    <a:pt x="864" y="780208"/>
                  </a:cubicBezTo>
                  <a:lnTo>
                    <a:pt x="154404" y="548385"/>
                  </a:lnTo>
                  <a:lnTo>
                    <a:pt x="34369" y="366872"/>
                  </a:lnTo>
                  <a:cubicBezTo>
                    <a:pt x="33217" y="364795"/>
                    <a:pt x="33217" y="362269"/>
                    <a:pt x="34369" y="360192"/>
                  </a:cubicBezTo>
                  <a:cubicBezTo>
                    <a:pt x="35522" y="358105"/>
                    <a:pt x="37727" y="356821"/>
                    <a:pt x="40110" y="356852"/>
                  </a:cubicBezTo>
                  <a:lnTo>
                    <a:pt x="272977" y="356852"/>
                  </a:lnTo>
                  <a:lnTo>
                    <a:pt x="62447" y="10109"/>
                  </a:lnTo>
                  <a:cubicBezTo>
                    <a:pt x="60439" y="7156"/>
                    <a:pt x="61207" y="3127"/>
                    <a:pt x="64164" y="1123"/>
                  </a:cubicBezTo>
                  <a:cubicBezTo>
                    <a:pt x="67120" y="-892"/>
                    <a:pt x="71145" y="-120"/>
                    <a:pt x="73153" y="2834"/>
                  </a:cubicBezTo>
                  <a:cubicBezTo>
                    <a:pt x="73284" y="3033"/>
                    <a:pt x="73403" y="3221"/>
                    <a:pt x="73511" y="3429"/>
                  </a:cubicBezTo>
                  <a:lnTo>
                    <a:pt x="289886" y="359775"/>
                  </a:lnTo>
                  <a:cubicBezTo>
                    <a:pt x="290120" y="360255"/>
                    <a:pt x="290328" y="360735"/>
                    <a:pt x="290512" y="361236"/>
                  </a:cubicBezTo>
                  <a:lnTo>
                    <a:pt x="290512" y="361236"/>
                  </a:lnTo>
                  <a:lnTo>
                    <a:pt x="290512" y="362384"/>
                  </a:lnTo>
                  <a:lnTo>
                    <a:pt x="290512" y="362384"/>
                  </a:lnTo>
                  <a:cubicBezTo>
                    <a:pt x="290682" y="363918"/>
                    <a:pt x="290314" y="365474"/>
                    <a:pt x="289468" y="366768"/>
                  </a:cubicBezTo>
                  <a:lnTo>
                    <a:pt x="169852" y="548385"/>
                  </a:lnTo>
                  <a:lnTo>
                    <a:pt x="322974" y="780208"/>
                  </a:lnTo>
                  <a:cubicBezTo>
                    <a:pt x="325167" y="783026"/>
                    <a:pt x="324655" y="787097"/>
                    <a:pt x="321833" y="789289"/>
                  </a:cubicBezTo>
                  <a:cubicBezTo>
                    <a:pt x="320640" y="790217"/>
                    <a:pt x="319160" y="790698"/>
                    <a:pt x="317650" y="790645"/>
                  </a:cubicBezTo>
                  <a:close/>
                  <a:moveTo>
                    <a:pt x="18608" y="777390"/>
                  </a:moveTo>
                  <a:lnTo>
                    <a:pt x="305647" y="777390"/>
                  </a:lnTo>
                  <a:lnTo>
                    <a:pt x="162128" y="560075"/>
                  </a:lnTo>
                  <a:close/>
                  <a:moveTo>
                    <a:pt x="51801" y="369691"/>
                  </a:moveTo>
                  <a:lnTo>
                    <a:pt x="162128" y="536695"/>
                  </a:lnTo>
                  <a:lnTo>
                    <a:pt x="272455" y="369691"/>
                  </a:lnTo>
                  <a:close/>
                </a:path>
              </a:pathLst>
            </a:custGeom>
            <a:solidFill>
              <a:srgbClr val="455A64"/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2" name="Полилиния: фигура 41">
              <a:extLst>
                <a:ext uri="{FF2B5EF4-FFF2-40B4-BE49-F238E27FC236}">
                  <a16:creationId xmlns:a16="http://schemas.microsoft.com/office/drawing/2014/main" id="{90B9DCA5-2346-75EC-199E-6A9CC7FBBCF9}"/>
                </a:ext>
              </a:extLst>
            </p:cNvPr>
            <p:cNvSpPr/>
            <p:nvPr/>
          </p:nvSpPr>
          <p:spPr>
            <a:xfrm>
              <a:off x="12529633" y="6796397"/>
              <a:ext cx="349745" cy="340994"/>
            </a:xfrm>
            <a:custGeom>
              <a:avLst/>
              <a:gdLst>
                <a:gd name="connsiteX0" fmla="*/ 343353 w 349745"/>
                <a:gd name="connsiteY0" fmla="*/ 340994 h 340994"/>
                <a:gd name="connsiteX1" fmla="*/ 338865 w 349745"/>
                <a:gd name="connsiteY1" fmla="*/ 339115 h 340994"/>
                <a:gd name="connsiteX2" fmla="*/ 1829 w 349745"/>
                <a:gd name="connsiteY2" fmla="*/ 11056 h 340994"/>
                <a:gd name="connsiteX3" fmla="*/ 1829 w 349745"/>
                <a:gd name="connsiteY3" fmla="*/ 1871 h 340994"/>
                <a:gd name="connsiteX4" fmla="*/ 11015 w 349745"/>
                <a:gd name="connsiteY4" fmla="*/ 1871 h 340994"/>
                <a:gd name="connsiteX5" fmla="*/ 347841 w 349745"/>
                <a:gd name="connsiteY5" fmla="*/ 330034 h 340994"/>
                <a:gd name="connsiteX6" fmla="*/ 347914 w 349745"/>
                <a:gd name="connsiteY6" fmla="*/ 339042 h 340994"/>
                <a:gd name="connsiteX7" fmla="*/ 347841 w 349745"/>
                <a:gd name="connsiteY7" fmla="*/ 339115 h 340994"/>
                <a:gd name="connsiteX8" fmla="*/ 343353 w 349745"/>
                <a:gd name="connsiteY8" fmla="*/ 340994 h 340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9745" h="340994">
                  <a:moveTo>
                    <a:pt x="343353" y="340994"/>
                  </a:moveTo>
                  <a:cubicBezTo>
                    <a:pt x="341665" y="340994"/>
                    <a:pt x="340046" y="340326"/>
                    <a:pt x="338865" y="339115"/>
                  </a:cubicBezTo>
                  <a:lnTo>
                    <a:pt x="1829" y="11056"/>
                  </a:lnTo>
                  <a:cubicBezTo>
                    <a:pt x="-610" y="8478"/>
                    <a:pt x="-610" y="4449"/>
                    <a:pt x="1829" y="1871"/>
                  </a:cubicBezTo>
                  <a:cubicBezTo>
                    <a:pt x="4384" y="-624"/>
                    <a:pt x="8461" y="-624"/>
                    <a:pt x="11015" y="1871"/>
                  </a:cubicBezTo>
                  <a:lnTo>
                    <a:pt x="347841" y="330034"/>
                  </a:lnTo>
                  <a:cubicBezTo>
                    <a:pt x="350346" y="332498"/>
                    <a:pt x="350388" y="336527"/>
                    <a:pt x="347914" y="339042"/>
                  </a:cubicBezTo>
                  <a:cubicBezTo>
                    <a:pt x="347894" y="339063"/>
                    <a:pt x="347862" y="339094"/>
                    <a:pt x="347841" y="339115"/>
                  </a:cubicBezTo>
                  <a:cubicBezTo>
                    <a:pt x="346662" y="340326"/>
                    <a:pt x="345044" y="341015"/>
                    <a:pt x="343353" y="340994"/>
                  </a:cubicBezTo>
                  <a:close/>
                </a:path>
              </a:pathLst>
            </a:custGeom>
            <a:solidFill>
              <a:srgbClr val="455A64"/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3" name="Полилиния: фигура 42">
              <a:extLst>
                <a:ext uri="{FF2B5EF4-FFF2-40B4-BE49-F238E27FC236}">
                  <a16:creationId xmlns:a16="http://schemas.microsoft.com/office/drawing/2014/main" id="{27A313F7-8737-E6B5-FEE7-69DD0F7F6A7A}"/>
                </a:ext>
              </a:extLst>
            </p:cNvPr>
            <p:cNvSpPr/>
            <p:nvPr/>
          </p:nvSpPr>
          <p:spPr>
            <a:xfrm>
              <a:off x="12503612" y="6796301"/>
              <a:ext cx="349845" cy="341090"/>
            </a:xfrm>
            <a:custGeom>
              <a:avLst/>
              <a:gdLst>
                <a:gd name="connsiteX0" fmla="*/ 6453 w 349845"/>
                <a:gd name="connsiteY0" fmla="*/ 341091 h 341090"/>
                <a:gd name="connsiteX1" fmla="*/ 1860 w 349845"/>
                <a:gd name="connsiteY1" fmla="*/ 339107 h 341090"/>
                <a:gd name="connsiteX2" fmla="*/ 1860 w 349845"/>
                <a:gd name="connsiteY2" fmla="*/ 330027 h 341090"/>
                <a:gd name="connsiteX3" fmla="*/ 338895 w 349845"/>
                <a:gd name="connsiteY3" fmla="*/ 1863 h 341090"/>
                <a:gd name="connsiteX4" fmla="*/ 347976 w 349845"/>
                <a:gd name="connsiteY4" fmla="*/ 1863 h 341090"/>
                <a:gd name="connsiteX5" fmla="*/ 347976 w 349845"/>
                <a:gd name="connsiteY5" fmla="*/ 11048 h 341090"/>
                <a:gd name="connsiteX6" fmla="*/ 10941 w 349845"/>
                <a:gd name="connsiteY6" fmla="*/ 339212 h 341090"/>
                <a:gd name="connsiteX7" fmla="*/ 6453 w 349845"/>
                <a:gd name="connsiteY7" fmla="*/ 341091 h 341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9845" h="341090">
                  <a:moveTo>
                    <a:pt x="6453" y="341091"/>
                  </a:moveTo>
                  <a:cubicBezTo>
                    <a:pt x="4711" y="341111"/>
                    <a:pt x="3042" y="340391"/>
                    <a:pt x="1860" y="339107"/>
                  </a:cubicBezTo>
                  <a:cubicBezTo>
                    <a:pt x="-620" y="336592"/>
                    <a:pt x="-620" y="332542"/>
                    <a:pt x="1860" y="330027"/>
                  </a:cubicBezTo>
                  <a:lnTo>
                    <a:pt x="338895" y="1863"/>
                  </a:lnTo>
                  <a:cubicBezTo>
                    <a:pt x="341414" y="-621"/>
                    <a:pt x="345458" y="-621"/>
                    <a:pt x="347976" y="1863"/>
                  </a:cubicBezTo>
                  <a:cubicBezTo>
                    <a:pt x="350469" y="4420"/>
                    <a:pt x="350469" y="8491"/>
                    <a:pt x="347976" y="11048"/>
                  </a:cubicBezTo>
                  <a:lnTo>
                    <a:pt x="10941" y="339212"/>
                  </a:lnTo>
                  <a:cubicBezTo>
                    <a:pt x="9759" y="340422"/>
                    <a:pt x="8140" y="341091"/>
                    <a:pt x="6453" y="341091"/>
                  </a:cubicBezTo>
                  <a:close/>
                </a:path>
              </a:pathLst>
            </a:custGeom>
            <a:solidFill>
              <a:srgbClr val="455A64"/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4" name="Полилиния: фигура 43">
              <a:extLst>
                <a:ext uri="{FF2B5EF4-FFF2-40B4-BE49-F238E27FC236}">
                  <a16:creationId xmlns:a16="http://schemas.microsoft.com/office/drawing/2014/main" id="{60A3B916-A900-7E6F-3A6A-EEE36E14CC7C}"/>
                </a:ext>
              </a:extLst>
            </p:cNvPr>
            <p:cNvSpPr/>
            <p:nvPr/>
          </p:nvSpPr>
          <p:spPr>
            <a:xfrm>
              <a:off x="12562045" y="5744054"/>
              <a:ext cx="259065" cy="28703"/>
            </a:xfrm>
            <a:custGeom>
              <a:avLst/>
              <a:gdLst>
                <a:gd name="connsiteX0" fmla="*/ 245914 w 259065"/>
                <a:gd name="connsiteY0" fmla="*/ 0 h 28703"/>
                <a:gd name="connsiteX1" fmla="*/ 259065 w 259065"/>
                <a:gd name="connsiteY1" fmla="*/ 0 h 28703"/>
                <a:gd name="connsiteX2" fmla="*/ 259065 w 259065"/>
                <a:gd name="connsiteY2" fmla="*/ 28704 h 28703"/>
                <a:gd name="connsiteX3" fmla="*/ 245914 w 259065"/>
                <a:gd name="connsiteY3" fmla="*/ 28704 h 28703"/>
                <a:gd name="connsiteX4" fmla="*/ 13152 w 259065"/>
                <a:gd name="connsiteY4" fmla="*/ 28704 h 28703"/>
                <a:gd name="connsiteX5" fmla="*/ 0 w 259065"/>
                <a:gd name="connsiteY5" fmla="*/ 28704 h 28703"/>
                <a:gd name="connsiteX6" fmla="*/ 0 w 259065"/>
                <a:gd name="connsiteY6" fmla="*/ 0 h 28703"/>
                <a:gd name="connsiteX7" fmla="*/ 13152 w 259065"/>
                <a:gd name="connsiteY7" fmla="*/ 0 h 287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9065" h="28703">
                  <a:moveTo>
                    <a:pt x="245914" y="0"/>
                  </a:moveTo>
                  <a:cubicBezTo>
                    <a:pt x="253177" y="0"/>
                    <a:pt x="259065" y="0"/>
                    <a:pt x="259065" y="0"/>
                  </a:cubicBezTo>
                  <a:lnTo>
                    <a:pt x="259065" y="28704"/>
                  </a:lnTo>
                  <a:cubicBezTo>
                    <a:pt x="259065" y="28704"/>
                    <a:pt x="253177" y="28704"/>
                    <a:pt x="245914" y="28704"/>
                  </a:cubicBezTo>
                  <a:lnTo>
                    <a:pt x="13152" y="28704"/>
                  </a:lnTo>
                  <a:cubicBezTo>
                    <a:pt x="5888" y="28704"/>
                    <a:pt x="0" y="28704"/>
                    <a:pt x="0" y="28704"/>
                  </a:cubicBezTo>
                  <a:lnTo>
                    <a:pt x="0" y="0"/>
                  </a:lnTo>
                  <a:cubicBezTo>
                    <a:pt x="0" y="0"/>
                    <a:pt x="5888" y="0"/>
                    <a:pt x="13152" y="0"/>
                  </a:cubicBezTo>
                  <a:close/>
                </a:path>
              </a:pathLst>
            </a:custGeom>
            <a:solidFill>
              <a:srgbClr val="455A64"/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5" name="Полилиния: фигура 44">
              <a:extLst>
                <a:ext uri="{FF2B5EF4-FFF2-40B4-BE49-F238E27FC236}">
                  <a16:creationId xmlns:a16="http://schemas.microsoft.com/office/drawing/2014/main" id="{1DE1E491-EAEB-0E02-7FA7-747992539BC8}"/>
                </a:ext>
              </a:extLst>
            </p:cNvPr>
            <p:cNvSpPr/>
            <p:nvPr/>
          </p:nvSpPr>
          <p:spPr>
            <a:xfrm>
              <a:off x="12685106" y="5534568"/>
              <a:ext cx="12839" cy="2487736"/>
            </a:xfrm>
            <a:custGeom>
              <a:avLst/>
              <a:gdLst>
                <a:gd name="connsiteX0" fmla="*/ 6471 w 12839"/>
                <a:gd name="connsiteY0" fmla="*/ 2487737 h 2487736"/>
                <a:gd name="connsiteX1" fmla="*/ 0 w 12839"/>
                <a:gd name="connsiteY1" fmla="*/ 2481265 h 2487736"/>
                <a:gd name="connsiteX2" fmla="*/ 0 w 12839"/>
                <a:gd name="connsiteY2" fmla="*/ 6471 h 2487736"/>
                <a:gd name="connsiteX3" fmla="*/ 6471 w 12839"/>
                <a:gd name="connsiteY3" fmla="*/ 0 h 2487736"/>
                <a:gd name="connsiteX4" fmla="*/ 12840 w 12839"/>
                <a:gd name="connsiteY4" fmla="*/ 6366 h 2487736"/>
                <a:gd name="connsiteX5" fmla="*/ 12838 w 12839"/>
                <a:gd name="connsiteY5" fmla="*/ 6471 h 2487736"/>
                <a:gd name="connsiteX6" fmla="*/ 12838 w 12839"/>
                <a:gd name="connsiteY6" fmla="*/ 2481265 h 2487736"/>
                <a:gd name="connsiteX7" fmla="*/ 6577 w 12839"/>
                <a:gd name="connsiteY7" fmla="*/ 2487737 h 2487736"/>
                <a:gd name="connsiteX8" fmla="*/ 6471 w 12839"/>
                <a:gd name="connsiteY8" fmla="*/ 2487737 h 24877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839" h="2487736">
                  <a:moveTo>
                    <a:pt x="6471" y="2487737"/>
                  </a:moveTo>
                  <a:cubicBezTo>
                    <a:pt x="2898" y="2487737"/>
                    <a:pt x="0" y="2484835"/>
                    <a:pt x="0" y="2481265"/>
                  </a:cubicBezTo>
                  <a:lnTo>
                    <a:pt x="0" y="6471"/>
                  </a:lnTo>
                  <a:cubicBezTo>
                    <a:pt x="0" y="2898"/>
                    <a:pt x="2898" y="0"/>
                    <a:pt x="6471" y="0"/>
                  </a:cubicBezTo>
                  <a:cubicBezTo>
                    <a:pt x="9988" y="0"/>
                    <a:pt x="12838" y="2850"/>
                    <a:pt x="12840" y="6366"/>
                  </a:cubicBezTo>
                  <a:cubicBezTo>
                    <a:pt x="12840" y="6402"/>
                    <a:pt x="12840" y="6436"/>
                    <a:pt x="12838" y="6471"/>
                  </a:cubicBezTo>
                  <a:lnTo>
                    <a:pt x="12838" y="2481265"/>
                  </a:lnTo>
                  <a:cubicBezTo>
                    <a:pt x="12896" y="2484783"/>
                    <a:pt x="10092" y="2487674"/>
                    <a:pt x="6577" y="2487737"/>
                  </a:cubicBezTo>
                  <a:cubicBezTo>
                    <a:pt x="6541" y="2487737"/>
                    <a:pt x="6507" y="2487737"/>
                    <a:pt x="6471" y="2487737"/>
                  </a:cubicBezTo>
                  <a:close/>
                </a:path>
              </a:pathLst>
            </a:custGeom>
            <a:solidFill>
              <a:srgbClr val="455A64"/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6" name="Полилиния: фигура 45">
              <a:extLst>
                <a:ext uri="{FF2B5EF4-FFF2-40B4-BE49-F238E27FC236}">
                  <a16:creationId xmlns:a16="http://schemas.microsoft.com/office/drawing/2014/main" id="{1BB26A0B-1959-5E10-6EA5-B5717469F20E}"/>
                </a:ext>
              </a:extLst>
            </p:cNvPr>
            <p:cNvSpPr/>
            <p:nvPr/>
          </p:nvSpPr>
          <p:spPr>
            <a:xfrm>
              <a:off x="12666945" y="5267362"/>
              <a:ext cx="49266" cy="49266"/>
            </a:xfrm>
            <a:custGeom>
              <a:avLst/>
              <a:gdLst>
                <a:gd name="connsiteX0" fmla="*/ 0 w 49266"/>
                <a:gd name="connsiteY0" fmla="*/ 24633 h 49266"/>
                <a:gd name="connsiteX1" fmla="*/ 24633 w 49266"/>
                <a:gd name="connsiteY1" fmla="*/ 0 h 49266"/>
                <a:gd name="connsiteX2" fmla="*/ 49266 w 49266"/>
                <a:gd name="connsiteY2" fmla="*/ 24633 h 49266"/>
                <a:gd name="connsiteX3" fmla="*/ 24633 w 49266"/>
                <a:gd name="connsiteY3" fmla="*/ 49266 h 49266"/>
                <a:gd name="connsiteX4" fmla="*/ 0 w 49266"/>
                <a:gd name="connsiteY4" fmla="*/ 24633 h 492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66" h="49266">
                  <a:moveTo>
                    <a:pt x="0" y="24633"/>
                  </a:moveTo>
                  <a:cubicBezTo>
                    <a:pt x="0" y="11029"/>
                    <a:pt x="11028" y="0"/>
                    <a:pt x="24633" y="0"/>
                  </a:cubicBezTo>
                  <a:cubicBezTo>
                    <a:pt x="38238" y="0"/>
                    <a:pt x="49266" y="11029"/>
                    <a:pt x="49266" y="24633"/>
                  </a:cubicBezTo>
                  <a:cubicBezTo>
                    <a:pt x="49266" y="38238"/>
                    <a:pt x="38238" y="49266"/>
                    <a:pt x="24633" y="49266"/>
                  </a:cubicBezTo>
                  <a:cubicBezTo>
                    <a:pt x="11028" y="49266"/>
                    <a:pt x="0" y="38238"/>
                    <a:pt x="0" y="24633"/>
                  </a:cubicBezTo>
                  <a:close/>
                </a:path>
              </a:pathLst>
            </a:custGeom>
            <a:solidFill>
              <a:srgbClr val="455A64"/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7" name="Полилиния: фигура 46">
              <a:extLst>
                <a:ext uri="{FF2B5EF4-FFF2-40B4-BE49-F238E27FC236}">
                  <a16:creationId xmlns:a16="http://schemas.microsoft.com/office/drawing/2014/main" id="{01916D74-3D9B-1AAF-E6A7-3FF20234F6A9}"/>
                </a:ext>
              </a:extLst>
            </p:cNvPr>
            <p:cNvSpPr/>
            <p:nvPr/>
          </p:nvSpPr>
          <p:spPr>
            <a:xfrm>
              <a:off x="12663473" y="5067446"/>
              <a:ext cx="53226" cy="163801"/>
            </a:xfrm>
            <a:custGeom>
              <a:avLst/>
              <a:gdLst>
                <a:gd name="connsiteX0" fmla="*/ 28104 w 53226"/>
                <a:gd name="connsiteY0" fmla="*/ 163801 h 163801"/>
                <a:gd name="connsiteX1" fmla="*/ 3471 w 53226"/>
                <a:gd name="connsiteY1" fmla="*/ 50969 h 163801"/>
                <a:gd name="connsiteX2" fmla="*/ 52633 w 53226"/>
                <a:gd name="connsiteY2" fmla="*/ 6086 h 163801"/>
                <a:gd name="connsiteX3" fmla="*/ 28104 w 53226"/>
                <a:gd name="connsiteY3" fmla="*/ 163801 h 163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226" h="163801">
                  <a:moveTo>
                    <a:pt x="28104" y="163801"/>
                  </a:moveTo>
                  <a:cubicBezTo>
                    <a:pt x="28104" y="163801"/>
                    <a:pt x="-11768" y="87188"/>
                    <a:pt x="3471" y="50969"/>
                  </a:cubicBezTo>
                  <a:cubicBezTo>
                    <a:pt x="18710" y="14750"/>
                    <a:pt x="47519" y="-12702"/>
                    <a:pt x="52633" y="6086"/>
                  </a:cubicBezTo>
                  <a:cubicBezTo>
                    <a:pt x="57748" y="24874"/>
                    <a:pt x="28104" y="163801"/>
                    <a:pt x="28104" y="163801"/>
                  </a:cubicBezTo>
                  <a:close/>
                </a:path>
              </a:pathLst>
            </a:custGeom>
            <a:solidFill>
              <a:srgbClr val="455A64"/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8" name="Полилиния: фигура 47">
              <a:extLst>
                <a:ext uri="{FF2B5EF4-FFF2-40B4-BE49-F238E27FC236}">
                  <a16:creationId xmlns:a16="http://schemas.microsoft.com/office/drawing/2014/main" id="{6304DBC2-5AB9-C8DA-81CF-A4DB6DBF2384}"/>
                </a:ext>
              </a:extLst>
            </p:cNvPr>
            <p:cNvSpPr/>
            <p:nvPr/>
          </p:nvSpPr>
          <p:spPr>
            <a:xfrm>
              <a:off x="12565569" y="5098604"/>
              <a:ext cx="90103" cy="144228"/>
            </a:xfrm>
            <a:custGeom>
              <a:avLst/>
              <a:gdLst>
                <a:gd name="connsiteX0" fmla="*/ 90103 w 90103"/>
                <a:gd name="connsiteY0" fmla="*/ 144229 h 144228"/>
                <a:gd name="connsiteX1" fmla="*/ 3887 w 90103"/>
                <a:gd name="connsiteY1" fmla="*/ 67407 h 144228"/>
                <a:gd name="connsiteX2" fmla="*/ 17248 w 90103"/>
                <a:gd name="connsiteY2" fmla="*/ 2275 h 144228"/>
                <a:gd name="connsiteX3" fmla="*/ 90103 w 90103"/>
                <a:gd name="connsiteY3" fmla="*/ 144229 h 1442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0103" h="144228">
                  <a:moveTo>
                    <a:pt x="90103" y="144229"/>
                  </a:moveTo>
                  <a:cubicBezTo>
                    <a:pt x="90103" y="144229"/>
                    <a:pt x="12759" y="105609"/>
                    <a:pt x="3887" y="67407"/>
                  </a:cubicBezTo>
                  <a:cubicBezTo>
                    <a:pt x="-4985" y="29205"/>
                    <a:pt x="2113" y="-9937"/>
                    <a:pt x="17248" y="2275"/>
                  </a:cubicBezTo>
                  <a:cubicBezTo>
                    <a:pt x="32382" y="14487"/>
                    <a:pt x="90103" y="144229"/>
                    <a:pt x="90103" y="144229"/>
                  </a:cubicBezTo>
                  <a:close/>
                </a:path>
              </a:pathLst>
            </a:custGeom>
            <a:solidFill>
              <a:srgbClr val="455A64"/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9" name="Полилиния: фигура 48">
              <a:extLst>
                <a:ext uri="{FF2B5EF4-FFF2-40B4-BE49-F238E27FC236}">
                  <a16:creationId xmlns:a16="http://schemas.microsoft.com/office/drawing/2014/main" id="{E6F9C5EC-D715-CAEC-E2C9-DA796602E89C}"/>
                </a:ext>
              </a:extLst>
            </p:cNvPr>
            <p:cNvSpPr/>
            <p:nvPr/>
          </p:nvSpPr>
          <p:spPr>
            <a:xfrm>
              <a:off x="12483247" y="5201064"/>
              <a:ext cx="150505" cy="76057"/>
            </a:xfrm>
            <a:custGeom>
              <a:avLst/>
              <a:gdLst>
                <a:gd name="connsiteX0" fmla="*/ 150505 w 150505"/>
                <a:gd name="connsiteY0" fmla="*/ 72143 h 76057"/>
                <a:gd name="connsiteX1" fmla="*/ 35690 w 150505"/>
                <a:gd name="connsiteY1" fmla="*/ 60661 h 76057"/>
                <a:gd name="connsiteX2" fmla="*/ 8239 w 150505"/>
                <a:gd name="connsiteY2" fmla="*/ 18 h 76057"/>
                <a:gd name="connsiteX3" fmla="*/ 150505 w 150505"/>
                <a:gd name="connsiteY3" fmla="*/ 72143 h 76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0505" h="76057">
                  <a:moveTo>
                    <a:pt x="150505" y="72143"/>
                  </a:moveTo>
                  <a:cubicBezTo>
                    <a:pt x="150505" y="72143"/>
                    <a:pt x="65333" y="86338"/>
                    <a:pt x="35690" y="60661"/>
                  </a:cubicBezTo>
                  <a:cubicBezTo>
                    <a:pt x="6047" y="34985"/>
                    <a:pt x="-11176" y="-921"/>
                    <a:pt x="8239" y="18"/>
                  </a:cubicBezTo>
                  <a:cubicBezTo>
                    <a:pt x="27653" y="957"/>
                    <a:pt x="150505" y="72143"/>
                    <a:pt x="150505" y="72143"/>
                  </a:cubicBezTo>
                  <a:close/>
                </a:path>
              </a:pathLst>
            </a:custGeom>
            <a:solidFill>
              <a:srgbClr val="455A64"/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0" name="Полилиния: фигура 49">
              <a:extLst>
                <a:ext uri="{FF2B5EF4-FFF2-40B4-BE49-F238E27FC236}">
                  <a16:creationId xmlns:a16="http://schemas.microsoft.com/office/drawing/2014/main" id="{3C104682-A669-9549-04F3-D2DD4BB97441}"/>
                </a:ext>
              </a:extLst>
            </p:cNvPr>
            <p:cNvSpPr/>
            <p:nvPr/>
          </p:nvSpPr>
          <p:spPr>
            <a:xfrm>
              <a:off x="12472154" y="5310783"/>
              <a:ext cx="161598" cy="58373"/>
            </a:xfrm>
            <a:custGeom>
              <a:avLst/>
              <a:gdLst>
                <a:gd name="connsiteX0" fmla="*/ 161599 w 161598"/>
                <a:gd name="connsiteY0" fmla="*/ 0 h 58373"/>
                <a:gd name="connsiteX1" fmla="*/ 61918 w 161598"/>
                <a:gd name="connsiteY1" fmla="*/ 58243 h 58373"/>
                <a:gd name="connsiteX2" fmla="*/ 4093 w 161598"/>
                <a:gd name="connsiteY2" fmla="*/ 25364 h 58373"/>
                <a:gd name="connsiteX3" fmla="*/ 161599 w 161598"/>
                <a:gd name="connsiteY3" fmla="*/ 0 h 58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1598" h="58373">
                  <a:moveTo>
                    <a:pt x="161599" y="0"/>
                  </a:moveTo>
                  <a:cubicBezTo>
                    <a:pt x="161599" y="0"/>
                    <a:pt x="101060" y="61583"/>
                    <a:pt x="61918" y="58243"/>
                  </a:cubicBezTo>
                  <a:cubicBezTo>
                    <a:pt x="22777" y="54903"/>
                    <a:pt x="-12190" y="36010"/>
                    <a:pt x="4093" y="25364"/>
                  </a:cubicBezTo>
                  <a:cubicBezTo>
                    <a:pt x="20376" y="14717"/>
                    <a:pt x="161599" y="0"/>
                    <a:pt x="161599" y="0"/>
                  </a:cubicBezTo>
                  <a:close/>
                </a:path>
              </a:pathLst>
            </a:custGeom>
            <a:solidFill>
              <a:srgbClr val="455A64"/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1" name="Полилиния: фигура 50">
              <a:extLst>
                <a:ext uri="{FF2B5EF4-FFF2-40B4-BE49-F238E27FC236}">
                  <a16:creationId xmlns:a16="http://schemas.microsoft.com/office/drawing/2014/main" id="{063A6103-0985-4494-9A3C-87DB39F79A1C}"/>
                </a:ext>
              </a:extLst>
            </p:cNvPr>
            <p:cNvSpPr/>
            <p:nvPr/>
          </p:nvSpPr>
          <p:spPr>
            <a:xfrm>
              <a:off x="12542257" y="5341574"/>
              <a:ext cx="113414" cy="124214"/>
            </a:xfrm>
            <a:custGeom>
              <a:avLst/>
              <a:gdLst>
                <a:gd name="connsiteX0" fmla="*/ 113414 w 113414"/>
                <a:gd name="connsiteY0" fmla="*/ 0 h 124214"/>
                <a:gd name="connsiteX1" fmla="*/ 66966 w 113414"/>
                <a:gd name="connsiteY1" fmla="*/ 105735 h 124214"/>
                <a:gd name="connsiteX2" fmla="*/ 791 w 113414"/>
                <a:gd name="connsiteY2" fmla="*/ 113041 h 124214"/>
                <a:gd name="connsiteX3" fmla="*/ 113414 w 113414"/>
                <a:gd name="connsiteY3" fmla="*/ 0 h 124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3414" h="124214">
                  <a:moveTo>
                    <a:pt x="113414" y="0"/>
                  </a:moveTo>
                  <a:cubicBezTo>
                    <a:pt x="113414" y="0"/>
                    <a:pt x="100576" y="85485"/>
                    <a:pt x="66966" y="105735"/>
                  </a:cubicBezTo>
                  <a:cubicBezTo>
                    <a:pt x="33357" y="125984"/>
                    <a:pt x="-6098" y="131307"/>
                    <a:pt x="791" y="113041"/>
                  </a:cubicBezTo>
                  <a:cubicBezTo>
                    <a:pt x="7680" y="94775"/>
                    <a:pt x="113414" y="0"/>
                    <a:pt x="113414" y="0"/>
                  </a:cubicBezTo>
                  <a:close/>
                </a:path>
              </a:pathLst>
            </a:custGeom>
            <a:solidFill>
              <a:srgbClr val="455A64"/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2" name="Полилиния: фигура 51">
              <a:extLst>
                <a:ext uri="{FF2B5EF4-FFF2-40B4-BE49-F238E27FC236}">
                  <a16:creationId xmlns:a16="http://schemas.microsoft.com/office/drawing/2014/main" id="{4C7A4665-1E32-1895-1B55-12FD9123BE47}"/>
                </a:ext>
              </a:extLst>
            </p:cNvPr>
            <p:cNvSpPr/>
            <p:nvPr/>
          </p:nvSpPr>
          <p:spPr>
            <a:xfrm>
              <a:off x="12666353" y="5352742"/>
              <a:ext cx="53231" cy="163788"/>
            </a:xfrm>
            <a:custGeom>
              <a:avLst/>
              <a:gdLst>
                <a:gd name="connsiteX0" fmla="*/ 25224 w 53231"/>
                <a:gd name="connsiteY0" fmla="*/ 0 h 163788"/>
                <a:gd name="connsiteX1" fmla="*/ 49753 w 53231"/>
                <a:gd name="connsiteY1" fmla="*/ 112832 h 163788"/>
                <a:gd name="connsiteX2" fmla="*/ 591 w 53231"/>
                <a:gd name="connsiteY2" fmla="*/ 157715 h 163788"/>
                <a:gd name="connsiteX3" fmla="*/ 25224 w 53231"/>
                <a:gd name="connsiteY3" fmla="*/ 0 h 163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231" h="163788">
                  <a:moveTo>
                    <a:pt x="25224" y="0"/>
                  </a:moveTo>
                  <a:cubicBezTo>
                    <a:pt x="25224" y="0"/>
                    <a:pt x="64992" y="76718"/>
                    <a:pt x="49753" y="112832"/>
                  </a:cubicBezTo>
                  <a:cubicBezTo>
                    <a:pt x="34514" y="148947"/>
                    <a:pt x="5706" y="176503"/>
                    <a:pt x="591" y="157715"/>
                  </a:cubicBezTo>
                  <a:cubicBezTo>
                    <a:pt x="-4523" y="138927"/>
                    <a:pt x="25224" y="0"/>
                    <a:pt x="25224" y="0"/>
                  </a:cubicBezTo>
                  <a:close/>
                </a:path>
              </a:pathLst>
            </a:custGeom>
            <a:solidFill>
              <a:srgbClr val="455A64"/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3" name="Полилиния: фигура 52">
              <a:extLst>
                <a:ext uri="{FF2B5EF4-FFF2-40B4-BE49-F238E27FC236}">
                  <a16:creationId xmlns:a16="http://schemas.microsoft.com/office/drawing/2014/main" id="{1234BFC1-119E-83D7-FEB6-BCFE03E4E4B3}"/>
                </a:ext>
              </a:extLst>
            </p:cNvPr>
            <p:cNvSpPr/>
            <p:nvPr/>
          </p:nvSpPr>
          <p:spPr>
            <a:xfrm>
              <a:off x="12727275" y="5341574"/>
              <a:ext cx="90146" cy="144228"/>
            </a:xfrm>
            <a:custGeom>
              <a:avLst/>
              <a:gdLst>
                <a:gd name="connsiteX0" fmla="*/ 0 w 90146"/>
                <a:gd name="connsiteY0" fmla="*/ 0 h 144228"/>
                <a:gd name="connsiteX1" fmla="*/ 86216 w 90146"/>
                <a:gd name="connsiteY1" fmla="*/ 76822 h 144228"/>
                <a:gd name="connsiteX2" fmla="*/ 72751 w 90146"/>
                <a:gd name="connsiteY2" fmla="*/ 141954 h 144228"/>
                <a:gd name="connsiteX3" fmla="*/ 0 w 90146"/>
                <a:gd name="connsiteY3" fmla="*/ 0 h 1442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0146" h="144228">
                  <a:moveTo>
                    <a:pt x="0" y="0"/>
                  </a:moveTo>
                  <a:cubicBezTo>
                    <a:pt x="0" y="0"/>
                    <a:pt x="77239" y="38620"/>
                    <a:pt x="86216" y="76822"/>
                  </a:cubicBezTo>
                  <a:cubicBezTo>
                    <a:pt x="95192" y="115024"/>
                    <a:pt x="87990" y="154166"/>
                    <a:pt x="72751" y="141954"/>
                  </a:cubicBezTo>
                  <a:cubicBezTo>
                    <a:pt x="57512" y="12974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455A64"/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4" name="Полилиния: фигура 53">
              <a:extLst>
                <a:ext uri="{FF2B5EF4-FFF2-40B4-BE49-F238E27FC236}">
                  <a16:creationId xmlns:a16="http://schemas.microsoft.com/office/drawing/2014/main" id="{BA9F43C4-BA7F-2CAE-0ABC-ED4170D9A54A}"/>
                </a:ext>
              </a:extLst>
            </p:cNvPr>
            <p:cNvSpPr/>
            <p:nvPr/>
          </p:nvSpPr>
          <p:spPr>
            <a:xfrm>
              <a:off x="12749612" y="5306869"/>
              <a:ext cx="150532" cy="76057"/>
            </a:xfrm>
            <a:custGeom>
              <a:avLst/>
              <a:gdLst>
                <a:gd name="connsiteX0" fmla="*/ 0 w 150532"/>
                <a:gd name="connsiteY0" fmla="*/ 3914 h 76057"/>
                <a:gd name="connsiteX1" fmla="*/ 114815 w 150532"/>
                <a:gd name="connsiteY1" fmla="*/ 15396 h 76057"/>
                <a:gd name="connsiteX2" fmla="*/ 142267 w 150532"/>
                <a:gd name="connsiteY2" fmla="*/ 76039 h 76057"/>
                <a:gd name="connsiteX3" fmla="*/ 0 w 150532"/>
                <a:gd name="connsiteY3" fmla="*/ 3914 h 76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0532" h="76057">
                  <a:moveTo>
                    <a:pt x="0" y="3914"/>
                  </a:moveTo>
                  <a:cubicBezTo>
                    <a:pt x="0" y="3914"/>
                    <a:pt x="85277" y="-10281"/>
                    <a:pt x="114815" y="15396"/>
                  </a:cubicBezTo>
                  <a:cubicBezTo>
                    <a:pt x="144354" y="41072"/>
                    <a:pt x="161785" y="76978"/>
                    <a:pt x="142267" y="76039"/>
                  </a:cubicBezTo>
                  <a:cubicBezTo>
                    <a:pt x="122748" y="75100"/>
                    <a:pt x="0" y="3914"/>
                    <a:pt x="0" y="3914"/>
                  </a:cubicBezTo>
                  <a:close/>
                </a:path>
              </a:pathLst>
            </a:custGeom>
            <a:solidFill>
              <a:srgbClr val="455A64"/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5" name="Полилиния: фигура 54">
              <a:extLst>
                <a:ext uri="{FF2B5EF4-FFF2-40B4-BE49-F238E27FC236}">
                  <a16:creationId xmlns:a16="http://schemas.microsoft.com/office/drawing/2014/main" id="{C25E51C2-E5E4-34BD-F8FC-2472E6AAFC5D}"/>
                </a:ext>
              </a:extLst>
            </p:cNvPr>
            <p:cNvSpPr/>
            <p:nvPr/>
          </p:nvSpPr>
          <p:spPr>
            <a:xfrm>
              <a:off x="12749612" y="5214833"/>
              <a:ext cx="161398" cy="58373"/>
            </a:xfrm>
            <a:custGeom>
              <a:avLst/>
              <a:gdLst>
                <a:gd name="connsiteX0" fmla="*/ 0 w 161398"/>
                <a:gd name="connsiteY0" fmla="*/ 58374 h 58373"/>
                <a:gd name="connsiteX1" fmla="*/ 99681 w 161398"/>
                <a:gd name="connsiteY1" fmla="*/ 131 h 58373"/>
                <a:gd name="connsiteX2" fmla="*/ 157297 w 161398"/>
                <a:gd name="connsiteY2" fmla="*/ 32801 h 58373"/>
                <a:gd name="connsiteX3" fmla="*/ 0 w 161398"/>
                <a:gd name="connsiteY3" fmla="*/ 58374 h 58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1398" h="58373">
                  <a:moveTo>
                    <a:pt x="0" y="58374"/>
                  </a:moveTo>
                  <a:cubicBezTo>
                    <a:pt x="0" y="58374"/>
                    <a:pt x="60643" y="-3209"/>
                    <a:pt x="99681" y="131"/>
                  </a:cubicBezTo>
                  <a:cubicBezTo>
                    <a:pt x="138718" y="3471"/>
                    <a:pt x="173580" y="22364"/>
                    <a:pt x="157297" y="32801"/>
                  </a:cubicBezTo>
                  <a:cubicBezTo>
                    <a:pt x="141014" y="43239"/>
                    <a:pt x="0" y="58374"/>
                    <a:pt x="0" y="58374"/>
                  </a:cubicBezTo>
                  <a:close/>
                </a:path>
              </a:pathLst>
            </a:custGeom>
            <a:solidFill>
              <a:srgbClr val="455A64"/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6" name="Полилиния: фигура 55">
              <a:extLst>
                <a:ext uri="{FF2B5EF4-FFF2-40B4-BE49-F238E27FC236}">
                  <a16:creationId xmlns:a16="http://schemas.microsoft.com/office/drawing/2014/main" id="{63FC45FE-0B35-55CA-062C-A774522A019C}"/>
                </a:ext>
              </a:extLst>
            </p:cNvPr>
            <p:cNvSpPr/>
            <p:nvPr/>
          </p:nvSpPr>
          <p:spPr>
            <a:xfrm>
              <a:off x="12727275" y="5118586"/>
              <a:ext cx="113332" cy="124246"/>
            </a:xfrm>
            <a:custGeom>
              <a:avLst/>
              <a:gdLst>
                <a:gd name="connsiteX0" fmla="*/ 0 w 113332"/>
                <a:gd name="connsiteY0" fmla="*/ 124247 h 124246"/>
                <a:gd name="connsiteX1" fmla="*/ 46448 w 113332"/>
                <a:gd name="connsiteY1" fmla="*/ 18512 h 124246"/>
                <a:gd name="connsiteX2" fmla="*/ 112519 w 113332"/>
                <a:gd name="connsiteY2" fmla="*/ 11206 h 124246"/>
                <a:gd name="connsiteX3" fmla="*/ 0 w 113332"/>
                <a:gd name="connsiteY3" fmla="*/ 124247 h 1242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3332" h="124246">
                  <a:moveTo>
                    <a:pt x="0" y="124247"/>
                  </a:moveTo>
                  <a:cubicBezTo>
                    <a:pt x="0" y="124247"/>
                    <a:pt x="12838" y="38866"/>
                    <a:pt x="46448" y="18512"/>
                  </a:cubicBezTo>
                  <a:cubicBezTo>
                    <a:pt x="80058" y="-1842"/>
                    <a:pt x="119512" y="-7060"/>
                    <a:pt x="112519" y="11206"/>
                  </a:cubicBezTo>
                  <a:cubicBezTo>
                    <a:pt x="105526" y="29472"/>
                    <a:pt x="0" y="124247"/>
                    <a:pt x="0" y="124247"/>
                  </a:cubicBezTo>
                  <a:close/>
                </a:path>
              </a:pathLst>
            </a:custGeom>
            <a:solidFill>
              <a:srgbClr val="455A64"/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57" name="Рисунок 5">
            <a:extLst>
              <a:ext uri="{FF2B5EF4-FFF2-40B4-BE49-F238E27FC236}">
                <a16:creationId xmlns:a16="http://schemas.microsoft.com/office/drawing/2014/main" id="{1DCA0CDB-E753-03E2-4E5F-C8CFDA5D6A0E}"/>
              </a:ext>
            </a:extLst>
          </p:cNvPr>
          <p:cNvGrpSpPr/>
          <p:nvPr/>
        </p:nvGrpSpPr>
        <p:grpSpPr>
          <a:xfrm>
            <a:off x="11050090" y="6755318"/>
            <a:ext cx="6246375" cy="1933764"/>
            <a:chOff x="11975957" y="6547666"/>
            <a:chExt cx="4949435" cy="1532255"/>
          </a:xfrm>
        </p:grpSpPr>
        <p:sp>
          <p:nvSpPr>
            <p:cNvPr id="58" name="Полилиния: фигура 57">
              <a:extLst>
                <a:ext uri="{FF2B5EF4-FFF2-40B4-BE49-F238E27FC236}">
                  <a16:creationId xmlns:a16="http://schemas.microsoft.com/office/drawing/2014/main" id="{F465CECE-80FC-5297-0D0E-C3BD0A29F522}"/>
                </a:ext>
              </a:extLst>
            </p:cNvPr>
            <p:cNvSpPr/>
            <p:nvPr/>
          </p:nvSpPr>
          <p:spPr>
            <a:xfrm>
              <a:off x="11975957" y="6547666"/>
              <a:ext cx="4949330" cy="1531733"/>
            </a:xfrm>
            <a:custGeom>
              <a:avLst/>
              <a:gdLst>
                <a:gd name="connsiteX0" fmla="*/ 4900016 w 4949330"/>
                <a:gd name="connsiteY0" fmla="*/ 1246782 h 1531733"/>
                <a:gd name="connsiteX1" fmla="*/ 4880915 w 4949330"/>
                <a:gd name="connsiteY1" fmla="*/ 1043351 h 1531733"/>
                <a:gd name="connsiteX2" fmla="*/ 4835510 w 4949330"/>
                <a:gd name="connsiteY2" fmla="*/ 845033 h 1531733"/>
                <a:gd name="connsiteX3" fmla="*/ 4777790 w 4949330"/>
                <a:gd name="connsiteY3" fmla="*/ 705063 h 1531733"/>
                <a:gd name="connsiteX4" fmla="*/ 4678213 w 4949330"/>
                <a:gd name="connsiteY4" fmla="*/ 617594 h 1531733"/>
                <a:gd name="connsiteX5" fmla="*/ 4555674 w 4949330"/>
                <a:gd name="connsiteY5" fmla="*/ 593274 h 1531733"/>
                <a:gd name="connsiteX6" fmla="*/ 4491273 w 4949330"/>
                <a:gd name="connsiteY6" fmla="*/ 516870 h 1531733"/>
                <a:gd name="connsiteX7" fmla="*/ 4485324 w 4949330"/>
                <a:gd name="connsiteY7" fmla="*/ 403411 h 1531733"/>
                <a:gd name="connsiteX8" fmla="*/ 4447539 w 4949330"/>
                <a:gd name="connsiteY8" fmla="*/ 275444 h 1531733"/>
                <a:gd name="connsiteX9" fmla="*/ 4345666 w 4949330"/>
                <a:gd name="connsiteY9" fmla="*/ 162090 h 1531733"/>
                <a:gd name="connsiteX10" fmla="*/ 4199538 w 4949330"/>
                <a:gd name="connsiteY10" fmla="*/ 108022 h 1531733"/>
                <a:gd name="connsiteX11" fmla="*/ 3978779 w 4949330"/>
                <a:gd name="connsiteY11" fmla="*/ 189437 h 1531733"/>
                <a:gd name="connsiteX12" fmla="*/ 3927769 w 4949330"/>
                <a:gd name="connsiteY12" fmla="*/ 228443 h 1531733"/>
                <a:gd name="connsiteX13" fmla="*/ 3944960 w 4949330"/>
                <a:gd name="connsiteY13" fmla="*/ 270330 h 1531733"/>
                <a:gd name="connsiteX14" fmla="*/ 3855509 w 4949330"/>
                <a:gd name="connsiteY14" fmla="*/ 289848 h 1531733"/>
                <a:gd name="connsiteX15" fmla="*/ 3833078 w 4949330"/>
                <a:gd name="connsiteY15" fmla="*/ 245446 h 1531733"/>
                <a:gd name="connsiteX16" fmla="*/ 3826179 w 4949330"/>
                <a:gd name="connsiteY16" fmla="*/ 243922 h 1531733"/>
                <a:gd name="connsiteX17" fmla="*/ 3788394 w 4949330"/>
                <a:gd name="connsiteY17" fmla="*/ 132969 h 1531733"/>
                <a:gd name="connsiteX18" fmla="*/ 3677336 w 4949330"/>
                <a:gd name="connsiteY18" fmla="*/ 40281 h 1531733"/>
                <a:gd name="connsiteX19" fmla="*/ 3562521 w 4949330"/>
                <a:gd name="connsiteY19" fmla="*/ 64079 h 1531733"/>
                <a:gd name="connsiteX20" fmla="*/ 3466598 w 4949330"/>
                <a:gd name="connsiteY20" fmla="*/ 49153 h 1531733"/>
                <a:gd name="connsiteX21" fmla="*/ 3451776 w 4949330"/>
                <a:gd name="connsiteY21" fmla="*/ 167518 h 1531733"/>
                <a:gd name="connsiteX22" fmla="*/ 3364412 w 4949330"/>
                <a:gd name="connsiteY22" fmla="*/ 169918 h 1531733"/>
                <a:gd name="connsiteX23" fmla="*/ 3299823 w 4949330"/>
                <a:gd name="connsiteY23" fmla="*/ 160712 h 1531733"/>
                <a:gd name="connsiteX24" fmla="*/ 3297819 w 4949330"/>
                <a:gd name="connsiteY24" fmla="*/ 162299 h 1531733"/>
                <a:gd name="connsiteX25" fmla="*/ 3146784 w 4949330"/>
                <a:gd name="connsiteY25" fmla="*/ 168666 h 1531733"/>
                <a:gd name="connsiteX26" fmla="*/ 3091256 w 4949330"/>
                <a:gd name="connsiteY26" fmla="*/ 173258 h 1531733"/>
                <a:gd name="connsiteX27" fmla="*/ 3070380 w 4949330"/>
                <a:gd name="connsiteY27" fmla="*/ 228370 h 1531733"/>
                <a:gd name="connsiteX28" fmla="*/ 3009309 w 4949330"/>
                <a:gd name="connsiteY28" fmla="*/ 251750 h 1531733"/>
                <a:gd name="connsiteX29" fmla="*/ 3007754 w 4949330"/>
                <a:gd name="connsiteY29" fmla="*/ 285464 h 1531733"/>
                <a:gd name="connsiteX30" fmla="*/ 2959114 w 4949330"/>
                <a:gd name="connsiteY30" fmla="*/ 275027 h 1531733"/>
                <a:gd name="connsiteX31" fmla="*/ 2926339 w 4949330"/>
                <a:gd name="connsiteY31" fmla="*/ 309158 h 1531733"/>
                <a:gd name="connsiteX32" fmla="*/ 2851291 w 4949330"/>
                <a:gd name="connsiteY32" fmla="*/ 303835 h 1531733"/>
                <a:gd name="connsiteX33" fmla="*/ 2820604 w 4949330"/>
                <a:gd name="connsiteY33" fmla="*/ 378256 h 1531733"/>
                <a:gd name="connsiteX34" fmla="*/ 2748062 w 4949330"/>
                <a:gd name="connsiteY34" fmla="*/ 374081 h 1531733"/>
                <a:gd name="connsiteX35" fmla="*/ 2668526 w 4949330"/>
                <a:gd name="connsiteY35" fmla="*/ 378152 h 1531733"/>
                <a:gd name="connsiteX36" fmla="*/ 2613289 w 4949330"/>
                <a:gd name="connsiteY36" fmla="*/ 357297 h 1531733"/>
                <a:gd name="connsiteX37" fmla="*/ 2597132 w 4949330"/>
                <a:gd name="connsiteY37" fmla="*/ 370219 h 1531733"/>
                <a:gd name="connsiteX38" fmla="*/ 2556738 w 4949330"/>
                <a:gd name="connsiteY38" fmla="*/ 341933 h 1531733"/>
                <a:gd name="connsiteX39" fmla="*/ 2511438 w 4949330"/>
                <a:gd name="connsiteY39" fmla="*/ 365626 h 1531733"/>
                <a:gd name="connsiteX40" fmla="*/ 2427205 w 4949330"/>
                <a:gd name="connsiteY40" fmla="*/ 377004 h 1531733"/>
                <a:gd name="connsiteX41" fmla="*/ 2386706 w 4949330"/>
                <a:gd name="connsiteY41" fmla="*/ 346630 h 1531733"/>
                <a:gd name="connsiteX42" fmla="*/ 2344955 w 4949330"/>
                <a:gd name="connsiteY42" fmla="*/ 371054 h 1531733"/>
                <a:gd name="connsiteX43" fmla="*/ 2273123 w 4949330"/>
                <a:gd name="connsiteY43" fmla="*/ 354114 h 1531733"/>
                <a:gd name="connsiteX44" fmla="*/ 2248719 w 4949330"/>
                <a:gd name="connsiteY44" fmla="*/ 392556 h 1531733"/>
                <a:gd name="connsiteX45" fmla="*/ 2204985 w 4949330"/>
                <a:gd name="connsiteY45" fmla="*/ 351848 h 1531733"/>
                <a:gd name="connsiteX46" fmla="*/ 2150396 w 4949330"/>
                <a:gd name="connsiteY46" fmla="*/ 375855 h 1531733"/>
                <a:gd name="connsiteX47" fmla="*/ 2110941 w 4949330"/>
                <a:gd name="connsiteY47" fmla="*/ 338384 h 1531733"/>
                <a:gd name="connsiteX48" fmla="*/ 2056351 w 4949330"/>
                <a:gd name="connsiteY48" fmla="*/ 352684 h 1531733"/>
                <a:gd name="connsiteX49" fmla="*/ 2035476 w 4949330"/>
                <a:gd name="connsiteY49" fmla="*/ 296842 h 1531733"/>
                <a:gd name="connsiteX50" fmla="*/ 1980677 w 4949330"/>
                <a:gd name="connsiteY50" fmla="*/ 299660 h 1531733"/>
                <a:gd name="connsiteX51" fmla="*/ 1941118 w 4949330"/>
                <a:gd name="connsiteY51" fmla="*/ 251646 h 1531733"/>
                <a:gd name="connsiteX52" fmla="*/ 1911997 w 4949330"/>
                <a:gd name="connsiteY52" fmla="*/ 239956 h 1531733"/>
                <a:gd name="connsiteX53" fmla="*/ 1882563 w 4949330"/>
                <a:gd name="connsiteY53" fmla="*/ 245801 h 1531733"/>
                <a:gd name="connsiteX54" fmla="*/ 1802505 w 4949330"/>
                <a:gd name="connsiteY54" fmla="*/ 168144 h 1531733"/>
                <a:gd name="connsiteX55" fmla="*/ 1651575 w 4949330"/>
                <a:gd name="connsiteY55" fmla="*/ 161777 h 1531733"/>
                <a:gd name="connsiteX56" fmla="*/ 1586433 w 4949330"/>
                <a:gd name="connsiteY56" fmla="*/ 167445 h 1531733"/>
                <a:gd name="connsiteX57" fmla="*/ 1584877 w 4949330"/>
                <a:gd name="connsiteY57" fmla="*/ 169396 h 1531733"/>
                <a:gd name="connsiteX58" fmla="*/ 1497513 w 4949330"/>
                <a:gd name="connsiteY58" fmla="*/ 166996 h 1531733"/>
                <a:gd name="connsiteX59" fmla="*/ 1482796 w 4949330"/>
                <a:gd name="connsiteY59" fmla="*/ 48632 h 1531733"/>
                <a:gd name="connsiteX60" fmla="*/ 1386769 w 4949330"/>
                <a:gd name="connsiteY60" fmla="*/ 63557 h 1531733"/>
                <a:gd name="connsiteX61" fmla="*/ 1271953 w 4949330"/>
                <a:gd name="connsiteY61" fmla="*/ 39759 h 1531733"/>
                <a:gd name="connsiteX62" fmla="*/ 1160895 w 4949330"/>
                <a:gd name="connsiteY62" fmla="*/ 132447 h 1531733"/>
                <a:gd name="connsiteX63" fmla="*/ 1123215 w 4949330"/>
                <a:gd name="connsiteY63" fmla="*/ 243400 h 1531733"/>
                <a:gd name="connsiteX64" fmla="*/ 1092309 w 4949330"/>
                <a:gd name="connsiteY64" fmla="*/ 282197 h 1531733"/>
                <a:gd name="connsiteX65" fmla="*/ 1093885 w 4949330"/>
                <a:gd name="connsiteY65" fmla="*/ 289326 h 1531733"/>
                <a:gd name="connsiteX66" fmla="*/ 1004329 w 4949330"/>
                <a:gd name="connsiteY66" fmla="*/ 269808 h 1531733"/>
                <a:gd name="connsiteX67" fmla="*/ 1012397 w 4949330"/>
                <a:gd name="connsiteY67" fmla="*/ 206106 h 1531733"/>
                <a:gd name="connsiteX68" fmla="*/ 970511 w 4949330"/>
                <a:gd name="connsiteY68" fmla="*/ 188915 h 1531733"/>
                <a:gd name="connsiteX69" fmla="*/ 749752 w 4949330"/>
                <a:gd name="connsiteY69" fmla="*/ 107501 h 1531733"/>
                <a:gd name="connsiteX70" fmla="*/ 603623 w 4949330"/>
                <a:gd name="connsiteY70" fmla="*/ 161568 h 1531733"/>
                <a:gd name="connsiteX71" fmla="*/ 501751 w 4949330"/>
                <a:gd name="connsiteY71" fmla="*/ 274922 h 1531733"/>
                <a:gd name="connsiteX72" fmla="*/ 464070 w 4949330"/>
                <a:gd name="connsiteY72" fmla="*/ 402889 h 1531733"/>
                <a:gd name="connsiteX73" fmla="*/ 458121 w 4949330"/>
                <a:gd name="connsiteY73" fmla="*/ 516348 h 1531733"/>
                <a:gd name="connsiteX74" fmla="*/ 393615 w 4949330"/>
                <a:gd name="connsiteY74" fmla="*/ 592752 h 1531733"/>
                <a:gd name="connsiteX75" fmla="*/ 271180 w 4949330"/>
                <a:gd name="connsiteY75" fmla="*/ 617072 h 1531733"/>
                <a:gd name="connsiteX76" fmla="*/ 171500 w 4949330"/>
                <a:gd name="connsiteY76" fmla="*/ 704540 h 1531733"/>
                <a:gd name="connsiteX77" fmla="*/ 113779 w 4949330"/>
                <a:gd name="connsiteY77" fmla="*/ 844511 h 1531733"/>
                <a:gd name="connsiteX78" fmla="*/ 68375 w 4949330"/>
                <a:gd name="connsiteY78" fmla="*/ 1042828 h 1531733"/>
                <a:gd name="connsiteX79" fmla="*/ 49274 w 4949330"/>
                <a:gd name="connsiteY79" fmla="*/ 1246261 h 1531733"/>
                <a:gd name="connsiteX80" fmla="*/ 73385 w 4949330"/>
                <a:gd name="connsiteY80" fmla="*/ 1402827 h 1531733"/>
                <a:gd name="connsiteX81" fmla="*/ 67957 w 4949330"/>
                <a:gd name="connsiteY81" fmla="*/ 1408150 h 1531733"/>
                <a:gd name="connsiteX82" fmla="*/ 124739 w 4949330"/>
                <a:gd name="connsiteY82" fmla="*/ 1531733 h 1531733"/>
                <a:gd name="connsiteX83" fmla="*/ 4824655 w 4949330"/>
                <a:gd name="connsiteY83" fmla="*/ 1531733 h 1531733"/>
                <a:gd name="connsiteX84" fmla="*/ 4881332 w 4949330"/>
                <a:gd name="connsiteY84" fmla="*/ 1408150 h 1531733"/>
                <a:gd name="connsiteX85" fmla="*/ 4875905 w 4949330"/>
                <a:gd name="connsiteY85" fmla="*/ 1402827 h 1531733"/>
                <a:gd name="connsiteX86" fmla="*/ 4900016 w 4949330"/>
                <a:gd name="connsiteY86" fmla="*/ 1246782 h 1531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</a:cxnLst>
              <a:rect l="l" t="t" r="r" b="b"/>
              <a:pathLst>
                <a:path w="4949330" h="1531733">
                  <a:moveTo>
                    <a:pt x="4900016" y="1246782"/>
                  </a:moveTo>
                  <a:cubicBezTo>
                    <a:pt x="4968905" y="1197725"/>
                    <a:pt x="4968383" y="1070593"/>
                    <a:pt x="4880915" y="1043351"/>
                  </a:cubicBezTo>
                  <a:cubicBezTo>
                    <a:pt x="4941245" y="982916"/>
                    <a:pt x="4922666" y="852652"/>
                    <a:pt x="4835510" y="845033"/>
                  </a:cubicBezTo>
                  <a:cubicBezTo>
                    <a:pt x="4856908" y="791592"/>
                    <a:pt x="4846470" y="718527"/>
                    <a:pt x="4777790" y="705063"/>
                  </a:cubicBezTo>
                  <a:cubicBezTo>
                    <a:pt x="4799605" y="639513"/>
                    <a:pt x="4738961" y="594109"/>
                    <a:pt x="4678213" y="617594"/>
                  </a:cubicBezTo>
                  <a:cubicBezTo>
                    <a:pt x="4675500" y="548600"/>
                    <a:pt x="4577698" y="544530"/>
                    <a:pt x="4555674" y="593274"/>
                  </a:cubicBezTo>
                  <a:cubicBezTo>
                    <a:pt x="4556926" y="566449"/>
                    <a:pt x="4516846" y="516974"/>
                    <a:pt x="4491273" y="516870"/>
                  </a:cubicBezTo>
                  <a:cubicBezTo>
                    <a:pt x="4535529" y="482216"/>
                    <a:pt x="4523317" y="412492"/>
                    <a:pt x="4485324" y="403411"/>
                  </a:cubicBezTo>
                  <a:cubicBezTo>
                    <a:pt x="4536990" y="364165"/>
                    <a:pt x="4509330" y="274609"/>
                    <a:pt x="4447539" y="275444"/>
                  </a:cubicBezTo>
                  <a:cubicBezTo>
                    <a:pt x="4489290" y="210208"/>
                    <a:pt x="4400569" y="141945"/>
                    <a:pt x="4345666" y="162090"/>
                  </a:cubicBezTo>
                  <a:cubicBezTo>
                    <a:pt x="4376980" y="89026"/>
                    <a:pt x="4231477" y="30261"/>
                    <a:pt x="4199538" y="108022"/>
                  </a:cubicBezTo>
                  <a:cubicBezTo>
                    <a:pt x="4143904" y="16483"/>
                    <a:pt x="3953311" y="70342"/>
                    <a:pt x="3978779" y="189437"/>
                  </a:cubicBezTo>
                  <a:cubicBezTo>
                    <a:pt x="3953926" y="186118"/>
                    <a:pt x="3931089" y="203580"/>
                    <a:pt x="3927769" y="228443"/>
                  </a:cubicBezTo>
                  <a:cubicBezTo>
                    <a:pt x="3925630" y="244465"/>
                    <a:pt x="3932184" y="260424"/>
                    <a:pt x="3944960" y="270330"/>
                  </a:cubicBezTo>
                  <a:cubicBezTo>
                    <a:pt x="3914785" y="251479"/>
                    <a:pt x="3875090" y="260142"/>
                    <a:pt x="3855509" y="289848"/>
                  </a:cubicBezTo>
                  <a:cubicBezTo>
                    <a:pt x="3861573" y="271394"/>
                    <a:pt x="3851542" y="251510"/>
                    <a:pt x="3833078" y="245446"/>
                  </a:cubicBezTo>
                  <a:cubicBezTo>
                    <a:pt x="3830834" y="244705"/>
                    <a:pt x="3828527" y="244193"/>
                    <a:pt x="3826179" y="243922"/>
                  </a:cubicBezTo>
                  <a:cubicBezTo>
                    <a:pt x="3886613" y="219289"/>
                    <a:pt x="3844236" y="129107"/>
                    <a:pt x="3788394" y="132969"/>
                  </a:cubicBezTo>
                  <a:cubicBezTo>
                    <a:pt x="3841105" y="65228"/>
                    <a:pt x="3734118" y="-13160"/>
                    <a:pt x="3677336" y="40281"/>
                  </a:cubicBezTo>
                  <a:cubicBezTo>
                    <a:pt x="3650824" y="-22345"/>
                    <a:pt x="3556362" y="-8776"/>
                    <a:pt x="3562521" y="64079"/>
                  </a:cubicBezTo>
                  <a:cubicBezTo>
                    <a:pt x="3541645" y="26086"/>
                    <a:pt x="3499894" y="28800"/>
                    <a:pt x="3466598" y="49153"/>
                  </a:cubicBezTo>
                  <a:cubicBezTo>
                    <a:pt x="3419941" y="77127"/>
                    <a:pt x="3426204" y="127019"/>
                    <a:pt x="3451776" y="167518"/>
                  </a:cubicBezTo>
                  <a:cubicBezTo>
                    <a:pt x="3432466" y="144346"/>
                    <a:pt x="3373388" y="131612"/>
                    <a:pt x="3364412" y="169918"/>
                  </a:cubicBezTo>
                  <a:cubicBezTo>
                    <a:pt x="3349121" y="149544"/>
                    <a:pt x="3320198" y="145410"/>
                    <a:pt x="3299823" y="160712"/>
                  </a:cubicBezTo>
                  <a:cubicBezTo>
                    <a:pt x="3299134" y="161224"/>
                    <a:pt x="3298466" y="161746"/>
                    <a:pt x="3297819" y="162299"/>
                  </a:cubicBezTo>
                  <a:cubicBezTo>
                    <a:pt x="3280283" y="99672"/>
                    <a:pt x="3168078" y="91322"/>
                    <a:pt x="3146784" y="168666"/>
                  </a:cubicBezTo>
                  <a:cubicBezTo>
                    <a:pt x="3150020" y="157080"/>
                    <a:pt x="3095326" y="170545"/>
                    <a:pt x="3091256" y="173258"/>
                  </a:cubicBezTo>
                  <a:cubicBezTo>
                    <a:pt x="3073063" y="185137"/>
                    <a:pt x="3064619" y="207411"/>
                    <a:pt x="3070380" y="228370"/>
                  </a:cubicBezTo>
                  <a:cubicBezTo>
                    <a:pt x="3047062" y="217963"/>
                    <a:pt x="3019715" y="228432"/>
                    <a:pt x="3009309" y="251750"/>
                  </a:cubicBezTo>
                  <a:cubicBezTo>
                    <a:pt x="3004560" y="262397"/>
                    <a:pt x="3004006" y="274432"/>
                    <a:pt x="3007754" y="285464"/>
                  </a:cubicBezTo>
                  <a:cubicBezTo>
                    <a:pt x="2993339" y="276206"/>
                    <a:pt x="2976054" y="272490"/>
                    <a:pt x="2959114" y="275027"/>
                  </a:cubicBezTo>
                  <a:cubicBezTo>
                    <a:pt x="2941975" y="278148"/>
                    <a:pt x="2928760" y="291904"/>
                    <a:pt x="2926339" y="309158"/>
                  </a:cubicBezTo>
                  <a:cubicBezTo>
                    <a:pt x="2909325" y="287134"/>
                    <a:pt x="2873315" y="286717"/>
                    <a:pt x="2851291" y="303835"/>
                  </a:cubicBezTo>
                  <a:cubicBezTo>
                    <a:pt x="2830040" y="322518"/>
                    <a:pt x="2818694" y="350022"/>
                    <a:pt x="2820604" y="378256"/>
                  </a:cubicBezTo>
                  <a:cubicBezTo>
                    <a:pt x="2803591" y="358529"/>
                    <a:pt x="2763510" y="343603"/>
                    <a:pt x="2748062" y="374081"/>
                  </a:cubicBezTo>
                  <a:cubicBezTo>
                    <a:pt x="2724963" y="353268"/>
                    <a:pt x="2689381" y="355095"/>
                    <a:pt x="2668526" y="378152"/>
                  </a:cubicBezTo>
                  <a:cubicBezTo>
                    <a:pt x="2659028" y="357140"/>
                    <a:pt x="2634301" y="347799"/>
                    <a:pt x="2613289" y="357297"/>
                  </a:cubicBezTo>
                  <a:cubicBezTo>
                    <a:pt x="2606901" y="360178"/>
                    <a:pt x="2601349" y="364624"/>
                    <a:pt x="2597132" y="370219"/>
                  </a:cubicBezTo>
                  <a:cubicBezTo>
                    <a:pt x="2591078" y="353143"/>
                    <a:pt x="2574858" y="341787"/>
                    <a:pt x="2556738" y="341933"/>
                  </a:cubicBezTo>
                  <a:cubicBezTo>
                    <a:pt x="2538837" y="342580"/>
                    <a:pt x="2522178" y="351285"/>
                    <a:pt x="2511438" y="365626"/>
                  </a:cubicBezTo>
                  <a:cubicBezTo>
                    <a:pt x="2491397" y="320848"/>
                    <a:pt x="2429710" y="346108"/>
                    <a:pt x="2427205" y="377004"/>
                  </a:cubicBezTo>
                  <a:cubicBezTo>
                    <a:pt x="2417707" y="363434"/>
                    <a:pt x="2404242" y="347360"/>
                    <a:pt x="2386706" y="346630"/>
                  </a:cubicBezTo>
                  <a:cubicBezTo>
                    <a:pt x="2369317" y="346337"/>
                    <a:pt x="2353222" y="355752"/>
                    <a:pt x="2344955" y="371054"/>
                  </a:cubicBezTo>
                  <a:cubicBezTo>
                    <a:pt x="2329800" y="346536"/>
                    <a:pt x="2297631" y="338958"/>
                    <a:pt x="2273123" y="354114"/>
                  </a:cubicBezTo>
                  <a:cubicBezTo>
                    <a:pt x="2259533" y="362516"/>
                    <a:pt x="2250536" y="376680"/>
                    <a:pt x="2248719" y="392556"/>
                  </a:cubicBezTo>
                  <a:cubicBezTo>
                    <a:pt x="2243219" y="371691"/>
                    <a:pt x="2226195" y="355846"/>
                    <a:pt x="2204985" y="351848"/>
                  </a:cubicBezTo>
                  <a:cubicBezTo>
                    <a:pt x="2183650" y="348435"/>
                    <a:pt x="2162295" y="357829"/>
                    <a:pt x="2150396" y="375855"/>
                  </a:cubicBezTo>
                  <a:cubicBezTo>
                    <a:pt x="2146168" y="356462"/>
                    <a:pt x="2130532" y="341609"/>
                    <a:pt x="2110941" y="338384"/>
                  </a:cubicBezTo>
                  <a:cubicBezTo>
                    <a:pt x="2091568" y="335649"/>
                    <a:pt x="2071904" y="340795"/>
                    <a:pt x="2056351" y="352684"/>
                  </a:cubicBezTo>
                  <a:cubicBezTo>
                    <a:pt x="2058251" y="331860"/>
                    <a:pt x="2050569" y="311308"/>
                    <a:pt x="2035476" y="296842"/>
                  </a:cubicBezTo>
                  <a:cubicBezTo>
                    <a:pt x="2019819" y="283586"/>
                    <a:pt x="1992890" y="283168"/>
                    <a:pt x="1980677" y="299660"/>
                  </a:cubicBezTo>
                  <a:cubicBezTo>
                    <a:pt x="1975354" y="276801"/>
                    <a:pt x="1959802" y="263441"/>
                    <a:pt x="1941118" y="251646"/>
                  </a:cubicBezTo>
                  <a:cubicBezTo>
                    <a:pt x="1932632" y="245206"/>
                    <a:pt x="1922581" y="241167"/>
                    <a:pt x="1911997" y="239956"/>
                  </a:cubicBezTo>
                  <a:cubicBezTo>
                    <a:pt x="1908344" y="239956"/>
                    <a:pt x="1882876" y="240582"/>
                    <a:pt x="1882563" y="245801"/>
                  </a:cubicBezTo>
                  <a:cubicBezTo>
                    <a:pt x="1885276" y="203006"/>
                    <a:pt x="1856677" y="136935"/>
                    <a:pt x="1802505" y="168144"/>
                  </a:cubicBezTo>
                  <a:cubicBezTo>
                    <a:pt x="1781629" y="90800"/>
                    <a:pt x="1669006" y="99046"/>
                    <a:pt x="1651575" y="161777"/>
                  </a:cubicBezTo>
                  <a:cubicBezTo>
                    <a:pt x="1632025" y="145348"/>
                    <a:pt x="1602851" y="147895"/>
                    <a:pt x="1586433" y="167445"/>
                  </a:cubicBezTo>
                  <a:cubicBezTo>
                    <a:pt x="1585890" y="168081"/>
                    <a:pt x="1585379" y="168728"/>
                    <a:pt x="1584877" y="169396"/>
                  </a:cubicBezTo>
                  <a:cubicBezTo>
                    <a:pt x="1575901" y="131090"/>
                    <a:pt x="1516823" y="143824"/>
                    <a:pt x="1497513" y="166996"/>
                  </a:cubicBezTo>
                  <a:cubicBezTo>
                    <a:pt x="1523190" y="126497"/>
                    <a:pt x="1529453" y="76605"/>
                    <a:pt x="1482796" y="48632"/>
                  </a:cubicBezTo>
                  <a:cubicBezTo>
                    <a:pt x="1448978" y="28278"/>
                    <a:pt x="1407749" y="25564"/>
                    <a:pt x="1386769" y="63557"/>
                  </a:cubicBezTo>
                  <a:cubicBezTo>
                    <a:pt x="1393031" y="-9507"/>
                    <a:pt x="1298570" y="-22450"/>
                    <a:pt x="1271953" y="39759"/>
                  </a:cubicBezTo>
                  <a:cubicBezTo>
                    <a:pt x="1215172" y="-13995"/>
                    <a:pt x="1108185" y="64706"/>
                    <a:pt x="1160895" y="132447"/>
                  </a:cubicBezTo>
                  <a:cubicBezTo>
                    <a:pt x="1105053" y="129002"/>
                    <a:pt x="1062676" y="218767"/>
                    <a:pt x="1123215" y="243400"/>
                  </a:cubicBezTo>
                  <a:cubicBezTo>
                    <a:pt x="1103968" y="245582"/>
                    <a:pt x="1090138" y="262950"/>
                    <a:pt x="1092309" y="282197"/>
                  </a:cubicBezTo>
                  <a:cubicBezTo>
                    <a:pt x="1092591" y="284619"/>
                    <a:pt x="1093113" y="287009"/>
                    <a:pt x="1093885" y="289326"/>
                  </a:cubicBezTo>
                  <a:cubicBezTo>
                    <a:pt x="1074262" y="259610"/>
                    <a:pt x="1034536" y="250947"/>
                    <a:pt x="1004329" y="269808"/>
                  </a:cubicBezTo>
                  <a:cubicBezTo>
                    <a:pt x="1024150" y="254443"/>
                    <a:pt x="1027762" y="225927"/>
                    <a:pt x="1012397" y="206106"/>
                  </a:cubicBezTo>
                  <a:cubicBezTo>
                    <a:pt x="1002492" y="193320"/>
                    <a:pt x="986543" y="186775"/>
                    <a:pt x="970511" y="188915"/>
                  </a:cubicBezTo>
                  <a:cubicBezTo>
                    <a:pt x="996083" y="69820"/>
                    <a:pt x="805385" y="15961"/>
                    <a:pt x="749752" y="107501"/>
                  </a:cubicBezTo>
                  <a:cubicBezTo>
                    <a:pt x="718439" y="29739"/>
                    <a:pt x="572936" y="88086"/>
                    <a:pt x="603623" y="161568"/>
                  </a:cubicBezTo>
                  <a:cubicBezTo>
                    <a:pt x="548721" y="141423"/>
                    <a:pt x="460313" y="209686"/>
                    <a:pt x="501751" y="274922"/>
                  </a:cubicBezTo>
                  <a:cubicBezTo>
                    <a:pt x="440063" y="274087"/>
                    <a:pt x="412299" y="363643"/>
                    <a:pt x="464070" y="402889"/>
                  </a:cubicBezTo>
                  <a:cubicBezTo>
                    <a:pt x="425972" y="412179"/>
                    <a:pt x="413760" y="481694"/>
                    <a:pt x="458121" y="516348"/>
                  </a:cubicBezTo>
                  <a:cubicBezTo>
                    <a:pt x="432444" y="516348"/>
                    <a:pt x="392363" y="565927"/>
                    <a:pt x="393615" y="592752"/>
                  </a:cubicBezTo>
                  <a:cubicBezTo>
                    <a:pt x="371592" y="544112"/>
                    <a:pt x="273790" y="548079"/>
                    <a:pt x="271180" y="617072"/>
                  </a:cubicBezTo>
                  <a:cubicBezTo>
                    <a:pt x="210328" y="593587"/>
                    <a:pt x="149789" y="638991"/>
                    <a:pt x="171500" y="704540"/>
                  </a:cubicBezTo>
                  <a:cubicBezTo>
                    <a:pt x="102924" y="718005"/>
                    <a:pt x="92382" y="791070"/>
                    <a:pt x="113779" y="844511"/>
                  </a:cubicBezTo>
                  <a:cubicBezTo>
                    <a:pt x="26310" y="852548"/>
                    <a:pt x="8044" y="982811"/>
                    <a:pt x="68375" y="1042828"/>
                  </a:cubicBezTo>
                  <a:cubicBezTo>
                    <a:pt x="-19094" y="1070071"/>
                    <a:pt x="-19511" y="1197203"/>
                    <a:pt x="49274" y="1246261"/>
                  </a:cubicBezTo>
                  <a:cubicBezTo>
                    <a:pt x="3661" y="1267971"/>
                    <a:pt x="-828" y="1373601"/>
                    <a:pt x="73385" y="1402827"/>
                  </a:cubicBezTo>
                  <a:cubicBezTo>
                    <a:pt x="71506" y="1404497"/>
                    <a:pt x="69732" y="1406376"/>
                    <a:pt x="67957" y="1408150"/>
                  </a:cubicBezTo>
                  <a:cubicBezTo>
                    <a:pt x="24223" y="1454807"/>
                    <a:pt x="60755" y="1531733"/>
                    <a:pt x="124739" y="1531733"/>
                  </a:cubicBezTo>
                  <a:lnTo>
                    <a:pt x="4824655" y="1531733"/>
                  </a:lnTo>
                  <a:cubicBezTo>
                    <a:pt x="4888534" y="1531733"/>
                    <a:pt x="4925067" y="1454807"/>
                    <a:pt x="4881332" y="1408150"/>
                  </a:cubicBezTo>
                  <a:cubicBezTo>
                    <a:pt x="4879662" y="1406376"/>
                    <a:pt x="4877784" y="1404497"/>
                    <a:pt x="4875905" y="1402827"/>
                  </a:cubicBezTo>
                  <a:cubicBezTo>
                    <a:pt x="4950117" y="1374541"/>
                    <a:pt x="4945629" y="1268910"/>
                    <a:pt x="4900016" y="1246782"/>
                  </a:cubicBezTo>
                  <a:close/>
                </a:path>
              </a:pathLst>
            </a:custGeom>
            <a:solidFill>
              <a:srgbClr val="455A64"/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9" name="Полилиния: фигура 58">
              <a:extLst>
                <a:ext uri="{FF2B5EF4-FFF2-40B4-BE49-F238E27FC236}">
                  <a16:creationId xmlns:a16="http://schemas.microsoft.com/office/drawing/2014/main" id="{437551D7-CC72-5B38-1ACC-5DBD75189E48}"/>
                </a:ext>
              </a:extLst>
            </p:cNvPr>
            <p:cNvSpPr/>
            <p:nvPr/>
          </p:nvSpPr>
          <p:spPr>
            <a:xfrm>
              <a:off x="12661621" y="6840100"/>
              <a:ext cx="232657" cy="89892"/>
            </a:xfrm>
            <a:custGeom>
              <a:avLst/>
              <a:gdLst>
                <a:gd name="connsiteX0" fmla="*/ 7098 w 232657"/>
                <a:gd name="connsiteY0" fmla="*/ 23509 h 89892"/>
                <a:gd name="connsiteX1" fmla="*/ 105943 w 232657"/>
                <a:gd name="connsiteY1" fmla="*/ 17663 h 89892"/>
                <a:gd name="connsiteX2" fmla="*/ 119304 w 232657"/>
                <a:gd name="connsiteY2" fmla="*/ 33216 h 89892"/>
                <a:gd name="connsiteX3" fmla="*/ 217669 w 232657"/>
                <a:gd name="connsiteY3" fmla="*/ 41952 h 89892"/>
                <a:gd name="connsiteX4" fmla="*/ 232658 w 232657"/>
                <a:gd name="connsiteY4" fmla="*/ 73401 h 89892"/>
                <a:gd name="connsiteX5" fmla="*/ 114991 w 232657"/>
                <a:gd name="connsiteY5" fmla="*/ 63412 h 89892"/>
                <a:gd name="connsiteX6" fmla="*/ 94149 w 232657"/>
                <a:gd name="connsiteY6" fmla="*/ 89893 h 89892"/>
                <a:gd name="connsiteX7" fmla="*/ 94149 w 232657"/>
                <a:gd name="connsiteY7" fmla="*/ 77889 h 89892"/>
                <a:gd name="connsiteX8" fmla="*/ 103543 w 232657"/>
                <a:gd name="connsiteY8" fmla="*/ 50960 h 89892"/>
                <a:gd name="connsiteX9" fmla="*/ 96341 w 232657"/>
                <a:gd name="connsiteY9" fmla="*/ 43340 h 89892"/>
                <a:gd name="connsiteX10" fmla="*/ 0 w 232657"/>
                <a:gd name="connsiteY10" fmla="*/ 32903 h 89892"/>
                <a:gd name="connsiteX11" fmla="*/ 7098 w 232657"/>
                <a:gd name="connsiteY11" fmla="*/ 23509 h 89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32657" h="89892">
                  <a:moveTo>
                    <a:pt x="7098" y="23509"/>
                  </a:moveTo>
                  <a:cubicBezTo>
                    <a:pt x="32785" y="-5394"/>
                    <a:pt x="77030" y="-8003"/>
                    <a:pt x="105943" y="17663"/>
                  </a:cubicBezTo>
                  <a:cubicBezTo>
                    <a:pt x="111162" y="22141"/>
                    <a:pt x="115668" y="27381"/>
                    <a:pt x="119304" y="33216"/>
                  </a:cubicBezTo>
                  <a:cubicBezTo>
                    <a:pt x="148878" y="8468"/>
                    <a:pt x="192918" y="12372"/>
                    <a:pt x="217669" y="41952"/>
                  </a:cubicBezTo>
                  <a:cubicBezTo>
                    <a:pt x="225247" y="51002"/>
                    <a:pt x="230403" y="61815"/>
                    <a:pt x="232658" y="73401"/>
                  </a:cubicBezTo>
                  <a:cubicBezTo>
                    <a:pt x="202922" y="38153"/>
                    <a:pt x="150241" y="33685"/>
                    <a:pt x="114991" y="63412"/>
                  </a:cubicBezTo>
                  <a:cubicBezTo>
                    <a:pt x="106317" y="70729"/>
                    <a:pt x="99225" y="79747"/>
                    <a:pt x="94149" y="89893"/>
                  </a:cubicBezTo>
                  <a:cubicBezTo>
                    <a:pt x="93737" y="85906"/>
                    <a:pt x="93737" y="81877"/>
                    <a:pt x="94149" y="77889"/>
                  </a:cubicBezTo>
                  <a:cubicBezTo>
                    <a:pt x="95370" y="68360"/>
                    <a:pt x="98570" y="59185"/>
                    <a:pt x="103543" y="50960"/>
                  </a:cubicBezTo>
                  <a:cubicBezTo>
                    <a:pt x="101362" y="48225"/>
                    <a:pt x="98953" y="45668"/>
                    <a:pt x="96341" y="43340"/>
                  </a:cubicBezTo>
                  <a:cubicBezTo>
                    <a:pt x="69737" y="19678"/>
                    <a:pt x="31054" y="15482"/>
                    <a:pt x="0" y="32903"/>
                  </a:cubicBezTo>
                  <a:cubicBezTo>
                    <a:pt x="2066" y="29552"/>
                    <a:pt x="4442" y="26410"/>
                    <a:pt x="7098" y="23509"/>
                  </a:cubicBezTo>
                  <a:close/>
                </a:path>
              </a:pathLst>
            </a:custGeom>
            <a:solidFill>
              <a:srgbClr val="37474F"/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0" name="Полилиния: фигура 59">
              <a:extLst>
                <a:ext uri="{FF2B5EF4-FFF2-40B4-BE49-F238E27FC236}">
                  <a16:creationId xmlns:a16="http://schemas.microsoft.com/office/drawing/2014/main" id="{59CA2FB4-DF9C-03A1-E59B-90D7332E72B8}"/>
                </a:ext>
              </a:extLst>
            </p:cNvPr>
            <p:cNvSpPr/>
            <p:nvPr/>
          </p:nvSpPr>
          <p:spPr>
            <a:xfrm>
              <a:off x="13222651" y="6724784"/>
              <a:ext cx="179425" cy="69831"/>
            </a:xfrm>
            <a:custGeom>
              <a:avLst/>
              <a:gdLst>
                <a:gd name="connsiteX0" fmla="*/ 174102 w 179425"/>
                <a:gd name="connsiteY0" fmla="*/ 18164 h 69831"/>
                <a:gd name="connsiteX1" fmla="*/ 98073 w 179425"/>
                <a:gd name="connsiteY1" fmla="*/ 13530 h 69831"/>
                <a:gd name="connsiteX2" fmla="*/ 97906 w 179425"/>
                <a:gd name="connsiteY2" fmla="*/ 13676 h 69831"/>
                <a:gd name="connsiteX3" fmla="*/ 87468 w 179425"/>
                <a:gd name="connsiteY3" fmla="*/ 25679 h 69831"/>
                <a:gd name="connsiteX4" fmla="*/ 11481 w 179425"/>
                <a:gd name="connsiteY4" fmla="*/ 32715 h 69831"/>
                <a:gd name="connsiteX5" fmla="*/ 0 w 179425"/>
                <a:gd name="connsiteY5" fmla="*/ 56993 h 69831"/>
                <a:gd name="connsiteX6" fmla="*/ 41020 w 179425"/>
                <a:gd name="connsiteY6" fmla="*/ 34552 h 69831"/>
                <a:gd name="connsiteX7" fmla="*/ 106883 w 179425"/>
                <a:gd name="connsiteY7" fmla="*/ 69831 h 69831"/>
                <a:gd name="connsiteX8" fmla="*/ 106883 w 179425"/>
                <a:gd name="connsiteY8" fmla="*/ 60542 h 69831"/>
                <a:gd name="connsiteX9" fmla="*/ 99576 w 179425"/>
                <a:gd name="connsiteY9" fmla="*/ 39666 h 69831"/>
                <a:gd name="connsiteX10" fmla="*/ 105213 w 179425"/>
                <a:gd name="connsiteY10" fmla="*/ 33717 h 69831"/>
                <a:gd name="connsiteX11" fmla="*/ 179425 w 179425"/>
                <a:gd name="connsiteY11" fmla="*/ 25888 h 69831"/>
                <a:gd name="connsiteX12" fmla="*/ 174102 w 179425"/>
                <a:gd name="connsiteY12" fmla="*/ 18164 h 69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79425" h="69831">
                  <a:moveTo>
                    <a:pt x="174102" y="18164"/>
                  </a:moveTo>
                  <a:cubicBezTo>
                    <a:pt x="154385" y="-4110"/>
                    <a:pt x="120347" y="-6187"/>
                    <a:pt x="98073" y="13530"/>
                  </a:cubicBezTo>
                  <a:cubicBezTo>
                    <a:pt x="98021" y="13572"/>
                    <a:pt x="97958" y="13624"/>
                    <a:pt x="97906" y="13676"/>
                  </a:cubicBezTo>
                  <a:cubicBezTo>
                    <a:pt x="93835" y="17121"/>
                    <a:pt x="90318" y="21170"/>
                    <a:pt x="87468" y="25679"/>
                  </a:cubicBezTo>
                  <a:cubicBezTo>
                    <a:pt x="64537" y="6641"/>
                    <a:pt x="30520" y="9783"/>
                    <a:pt x="11481" y="32715"/>
                  </a:cubicBezTo>
                  <a:cubicBezTo>
                    <a:pt x="5668" y="39708"/>
                    <a:pt x="1722" y="48058"/>
                    <a:pt x="0" y="56993"/>
                  </a:cubicBezTo>
                  <a:cubicBezTo>
                    <a:pt x="10427" y="44697"/>
                    <a:pt x="25040" y="36702"/>
                    <a:pt x="41020" y="34552"/>
                  </a:cubicBezTo>
                  <a:cubicBezTo>
                    <a:pt x="68263" y="30971"/>
                    <a:pt x="94764" y="45167"/>
                    <a:pt x="106883" y="69831"/>
                  </a:cubicBezTo>
                  <a:cubicBezTo>
                    <a:pt x="107196" y="66742"/>
                    <a:pt x="107196" y="63631"/>
                    <a:pt x="106883" y="60542"/>
                  </a:cubicBezTo>
                  <a:cubicBezTo>
                    <a:pt x="105922" y="53152"/>
                    <a:pt x="103438" y="46044"/>
                    <a:pt x="99576" y="39666"/>
                  </a:cubicBezTo>
                  <a:cubicBezTo>
                    <a:pt x="101288" y="37537"/>
                    <a:pt x="103177" y="35543"/>
                    <a:pt x="105213" y="33717"/>
                  </a:cubicBezTo>
                  <a:cubicBezTo>
                    <a:pt x="125733" y="15524"/>
                    <a:pt x="155554" y="12371"/>
                    <a:pt x="179425" y="25888"/>
                  </a:cubicBezTo>
                  <a:cubicBezTo>
                    <a:pt x="177922" y="23133"/>
                    <a:pt x="176137" y="20544"/>
                    <a:pt x="174102" y="18164"/>
                  </a:cubicBezTo>
                  <a:close/>
                </a:path>
              </a:pathLst>
            </a:custGeom>
            <a:solidFill>
              <a:srgbClr val="37474F"/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1" name="Полилиния: фигура 60">
              <a:extLst>
                <a:ext uri="{FF2B5EF4-FFF2-40B4-BE49-F238E27FC236}">
                  <a16:creationId xmlns:a16="http://schemas.microsoft.com/office/drawing/2014/main" id="{86CA878F-C5EA-A6F1-21EF-6E79106E91CD}"/>
                </a:ext>
              </a:extLst>
            </p:cNvPr>
            <p:cNvSpPr/>
            <p:nvPr/>
          </p:nvSpPr>
          <p:spPr>
            <a:xfrm>
              <a:off x="11976720" y="6707773"/>
              <a:ext cx="656719" cy="1372148"/>
            </a:xfrm>
            <a:custGeom>
              <a:avLst/>
              <a:gdLst>
                <a:gd name="connsiteX0" fmla="*/ 49241 w 656719"/>
                <a:gd name="connsiteY0" fmla="*/ 1086676 h 1372148"/>
                <a:gd name="connsiteX1" fmla="*/ 73353 w 656719"/>
                <a:gd name="connsiteY1" fmla="*/ 1243242 h 1372148"/>
                <a:gd name="connsiteX2" fmla="*/ 67925 w 656719"/>
                <a:gd name="connsiteY2" fmla="*/ 1248566 h 1372148"/>
                <a:gd name="connsiteX3" fmla="*/ 124602 w 656719"/>
                <a:gd name="connsiteY3" fmla="*/ 1372149 h 1372148"/>
                <a:gd name="connsiteX4" fmla="*/ 187229 w 656719"/>
                <a:gd name="connsiteY4" fmla="*/ 1372149 h 1372148"/>
                <a:gd name="connsiteX5" fmla="*/ 259040 w 656719"/>
                <a:gd name="connsiteY5" fmla="*/ 1321421 h 1372148"/>
                <a:gd name="connsiteX6" fmla="*/ 195057 w 656719"/>
                <a:gd name="connsiteY6" fmla="*/ 1260778 h 1372148"/>
                <a:gd name="connsiteX7" fmla="*/ 202259 w 656719"/>
                <a:gd name="connsiteY7" fmla="*/ 1192723 h 1372148"/>
                <a:gd name="connsiteX8" fmla="*/ 145060 w 656719"/>
                <a:gd name="connsiteY8" fmla="*/ 1137821 h 1372148"/>
                <a:gd name="connsiteX9" fmla="*/ 170528 w 656719"/>
                <a:gd name="connsiteY9" fmla="*/ 1070915 h 1372148"/>
                <a:gd name="connsiteX10" fmla="*/ 118392 w 656719"/>
                <a:gd name="connsiteY10" fmla="*/ 955818 h 1372148"/>
                <a:gd name="connsiteX11" fmla="*/ 138171 w 656719"/>
                <a:gd name="connsiteY11" fmla="*/ 924786 h 1372148"/>
                <a:gd name="connsiteX12" fmla="*/ 144747 w 656719"/>
                <a:gd name="connsiteY12" fmla="*/ 916227 h 1372148"/>
                <a:gd name="connsiteX13" fmla="*/ 133787 w 656719"/>
                <a:gd name="connsiteY13" fmla="*/ 892742 h 1372148"/>
                <a:gd name="connsiteX14" fmla="*/ 140186 w 656719"/>
                <a:gd name="connsiteY14" fmla="*/ 785765 h 1372148"/>
                <a:gd name="connsiteX15" fmla="*/ 179400 w 656719"/>
                <a:gd name="connsiteY15" fmla="*/ 767489 h 1372148"/>
                <a:gd name="connsiteX16" fmla="*/ 214277 w 656719"/>
                <a:gd name="connsiteY16" fmla="*/ 667401 h 1372148"/>
                <a:gd name="connsiteX17" fmla="*/ 257579 w 656719"/>
                <a:gd name="connsiteY17" fmla="*/ 660711 h 1372148"/>
                <a:gd name="connsiteX18" fmla="*/ 282317 w 656719"/>
                <a:gd name="connsiteY18" fmla="*/ 579505 h 1372148"/>
                <a:gd name="connsiteX19" fmla="*/ 373543 w 656719"/>
                <a:gd name="connsiteY19" fmla="*/ 572720 h 1372148"/>
                <a:gd name="connsiteX20" fmla="*/ 399011 w 656719"/>
                <a:gd name="connsiteY20" fmla="*/ 508632 h 1372148"/>
                <a:gd name="connsiteX21" fmla="*/ 470196 w 656719"/>
                <a:gd name="connsiteY21" fmla="*/ 504040 h 1372148"/>
                <a:gd name="connsiteX22" fmla="*/ 539816 w 656719"/>
                <a:gd name="connsiteY22" fmla="*/ 423147 h 1372148"/>
                <a:gd name="connsiteX23" fmla="*/ 594719 w 656719"/>
                <a:gd name="connsiteY23" fmla="*/ 427531 h 1372148"/>
                <a:gd name="connsiteX24" fmla="*/ 656719 w 656719"/>
                <a:gd name="connsiteY24" fmla="*/ 356763 h 1372148"/>
                <a:gd name="connsiteX25" fmla="*/ 594928 w 656719"/>
                <a:gd name="connsiteY25" fmla="*/ 313655 h 1372148"/>
                <a:gd name="connsiteX26" fmla="*/ 537938 w 656719"/>
                <a:gd name="connsiteY26" fmla="*/ 323258 h 1372148"/>
                <a:gd name="connsiteX27" fmla="*/ 574678 w 656719"/>
                <a:gd name="connsiteY27" fmla="*/ 222638 h 1372148"/>
                <a:gd name="connsiteX28" fmla="*/ 610167 w 656719"/>
                <a:gd name="connsiteY28" fmla="*/ 112519 h 1372148"/>
                <a:gd name="connsiteX29" fmla="*/ 546288 w 656719"/>
                <a:gd name="connsiteY29" fmla="*/ 73586 h 1372148"/>
                <a:gd name="connsiteX30" fmla="*/ 567163 w 656719"/>
                <a:gd name="connsiteY30" fmla="*/ 0 h 1372148"/>
                <a:gd name="connsiteX31" fmla="*/ 502032 w 656719"/>
                <a:gd name="connsiteY31" fmla="*/ 115337 h 1372148"/>
                <a:gd name="connsiteX32" fmla="*/ 464351 w 656719"/>
                <a:gd name="connsiteY32" fmla="*/ 243304 h 1372148"/>
                <a:gd name="connsiteX33" fmla="*/ 458402 w 656719"/>
                <a:gd name="connsiteY33" fmla="*/ 356763 h 1372148"/>
                <a:gd name="connsiteX34" fmla="*/ 393896 w 656719"/>
                <a:gd name="connsiteY34" fmla="*/ 433167 h 1372148"/>
                <a:gd name="connsiteX35" fmla="*/ 271461 w 656719"/>
                <a:gd name="connsiteY35" fmla="*/ 457487 h 1372148"/>
                <a:gd name="connsiteX36" fmla="*/ 171781 w 656719"/>
                <a:gd name="connsiteY36" fmla="*/ 544956 h 1372148"/>
                <a:gd name="connsiteX37" fmla="*/ 114060 w 656719"/>
                <a:gd name="connsiteY37" fmla="*/ 684926 h 1372148"/>
                <a:gd name="connsiteX38" fmla="*/ 68656 w 656719"/>
                <a:gd name="connsiteY38" fmla="*/ 883244 h 1372148"/>
                <a:gd name="connsiteX39" fmla="*/ 49241 w 656719"/>
                <a:gd name="connsiteY39" fmla="*/ 1086676 h 13721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656719" h="1372148">
                  <a:moveTo>
                    <a:pt x="49241" y="1086676"/>
                  </a:moveTo>
                  <a:cubicBezTo>
                    <a:pt x="3628" y="1108386"/>
                    <a:pt x="-860" y="1214017"/>
                    <a:pt x="73353" y="1243242"/>
                  </a:cubicBezTo>
                  <a:cubicBezTo>
                    <a:pt x="71474" y="1244912"/>
                    <a:pt x="69595" y="1246791"/>
                    <a:pt x="67925" y="1248566"/>
                  </a:cubicBezTo>
                  <a:cubicBezTo>
                    <a:pt x="24191" y="1295222"/>
                    <a:pt x="60723" y="1372149"/>
                    <a:pt x="124602" y="1372149"/>
                  </a:cubicBezTo>
                  <a:lnTo>
                    <a:pt x="187229" y="1372149"/>
                  </a:lnTo>
                  <a:cubicBezTo>
                    <a:pt x="200134" y="1343413"/>
                    <a:pt x="227648" y="1323978"/>
                    <a:pt x="259040" y="1321421"/>
                  </a:cubicBezTo>
                  <a:cubicBezTo>
                    <a:pt x="238165" y="1303677"/>
                    <a:pt x="206852" y="1285619"/>
                    <a:pt x="195057" y="1260778"/>
                  </a:cubicBezTo>
                  <a:cubicBezTo>
                    <a:pt x="190673" y="1251905"/>
                    <a:pt x="181592" y="1192410"/>
                    <a:pt x="202259" y="1192723"/>
                  </a:cubicBezTo>
                  <a:cubicBezTo>
                    <a:pt x="172117" y="1191366"/>
                    <a:pt x="147649" y="1167881"/>
                    <a:pt x="145060" y="1137821"/>
                  </a:cubicBezTo>
                  <a:cubicBezTo>
                    <a:pt x="143703" y="1113605"/>
                    <a:pt x="157377" y="1091373"/>
                    <a:pt x="170528" y="1070915"/>
                  </a:cubicBezTo>
                  <a:cubicBezTo>
                    <a:pt x="124347" y="1053525"/>
                    <a:pt x="101005" y="1001994"/>
                    <a:pt x="118392" y="955818"/>
                  </a:cubicBezTo>
                  <a:cubicBezTo>
                    <a:pt x="122760" y="944211"/>
                    <a:pt x="129496" y="933647"/>
                    <a:pt x="138171" y="924786"/>
                  </a:cubicBezTo>
                  <a:cubicBezTo>
                    <a:pt x="140936" y="922427"/>
                    <a:pt x="143175" y="919505"/>
                    <a:pt x="144747" y="916227"/>
                  </a:cubicBezTo>
                  <a:cubicBezTo>
                    <a:pt x="147774" y="907668"/>
                    <a:pt x="139841" y="899527"/>
                    <a:pt x="133787" y="892742"/>
                  </a:cubicBezTo>
                  <a:cubicBezTo>
                    <a:pt x="106013" y="861439"/>
                    <a:pt x="108879" y="813540"/>
                    <a:pt x="140186" y="785765"/>
                  </a:cubicBezTo>
                  <a:cubicBezTo>
                    <a:pt x="151203" y="775995"/>
                    <a:pt x="164830" y="769639"/>
                    <a:pt x="179400" y="767489"/>
                  </a:cubicBezTo>
                  <a:cubicBezTo>
                    <a:pt x="161394" y="730226"/>
                    <a:pt x="177009" y="685417"/>
                    <a:pt x="214277" y="667401"/>
                  </a:cubicBezTo>
                  <a:cubicBezTo>
                    <a:pt x="227722" y="660909"/>
                    <a:pt x="242800" y="658581"/>
                    <a:pt x="257579" y="660711"/>
                  </a:cubicBezTo>
                  <a:cubicBezTo>
                    <a:pt x="240566" y="634094"/>
                    <a:pt x="255178" y="596101"/>
                    <a:pt x="282317" y="579505"/>
                  </a:cubicBezTo>
                  <a:cubicBezTo>
                    <a:pt x="309455" y="562909"/>
                    <a:pt x="343378" y="564057"/>
                    <a:pt x="373543" y="572720"/>
                  </a:cubicBezTo>
                  <a:cubicBezTo>
                    <a:pt x="367219" y="548097"/>
                    <a:pt x="377508" y="522201"/>
                    <a:pt x="399011" y="508632"/>
                  </a:cubicBezTo>
                  <a:cubicBezTo>
                    <a:pt x="420648" y="495836"/>
                    <a:pt x="447093" y="494124"/>
                    <a:pt x="470196" y="504040"/>
                  </a:cubicBezTo>
                  <a:cubicBezTo>
                    <a:pt x="464769" y="460097"/>
                    <a:pt x="500570" y="430975"/>
                    <a:pt x="539816" y="423147"/>
                  </a:cubicBezTo>
                  <a:cubicBezTo>
                    <a:pt x="551194" y="420955"/>
                    <a:pt x="586682" y="416571"/>
                    <a:pt x="594719" y="427531"/>
                  </a:cubicBezTo>
                  <a:cubicBezTo>
                    <a:pt x="566120" y="388389"/>
                    <a:pt x="611732" y="322005"/>
                    <a:pt x="656719" y="356763"/>
                  </a:cubicBezTo>
                  <a:cubicBezTo>
                    <a:pt x="633861" y="331295"/>
                    <a:pt x="620291" y="318561"/>
                    <a:pt x="594928" y="313655"/>
                  </a:cubicBezTo>
                  <a:cubicBezTo>
                    <a:pt x="576140" y="310106"/>
                    <a:pt x="550358" y="312507"/>
                    <a:pt x="537938" y="323258"/>
                  </a:cubicBezTo>
                  <a:cubicBezTo>
                    <a:pt x="517688" y="296119"/>
                    <a:pt x="524264" y="229318"/>
                    <a:pt x="574678" y="222638"/>
                  </a:cubicBezTo>
                  <a:cubicBezTo>
                    <a:pt x="537833" y="179008"/>
                    <a:pt x="560588" y="129324"/>
                    <a:pt x="610167" y="112519"/>
                  </a:cubicBezTo>
                  <a:cubicBezTo>
                    <a:pt x="589291" y="102081"/>
                    <a:pt x="557978" y="98011"/>
                    <a:pt x="546288" y="73586"/>
                  </a:cubicBezTo>
                  <a:cubicBezTo>
                    <a:pt x="533241" y="46239"/>
                    <a:pt x="549523" y="19832"/>
                    <a:pt x="567163" y="0"/>
                  </a:cubicBezTo>
                  <a:cubicBezTo>
                    <a:pt x="518106" y="9812"/>
                    <a:pt x="469153" y="63462"/>
                    <a:pt x="502032" y="115337"/>
                  </a:cubicBezTo>
                  <a:cubicBezTo>
                    <a:pt x="440240" y="114502"/>
                    <a:pt x="412580" y="204058"/>
                    <a:pt x="464351" y="243304"/>
                  </a:cubicBezTo>
                  <a:cubicBezTo>
                    <a:pt x="426253" y="252594"/>
                    <a:pt x="414041" y="322109"/>
                    <a:pt x="458402" y="356763"/>
                  </a:cubicBezTo>
                  <a:cubicBezTo>
                    <a:pt x="432725" y="356763"/>
                    <a:pt x="392644" y="406342"/>
                    <a:pt x="393896" y="433167"/>
                  </a:cubicBezTo>
                  <a:cubicBezTo>
                    <a:pt x="371873" y="384527"/>
                    <a:pt x="274071" y="388494"/>
                    <a:pt x="271461" y="457487"/>
                  </a:cubicBezTo>
                  <a:cubicBezTo>
                    <a:pt x="210609" y="434002"/>
                    <a:pt x="150070" y="479407"/>
                    <a:pt x="171781" y="544956"/>
                  </a:cubicBezTo>
                  <a:cubicBezTo>
                    <a:pt x="103205" y="558421"/>
                    <a:pt x="92662" y="631485"/>
                    <a:pt x="114060" y="684926"/>
                  </a:cubicBezTo>
                  <a:cubicBezTo>
                    <a:pt x="26591" y="692963"/>
                    <a:pt x="8325" y="823227"/>
                    <a:pt x="68656" y="883244"/>
                  </a:cubicBezTo>
                  <a:cubicBezTo>
                    <a:pt x="-19126" y="910904"/>
                    <a:pt x="-19543" y="1038036"/>
                    <a:pt x="49241" y="1086676"/>
                  </a:cubicBezTo>
                  <a:close/>
                </a:path>
              </a:pathLst>
            </a:custGeom>
            <a:solidFill>
              <a:srgbClr val="37474F"/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grpSp>
          <p:nvGrpSpPr>
            <p:cNvPr id="62" name="Рисунок 5">
              <a:extLst>
                <a:ext uri="{FF2B5EF4-FFF2-40B4-BE49-F238E27FC236}">
                  <a16:creationId xmlns:a16="http://schemas.microsoft.com/office/drawing/2014/main" id="{3B258A1B-B132-EE08-BA87-984010090936}"/>
                </a:ext>
              </a:extLst>
            </p:cNvPr>
            <p:cNvGrpSpPr/>
            <p:nvPr/>
          </p:nvGrpSpPr>
          <p:grpSpPr>
            <a:xfrm>
              <a:off x="15499963" y="6707251"/>
              <a:ext cx="1425429" cy="1372148"/>
              <a:chOff x="15499963" y="6707251"/>
              <a:chExt cx="1425429" cy="1372148"/>
            </a:xfrm>
            <a:solidFill>
              <a:srgbClr val="37474F"/>
            </a:solidFill>
          </p:grpSpPr>
          <p:sp>
            <p:nvSpPr>
              <p:cNvPr id="63" name="Полилиния: фигура 62">
                <a:extLst>
                  <a:ext uri="{FF2B5EF4-FFF2-40B4-BE49-F238E27FC236}">
                    <a16:creationId xmlns:a16="http://schemas.microsoft.com/office/drawing/2014/main" id="{8793BE11-221D-6F76-2FC4-C3162AAEBC1F}"/>
                  </a:ext>
                </a:extLst>
              </p:cNvPr>
              <p:cNvSpPr/>
              <p:nvPr/>
            </p:nvSpPr>
            <p:spPr>
              <a:xfrm>
                <a:off x="16008073" y="6840100"/>
                <a:ext cx="232657" cy="89892"/>
              </a:xfrm>
              <a:custGeom>
                <a:avLst/>
                <a:gdLst>
                  <a:gd name="connsiteX0" fmla="*/ 225143 w 232657"/>
                  <a:gd name="connsiteY0" fmla="*/ 23509 h 89892"/>
                  <a:gd name="connsiteX1" fmla="*/ 126297 w 232657"/>
                  <a:gd name="connsiteY1" fmla="*/ 17663 h 89892"/>
                  <a:gd name="connsiteX2" fmla="*/ 113354 w 232657"/>
                  <a:gd name="connsiteY2" fmla="*/ 33216 h 89892"/>
                  <a:gd name="connsiteX3" fmla="*/ 14989 w 232657"/>
                  <a:gd name="connsiteY3" fmla="*/ 41952 h 89892"/>
                  <a:gd name="connsiteX4" fmla="*/ 0 w 232657"/>
                  <a:gd name="connsiteY4" fmla="*/ 73401 h 89892"/>
                  <a:gd name="connsiteX5" fmla="*/ 117665 w 232657"/>
                  <a:gd name="connsiteY5" fmla="*/ 63412 h 89892"/>
                  <a:gd name="connsiteX6" fmla="*/ 138509 w 232657"/>
                  <a:gd name="connsiteY6" fmla="*/ 89893 h 89892"/>
                  <a:gd name="connsiteX7" fmla="*/ 138509 w 232657"/>
                  <a:gd name="connsiteY7" fmla="*/ 77889 h 89892"/>
                  <a:gd name="connsiteX8" fmla="*/ 129115 w 232657"/>
                  <a:gd name="connsiteY8" fmla="*/ 50960 h 89892"/>
                  <a:gd name="connsiteX9" fmla="*/ 136317 w 232657"/>
                  <a:gd name="connsiteY9" fmla="*/ 43340 h 89892"/>
                  <a:gd name="connsiteX10" fmla="*/ 232658 w 232657"/>
                  <a:gd name="connsiteY10" fmla="*/ 32903 h 89892"/>
                  <a:gd name="connsiteX11" fmla="*/ 225143 w 232657"/>
                  <a:gd name="connsiteY11" fmla="*/ 23509 h 898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32657" h="89892">
                    <a:moveTo>
                      <a:pt x="225143" y="23509"/>
                    </a:moveTo>
                    <a:cubicBezTo>
                      <a:pt x="199455" y="-5394"/>
                      <a:pt x="155210" y="-8003"/>
                      <a:pt x="126297" y="17663"/>
                    </a:cubicBezTo>
                    <a:cubicBezTo>
                      <a:pt x="121224" y="22173"/>
                      <a:pt x="116861" y="27412"/>
                      <a:pt x="113354" y="33216"/>
                    </a:cubicBezTo>
                    <a:cubicBezTo>
                      <a:pt x="83784" y="8468"/>
                      <a:pt x="39737" y="12372"/>
                      <a:pt x="14989" y="41952"/>
                    </a:cubicBezTo>
                    <a:cubicBezTo>
                      <a:pt x="7411" y="51002"/>
                      <a:pt x="2255" y="61815"/>
                      <a:pt x="0" y="73401"/>
                    </a:cubicBezTo>
                    <a:cubicBezTo>
                      <a:pt x="29737" y="38153"/>
                      <a:pt x="82417" y="33685"/>
                      <a:pt x="117665" y="63412"/>
                    </a:cubicBezTo>
                    <a:cubicBezTo>
                      <a:pt x="126339" y="70729"/>
                      <a:pt x="133436" y="79747"/>
                      <a:pt x="138509" y="89893"/>
                    </a:cubicBezTo>
                    <a:cubicBezTo>
                      <a:pt x="138916" y="85906"/>
                      <a:pt x="138916" y="81877"/>
                      <a:pt x="138509" y="77889"/>
                    </a:cubicBezTo>
                    <a:cubicBezTo>
                      <a:pt x="137288" y="68360"/>
                      <a:pt x="134084" y="59185"/>
                      <a:pt x="129115" y="50960"/>
                    </a:cubicBezTo>
                    <a:cubicBezTo>
                      <a:pt x="131328" y="48246"/>
                      <a:pt x="133729" y="45699"/>
                      <a:pt x="136317" y="43340"/>
                    </a:cubicBezTo>
                    <a:cubicBezTo>
                      <a:pt x="162923" y="19678"/>
                      <a:pt x="201605" y="15482"/>
                      <a:pt x="232658" y="32903"/>
                    </a:cubicBezTo>
                    <a:cubicBezTo>
                      <a:pt x="230497" y="29510"/>
                      <a:pt x="227982" y="26358"/>
                      <a:pt x="225143" y="23509"/>
                    </a:cubicBezTo>
                    <a:close/>
                  </a:path>
                </a:pathLst>
              </a:custGeom>
              <a:solidFill>
                <a:srgbClr val="37474F"/>
              </a:solidFill>
              <a:ln w="104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64" name="Полилиния: фигура 63">
                <a:extLst>
                  <a:ext uri="{FF2B5EF4-FFF2-40B4-BE49-F238E27FC236}">
                    <a16:creationId xmlns:a16="http://schemas.microsoft.com/office/drawing/2014/main" id="{661DCE10-8AEF-2235-EE5C-DEE1D23587B8}"/>
                  </a:ext>
                </a:extLst>
              </p:cNvPr>
              <p:cNvSpPr/>
              <p:nvPr/>
            </p:nvSpPr>
            <p:spPr>
              <a:xfrm>
                <a:off x="15499963" y="6724816"/>
                <a:ext cx="179425" cy="69798"/>
              </a:xfrm>
              <a:custGeom>
                <a:avLst/>
                <a:gdLst>
                  <a:gd name="connsiteX0" fmla="*/ 5219 w 179425"/>
                  <a:gd name="connsiteY0" fmla="*/ 18132 h 69798"/>
                  <a:gd name="connsiteX1" fmla="*/ 81519 w 179425"/>
                  <a:gd name="connsiteY1" fmla="*/ 13644 h 69798"/>
                  <a:gd name="connsiteX2" fmla="*/ 91957 w 179425"/>
                  <a:gd name="connsiteY2" fmla="*/ 25647 h 69798"/>
                  <a:gd name="connsiteX3" fmla="*/ 167944 w 179425"/>
                  <a:gd name="connsiteY3" fmla="*/ 32682 h 69798"/>
                  <a:gd name="connsiteX4" fmla="*/ 179425 w 179425"/>
                  <a:gd name="connsiteY4" fmla="*/ 56960 h 69798"/>
                  <a:gd name="connsiteX5" fmla="*/ 138405 w 179425"/>
                  <a:gd name="connsiteY5" fmla="*/ 34519 h 69798"/>
                  <a:gd name="connsiteX6" fmla="*/ 72543 w 179425"/>
                  <a:gd name="connsiteY6" fmla="*/ 69799 h 69798"/>
                  <a:gd name="connsiteX7" fmla="*/ 72543 w 179425"/>
                  <a:gd name="connsiteY7" fmla="*/ 60509 h 69798"/>
                  <a:gd name="connsiteX8" fmla="*/ 79849 w 179425"/>
                  <a:gd name="connsiteY8" fmla="*/ 39634 h 69798"/>
                  <a:gd name="connsiteX9" fmla="*/ 74317 w 179425"/>
                  <a:gd name="connsiteY9" fmla="*/ 33684 h 69798"/>
                  <a:gd name="connsiteX10" fmla="*/ 0 w 179425"/>
                  <a:gd name="connsiteY10" fmla="*/ 25856 h 69798"/>
                  <a:gd name="connsiteX11" fmla="*/ 5219 w 179425"/>
                  <a:gd name="connsiteY11" fmla="*/ 18132 h 697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79425" h="69798">
                    <a:moveTo>
                      <a:pt x="5219" y="18132"/>
                    </a:moveTo>
                    <a:cubicBezTo>
                      <a:pt x="25051" y="-4163"/>
                      <a:pt x="59203" y="-6178"/>
                      <a:pt x="81519" y="13644"/>
                    </a:cubicBezTo>
                    <a:cubicBezTo>
                      <a:pt x="85600" y="17078"/>
                      <a:pt x="89118" y="21127"/>
                      <a:pt x="91957" y="25647"/>
                    </a:cubicBezTo>
                    <a:cubicBezTo>
                      <a:pt x="114888" y="6609"/>
                      <a:pt x="148905" y="9750"/>
                      <a:pt x="167944" y="32682"/>
                    </a:cubicBezTo>
                    <a:cubicBezTo>
                      <a:pt x="173757" y="39675"/>
                      <a:pt x="177703" y="48026"/>
                      <a:pt x="179425" y="56960"/>
                    </a:cubicBezTo>
                    <a:cubicBezTo>
                      <a:pt x="169019" y="44633"/>
                      <a:pt x="154395" y="36638"/>
                      <a:pt x="138405" y="34519"/>
                    </a:cubicBezTo>
                    <a:cubicBezTo>
                      <a:pt x="111162" y="30939"/>
                      <a:pt x="84661" y="45134"/>
                      <a:pt x="72543" y="69799"/>
                    </a:cubicBezTo>
                    <a:cubicBezTo>
                      <a:pt x="72229" y="66709"/>
                      <a:pt x="72229" y="63599"/>
                      <a:pt x="72543" y="60509"/>
                    </a:cubicBezTo>
                    <a:cubicBezTo>
                      <a:pt x="73503" y="53119"/>
                      <a:pt x="75987" y="46011"/>
                      <a:pt x="79849" y="39634"/>
                    </a:cubicBezTo>
                    <a:cubicBezTo>
                      <a:pt x="78148" y="37525"/>
                      <a:pt x="76300" y="35542"/>
                      <a:pt x="74317" y="33684"/>
                    </a:cubicBezTo>
                    <a:cubicBezTo>
                      <a:pt x="53744" y="15501"/>
                      <a:pt x="23913" y="12360"/>
                      <a:pt x="0" y="25856"/>
                    </a:cubicBezTo>
                    <a:cubicBezTo>
                      <a:pt x="1472" y="23111"/>
                      <a:pt x="3215" y="20522"/>
                      <a:pt x="5219" y="18132"/>
                    </a:cubicBezTo>
                    <a:close/>
                  </a:path>
                </a:pathLst>
              </a:custGeom>
              <a:solidFill>
                <a:srgbClr val="37474F"/>
              </a:solidFill>
              <a:ln w="104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65" name="Полилиния: фигура 64">
                <a:extLst>
                  <a:ext uri="{FF2B5EF4-FFF2-40B4-BE49-F238E27FC236}">
                    <a16:creationId xmlns:a16="http://schemas.microsoft.com/office/drawing/2014/main" id="{BD490ADD-0A9D-53C3-9E35-D272235FDAFE}"/>
                  </a:ext>
                </a:extLst>
              </p:cNvPr>
              <p:cNvSpPr/>
              <p:nvPr/>
            </p:nvSpPr>
            <p:spPr>
              <a:xfrm>
                <a:off x="16268913" y="6707251"/>
                <a:ext cx="656479" cy="1372148"/>
              </a:xfrm>
              <a:custGeom>
                <a:avLst/>
                <a:gdLst>
                  <a:gd name="connsiteX0" fmla="*/ 62105 w 656479"/>
                  <a:gd name="connsiteY0" fmla="*/ 428053 h 1372148"/>
                  <a:gd name="connsiteX1" fmla="*/ 116903 w 656479"/>
                  <a:gd name="connsiteY1" fmla="*/ 423669 h 1372148"/>
                  <a:gd name="connsiteX2" fmla="*/ 178392 w 656479"/>
                  <a:gd name="connsiteY2" fmla="*/ 513058 h 1372148"/>
                  <a:gd name="connsiteX3" fmla="*/ 175667 w 656479"/>
                  <a:gd name="connsiteY3" fmla="*/ 523558 h 1372148"/>
                  <a:gd name="connsiteX4" fmla="*/ 249943 w 656479"/>
                  <a:gd name="connsiteY4" fmla="*/ 570163 h 1372148"/>
                  <a:gd name="connsiteX5" fmla="*/ 244348 w 656479"/>
                  <a:gd name="connsiteY5" fmla="*/ 612906 h 1372148"/>
                  <a:gd name="connsiteX6" fmla="*/ 394026 w 656479"/>
                  <a:gd name="connsiteY6" fmla="*/ 644845 h 1372148"/>
                  <a:gd name="connsiteX7" fmla="*/ 406133 w 656479"/>
                  <a:gd name="connsiteY7" fmla="*/ 717909 h 1372148"/>
                  <a:gd name="connsiteX8" fmla="*/ 473561 w 656479"/>
                  <a:gd name="connsiteY8" fmla="*/ 731479 h 1372148"/>
                  <a:gd name="connsiteX9" fmla="*/ 503726 w 656479"/>
                  <a:gd name="connsiteY9" fmla="*/ 784816 h 1372148"/>
                  <a:gd name="connsiteX10" fmla="*/ 482851 w 656479"/>
                  <a:gd name="connsiteY10" fmla="*/ 852035 h 1372148"/>
                  <a:gd name="connsiteX11" fmla="*/ 514999 w 656479"/>
                  <a:gd name="connsiteY11" fmla="*/ 868839 h 1372148"/>
                  <a:gd name="connsiteX12" fmla="*/ 534205 w 656479"/>
                  <a:gd name="connsiteY12" fmla="*/ 898900 h 1372148"/>
                  <a:gd name="connsiteX13" fmla="*/ 507411 w 656479"/>
                  <a:gd name="connsiteY13" fmla="*/ 944618 h 1372148"/>
                  <a:gd name="connsiteX14" fmla="*/ 501534 w 656479"/>
                  <a:gd name="connsiteY14" fmla="*/ 945662 h 1372148"/>
                  <a:gd name="connsiteX15" fmla="*/ 546626 w 656479"/>
                  <a:gd name="connsiteY15" fmla="*/ 981150 h 1372148"/>
                  <a:gd name="connsiteX16" fmla="*/ 551636 w 656479"/>
                  <a:gd name="connsiteY16" fmla="*/ 1036574 h 1372148"/>
                  <a:gd name="connsiteX17" fmla="*/ 487339 w 656479"/>
                  <a:gd name="connsiteY17" fmla="*/ 1073837 h 1372148"/>
                  <a:gd name="connsiteX18" fmla="*/ 504979 w 656479"/>
                  <a:gd name="connsiteY18" fmla="*/ 1136464 h 1372148"/>
                  <a:gd name="connsiteX19" fmla="*/ 454982 w 656479"/>
                  <a:gd name="connsiteY19" fmla="*/ 1173309 h 1372148"/>
                  <a:gd name="connsiteX20" fmla="*/ 475993 w 656479"/>
                  <a:gd name="connsiteY20" fmla="*/ 1266320 h 1372148"/>
                  <a:gd name="connsiteX21" fmla="*/ 423147 w 656479"/>
                  <a:gd name="connsiteY21" fmla="*/ 1297623 h 1372148"/>
                  <a:gd name="connsiteX22" fmla="*/ 448302 w 656479"/>
                  <a:gd name="connsiteY22" fmla="*/ 1331233 h 1372148"/>
                  <a:gd name="connsiteX23" fmla="*/ 469177 w 656479"/>
                  <a:gd name="connsiteY23" fmla="*/ 1372148 h 1372148"/>
                  <a:gd name="connsiteX24" fmla="*/ 531804 w 656479"/>
                  <a:gd name="connsiteY24" fmla="*/ 1372148 h 1372148"/>
                  <a:gd name="connsiteX25" fmla="*/ 588481 w 656479"/>
                  <a:gd name="connsiteY25" fmla="*/ 1248565 h 1372148"/>
                  <a:gd name="connsiteX26" fmla="*/ 583053 w 656479"/>
                  <a:gd name="connsiteY26" fmla="*/ 1243242 h 1372148"/>
                  <a:gd name="connsiteX27" fmla="*/ 607165 w 656479"/>
                  <a:gd name="connsiteY27" fmla="*/ 1086676 h 1372148"/>
                  <a:gd name="connsiteX28" fmla="*/ 588064 w 656479"/>
                  <a:gd name="connsiteY28" fmla="*/ 883244 h 1372148"/>
                  <a:gd name="connsiteX29" fmla="*/ 542659 w 656479"/>
                  <a:gd name="connsiteY29" fmla="*/ 684926 h 1372148"/>
                  <a:gd name="connsiteX30" fmla="*/ 484938 w 656479"/>
                  <a:gd name="connsiteY30" fmla="*/ 544956 h 1372148"/>
                  <a:gd name="connsiteX31" fmla="*/ 385362 w 656479"/>
                  <a:gd name="connsiteY31" fmla="*/ 457487 h 1372148"/>
                  <a:gd name="connsiteX32" fmla="*/ 262927 w 656479"/>
                  <a:gd name="connsiteY32" fmla="*/ 433167 h 1372148"/>
                  <a:gd name="connsiteX33" fmla="*/ 198422 w 656479"/>
                  <a:gd name="connsiteY33" fmla="*/ 356763 h 1372148"/>
                  <a:gd name="connsiteX34" fmla="*/ 192472 w 656479"/>
                  <a:gd name="connsiteY34" fmla="*/ 243304 h 1372148"/>
                  <a:gd name="connsiteX35" fmla="*/ 154687 w 656479"/>
                  <a:gd name="connsiteY35" fmla="*/ 115337 h 1372148"/>
                  <a:gd name="connsiteX36" fmla="*/ 89556 w 656479"/>
                  <a:gd name="connsiteY36" fmla="*/ 0 h 1372148"/>
                  <a:gd name="connsiteX37" fmla="*/ 110431 w 656479"/>
                  <a:gd name="connsiteY37" fmla="*/ 73586 h 1372148"/>
                  <a:gd name="connsiteX38" fmla="*/ 46552 w 656479"/>
                  <a:gd name="connsiteY38" fmla="*/ 112519 h 1372148"/>
                  <a:gd name="connsiteX39" fmla="*/ 81936 w 656479"/>
                  <a:gd name="connsiteY39" fmla="*/ 222638 h 1372148"/>
                  <a:gd name="connsiteX40" fmla="*/ 118677 w 656479"/>
                  <a:gd name="connsiteY40" fmla="*/ 323258 h 1372148"/>
                  <a:gd name="connsiteX41" fmla="*/ 61687 w 656479"/>
                  <a:gd name="connsiteY41" fmla="*/ 313655 h 1372148"/>
                  <a:gd name="connsiteX42" fmla="*/ 0 w 656479"/>
                  <a:gd name="connsiteY42" fmla="*/ 356763 h 1372148"/>
                  <a:gd name="connsiteX43" fmla="*/ 62105 w 656479"/>
                  <a:gd name="connsiteY43" fmla="*/ 428053 h 13721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</a:cxnLst>
                <a:rect l="l" t="t" r="r" b="b"/>
                <a:pathLst>
                  <a:path w="656479" h="1372148">
                    <a:moveTo>
                      <a:pt x="62105" y="428053"/>
                    </a:moveTo>
                    <a:cubicBezTo>
                      <a:pt x="70037" y="417615"/>
                      <a:pt x="105526" y="421477"/>
                      <a:pt x="116903" y="423669"/>
                    </a:cubicBezTo>
                    <a:cubicBezTo>
                      <a:pt x="158570" y="431372"/>
                      <a:pt x="186095" y="471401"/>
                      <a:pt x="178392" y="513058"/>
                    </a:cubicBezTo>
                    <a:cubicBezTo>
                      <a:pt x="177734" y="516617"/>
                      <a:pt x="176826" y="520124"/>
                      <a:pt x="175667" y="523558"/>
                    </a:cubicBezTo>
                    <a:cubicBezTo>
                      <a:pt x="209047" y="515918"/>
                      <a:pt x="242302" y="536783"/>
                      <a:pt x="249943" y="570163"/>
                    </a:cubicBezTo>
                    <a:cubicBezTo>
                      <a:pt x="253251" y="584619"/>
                      <a:pt x="251268" y="599785"/>
                      <a:pt x="244348" y="612906"/>
                    </a:cubicBezTo>
                    <a:cubicBezTo>
                      <a:pt x="289439" y="602468"/>
                      <a:pt x="359163" y="610714"/>
                      <a:pt x="394026" y="644845"/>
                    </a:cubicBezTo>
                    <a:cubicBezTo>
                      <a:pt x="413335" y="663529"/>
                      <a:pt x="420746" y="695781"/>
                      <a:pt x="406133" y="717909"/>
                    </a:cubicBezTo>
                    <a:cubicBezTo>
                      <a:pt x="408847" y="713734"/>
                      <a:pt x="444335" y="713317"/>
                      <a:pt x="473561" y="731479"/>
                    </a:cubicBezTo>
                    <a:cubicBezTo>
                      <a:pt x="491608" y="743378"/>
                      <a:pt x="502829" y="763220"/>
                      <a:pt x="503726" y="784816"/>
                    </a:cubicBezTo>
                    <a:cubicBezTo>
                      <a:pt x="504259" y="808896"/>
                      <a:pt x="496931" y="832495"/>
                      <a:pt x="482851" y="852035"/>
                    </a:cubicBezTo>
                    <a:cubicBezTo>
                      <a:pt x="485252" y="847547"/>
                      <a:pt x="512598" y="866648"/>
                      <a:pt x="514999" y="868839"/>
                    </a:cubicBezTo>
                    <a:cubicBezTo>
                      <a:pt x="523934" y="876991"/>
                      <a:pt x="530562" y="887367"/>
                      <a:pt x="534205" y="898900"/>
                    </a:cubicBezTo>
                    <a:cubicBezTo>
                      <a:pt x="539434" y="918920"/>
                      <a:pt x="527430" y="939399"/>
                      <a:pt x="507411" y="944618"/>
                    </a:cubicBezTo>
                    <a:cubicBezTo>
                      <a:pt x="505480" y="945119"/>
                      <a:pt x="503518" y="945474"/>
                      <a:pt x="501534" y="945662"/>
                    </a:cubicBezTo>
                    <a:cubicBezTo>
                      <a:pt x="519665" y="952916"/>
                      <a:pt x="535311" y="965232"/>
                      <a:pt x="546626" y="981150"/>
                    </a:cubicBezTo>
                    <a:cubicBezTo>
                      <a:pt x="557919" y="997464"/>
                      <a:pt x="559819" y="1018507"/>
                      <a:pt x="551636" y="1036574"/>
                    </a:cubicBezTo>
                    <a:cubicBezTo>
                      <a:pt x="539945" y="1059224"/>
                      <a:pt x="512181" y="1067888"/>
                      <a:pt x="487339" y="1073837"/>
                    </a:cubicBezTo>
                    <a:cubicBezTo>
                      <a:pt x="503079" y="1090590"/>
                      <a:pt x="509665" y="1113960"/>
                      <a:pt x="504979" y="1136464"/>
                    </a:cubicBezTo>
                    <a:cubicBezTo>
                      <a:pt x="499311" y="1159145"/>
                      <a:pt x="478331" y="1174603"/>
                      <a:pt x="454982" y="1173309"/>
                    </a:cubicBezTo>
                    <a:cubicBezTo>
                      <a:pt x="486473" y="1193193"/>
                      <a:pt x="495877" y="1234829"/>
                      <a:pt x="475993" y="1266320"/>
                    </a:cubicBezTo>
                    <a:cubicBezTo>
                      <a:pt x="464428" y="1284638"/>
                      <a:pt x="444774" y="1296287"/>
                      <a:pt x="423147" y="1297623"/>
                    </a:cubicBezTo>
                    <a:cubicBezTo>
                      <a:pt x="435672" y="1296892"/>
                      <a:pt x="445171" y="1322987"/>
                      <a:pt x="448302" y="1331233"/>
                    </a:cubicBezTo>
                    <a:cubicBezTo>
                      <a:pt x="454043" y="1346263"/>
                      <a:pt x="461871" y="1357014"/>
                      <a:pt x="469177" y="1372148"/>
                    </a:cubicBezTo>
                    <a:lnTo>
                      <a:pt x="531804" y="1372148"/>
                    </a:lnTo>
                    <a:cubicBezTo>
                      <a:pt x="595683" y="1372148"/>
                      <a:pt x="632215" y="1295222"/>
                      <a:pt x="588481" y="1248565"/>
                    </a:cubicBezTo>
                    <a:cubicBezTo>
                      <a:pt x="586811" y="1246791"/>
                      <a:pt x="584932" y="1244912"/>
                      <a:pt x="583053" y="1243242"/>
                    </a:cubicBezTo>
                    <a:cubicBezTo>
                      <a:pt x="657266" y="1214016"/>
                      <a:pt x="652778" y="1108386"/>
                      <a:pt x="607165" y="1086676"/>
                    </a:cubicBezTo>
                    <a:cubicBezTo>
                      <a:pt x="676054" y="1037618"/>
                      <a:pt x="675532" y="910486"/>
                      <a:pt x="588064" y="883244"/>
                    </a:cubicBezTo>
                    <a:cubicBezTo>
                      <a:pt x="648394" y="822809"/>
                      <a:pt x="629815" y="692546"/>
                      <a:pt x="542659" y="684926"/>
                    </a:cubicBezTo>
                    <a:cubicBezTo>
                      <a:pt x="564057" y="631485"/>
                      <a:pt x="553619" y="558420"/>
                      <a:pt x="484938" y="544956"/>
                    </a:cubicBezTo>
                    <a:cubicBezTo>
                      <a:pt x="506753" y="479407"/>
                      <a:pt x="446110" y="434002"/>
                      <a:pt x="385362" y="457487"/>
                    </a:cubicBezTo>
                    <a:cubicBezTo>
                      <a:pt x="382648" y="388494"/>
                      <a:pt x="284846" y="384423"/>
                      <a:pt x="262927" y="433167"/>
                    </a:cubicBezTo>
                    <a:cubicBezTo>
                      <a:pt x="264075" y="406342"/>
                      <a:pt x="223994" y="356867"/>
                      <a:pt x="198422" y="356763"/>
                    </a:cubicBezTo>
                    <a:cubicBezTo>
                      <a:pt x="242678" y="322109"/>
                      <a:pt x="230466" y="252385"/>
                      <a:pt x="192472" y="243304"/>
                    </a:cubicBezTo>
                    <a:cubicBezTo>
                      <a:pt x="244139" y="204058"/>
                      <a:pt x="216479" y="114502"/>
                      <a:pt x="154687" y="115337"/>
                    </a:cubicBezTo>
                    <a:cubicBezTo>
                      <a:pt x="187567" y="63149"/>
                      <a:pt x="138614" y="9812"/>
                      <a:pt x="89556" y="0"/>
                    </a:cubicBezTo>
                    <a:cubicBezTo>
                      <a:pt x="107404" y="19832"/>
                      <a:pt x="123583" y="46239"/>
                      <a:pt x="110431" y="73586"/>
                    </a:cubicBezTo>
                    <a:cubicBezTo>
                      <a:pt x="98846" y="98011"/>
                      <a:pt x="67323" y="102290"/>
                      <a:pt x="46552" y="112519"/>
                    </a:cubicBezTo>
                    <a:cubicBezTo>
                      <a:pt x="96027" y="129324"/>
                      <a:pt x="118781" y="179008"/>
                      <a:pt x="81936" y="222638"/>
                    </a:cubicBezTo>
                    <a:cubicBezTo>
                      <a:pt x="132351" y="229005"/>
                      <a:pt x="138927" y="295702"/>
                      <a:pt x="118677" y="323258"/>
                    </a:cubicBezTo>
                    <a:cubicBezTo>
                      <a:pt x="106256" y="312820"/>
                      <a:pt x="80475" y="310106"/>
                      <a:pt x="61687" y="313655"/>
                    </a:cubicBezTo>
                    <a:cubicBezTo>
                      <a:pt x="36323" y="318561"/>
                      <a:pt x="22754" y="331295"/>
                      <a:pt x="0" y="356763"/>
                    </a:cubicBezTo>
                    <a:cubicBezTo>
                      <a:pt x="44987" y="322527"/>
                      <a:pt x="90600" y="388911"/>
                      <a:pt x="62105" y="428053"/>
                    </a:cubicBezTo>
                    <a:close/>
                  </a:path>
                </a:pathLst>
              </a:custGeom>
              <a:solidFill>
                <a:srgbClr val="37474F"/>
              </a:solidFill>
              <a:ln w="104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</p:grpSp>
      </p:grpSp>
      <p:grpSp>
        <p:nvGrpSpPr>
          <p:cNvPr id="66" name="Рисунок 5">
            <a:extLst>
              <a:ext uri="{FF2B5EF4-FFF2-40B4-BE49-F238E27FC236}">
                <a16:creationId xmlns:a16="http://schemas.microsoft.com/office/drawing/2014/main" id="{AE05FE10-BFD3-5975-1BC3-DE752B461523}"/>
              </a:ext>
            </a:extLst>
          </p:cNvPr>
          <p:cNvGrpSpPr/>
          <p:nvPr/>
        </p:nvGrpSpPr>
        <p:grpSpPr>
          <a:xfrm>
            <a:off x="11012701" y="6748643"/>
            <a:ext cx="6283715" cy="3469466"/>
            <a:chOff x="11946321" y="6859851"/>
            <a:chExt cx="4979022" cy="2749098"/>
          </a:xfrm>
        </p:grpSpPr>
        <p:sp>
          <p:nvSpPr>
            <p:cNvPr id="67" name="Полилиния: фигура 66">
              <a:extLst>
                <a:ext uri="{FF2B5EF4-FFF2-40B4-BE49-F238E27FC236}">
                  <a16:creationId xmlns:a16="http://schemas.microsoft.com/office/drawing/2014/main" id="{BBD94363-CE84-C0FC-A7D2-68911247444B}"/>
                </a:ext>
              </a:extLst>
            </p:cNvPr>
            <p:cNvSpPr/>
            <p:nvPr/>
          </p:nvSpPr>
          <p:spPr>
            <a:xfrm>
              <a:off x="11946321" y="6859851"/>
              <a:ext cx="4979022" cy="2749098"/>
            </a:xfrm>
            <a:custGeom>
              <a:avLst/>
              <a:gdLst>
                <a:gd name="connsiteX0" fmla="*/ 4979022 w 4979022"/>
                <a:gd name="connsiteY0" fmla="*/ 1374549 h 2749098"/>
                <a:gd name="connsiteX1" fmla="*/ 2489511 w 4979022"/>
                <a:gd name="connsiteY1" fmla="*/ 2749098 h 2749098"/>
                <a:gd name="connsiteX2" fmla="*/ 0 w 4979022"/>
                <a:gd name="connsiteY2" fmla="*/ 1374549 h 2749098"/>
                <a:gd name="connsiteX3" fmla="*/ 2489511 w 4979022"/>
                <a:gd name="connsiteY3" fmla="*/ 0 h 2749098"/>
                <a:gd name="connsiteX4" fmla="*/ 4979022 w 4979022"/>
                <a:gd name="connsiteY4" fmla="*/ 1374549 h 27490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79022" h="2749098">
                  <a:moveTo>
                    <a:pt x="4979022" y="1374549"/>
                  </a:moveTo>
                  <a:cubicBezTo>
                    <a:pt x="4979022" y="2133692"/>
                    <a:pt x="3864430" y="2749098"/>
                    <a:pt x="2489511" y="2749098"/>
                  </a:cubicBezTo>
                  <a:cubicBezTo>
                    <a:pt x="1114592" y="2749098"/>
                    <a:pt x="0" y="2133692"/>
                    <a:pt x="0" y="1374549"/>
                  </a:cubicBezTo>
                  <a:cubicBezTo>
                    <a:pt x="0" y="615407"/>
                    <a:pt x="1114592" y="0"/>
                    <a:pt x="2489511" y="0"/>
                  </a:cubicBezTo>
                  <a:cubicBezTo>
                    <a:pt x="3864430" y="0"/>
                    <a:pt x="4979022" y="615407"/>
                    <a:pt x="4979022" y="1374549"/>
                  </a:cubicBezTo>
                  <a:close/>
                </a:path>
              </a:pathLst>
            </a:custGeom>
            <a:solidFill>
              <a:srgbClr val="407BFF"/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8" name="Полилиния: фигура 67">
              <a:extLst>
                <a:ext uri="{FF2B5EF4-FFF2-40B4-BE49-F238E27FC236}">
                  <a16:creationId xmlns:a16="http://schemas.microsoft.com/office/drawing/2014/main" id="{835704FB-4202-6C56-9CB5-90AB6833AFF1}"/>
                </a:ext>
              </a:extLst>
            </p:cNvPr>
            <p:cNvSpPr/>
            <p:nvPr/>
          </p:nvSpPr>
          <p:spPr>
            <a:xfrm>
              <a:off x="11946321" y="6859851"/>
              <a:ext cx="4979022" cy="2749098"/>
            </a:xfrm>
            <a:custGeom>
              <a:avLst/>
              <a:gdLst>
                <a:gd name="connsiteX0" fmla="*/ 4979022 w 4979022"/>
                <a:gd name="connsiteY0" fmla="*/ 1374549 h 2749098"/>
                <a:gd name="connsiteX1" fmla="*/ 2489511 w 4979022"/>
                <a:gd name="connsiteY1" fmla="*/ 2749098 h 2749098"/>
                <a:gd name="connsiteX2" fmla="*/ 0 w 4979022"/>
                <a:gd name="connsiteY2" fmla="*/ 1374549 h 2749098"/>
                <a:gd name="connsiteX3" fmla="*/ 2489511 w 4979022"/>
                <a:gd name="connsiteY3" fmla="*/ 0 h 2749098"/>
                <a:gd name="connsiteX4" fmla="*/ 4979022 w 4979022"/>
                <a:gd name="connsiteY4" fmla="*/ 1374549 h 27490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79022" h="2749098">
                  <a:moveTo>
                    <a:pt x="4979022" y="1374549"/>
                  </a:moveTo>
                  <a:cubicBezTo>
                    <a:pt x="4979022" y="2133692"/>
                    <a:pt x="3864430" y="2749098"/>
                    <a:pt x="2489511" y="2749098"/>
                  </a:cubicBezTo>
                  <a:cubicBezTo>
                    <a:pt x="1114592" y="2749098"/>
                    <a:pt x="0" y="2133692"/>
                    <a:pt x="0" y="1374549"/>
                  </a:cubicBezTo>
                  <a:cubicBezTo>
                    <a:pt x="0" y="615407"/>
                    <a:pt x="1114592" y="0"/>
                    <a:pt x="2489511" y="0"/>
                  </a:cubicBezTo>
                  <a:cubicBezTo>
                    <a:pt x="3864430" y="0"/>
                    <a:pt x="4979022" y="615407"/>
                    <a:pt x="4979022" y="1374549"/>
                  </a:cubicBezTo>
                  <a:close/>
                </a:path>
              </a:pathLst>
            </a:custGeom>
            <a:solidFill>
              <a:srgbClr val="FFFFFF">
                <a:alpha val="70000"/>
              </a:srgbClr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69" name="Рисунок 5">
            <a:extLst>
              <a:ext uri="{FF2B5EF4-FFF2-40B4-BE49-F238E27FC236}">
                <a16:creationId xmlns:a16="http://schemas.microsoft.com/office/drawing/2014/main" id="{84D976E2-A9B7-7C1F-02F6-39577FCD90E2}"/>
              </a:ext>
            </a:extLst>
          </p:cNvPr>
          <p:cNvGrpSpPr/>
          <p:nvPr/>
        </p:nvGrpSpPr>
        <p:grpSpPr>
          <a:xfrm>
            <a:off x="13092100" y="6080068"/>
            <a:ext cx="2309344" cy="820712"/>
            <a:chOff x="13200517" y="5219561"/>
            <a:chExt cx="1829853" cy="650307"/>
          </a:xfrm>
          <a:solidFill>
            <a:srgbClr val="F5F5F5"/>
          </a:solidFill>
        </p:grpSpPr>
        <p:sp>
          <p:nvSpPr>
            <p:cNvPr id="70" name="Полилиния: фигура 69">
              <a:extLst>
                <a:ext uri="{FF2B5EF4-FFF2-40B4-BE49-F238E27FC236}">
                  <a16:creationId xmlns:a16="http://schemas.microsoft.com/office/drawing/2014/main" id="{1E41A5D1-CE6A-3928-C42D-41EDC195803B}"/>
                </a:ext>
              </a:extLst>
            </p:cNvPr>
            <p:cNvSpPr/>
            <p:nvPr/>
          </p:nvSpPr>
          <p:spPr>
            <a:xfrm>
              <a:off x="14229994" y="5219561"/>
              <a:ext cx="800376" cy="241792"/>
            </a:xfrm>
            <a:custGeom>
              <a:avLst/>
              <a:gdLst>
                <a:gd name="connsiteX0" fmla="*/ 518136 w 800376"/>
                <a:gd name="connsiteY0" fmla="*/ 82976 h 241792"/>
                <a:gd name="connsiteX1" fmla="*/ 412089 w 800376"/>
                <a:gd name="connsiteY1" fmla="*/ 831 h 241792"/>
                <a:gd name="connsiteX2" fmla="*/ 297273 w 800376"/>
                <a:gd name="connsiteY2" fmla="*/ 76400 h 241792"/>
                <a:gd name="connsiteX3" fmla="*/ 211579 w 800376"/>
                <a:gd name="connsiteY3" fmla="*/ 118151 h 241792"/>
                <a:gd name="connsiteX4" fmla="*/ 143003 w 800376"/>
                <a:gd name="connsiteY4" fmla="*/ 109175 h 241792"/>
                <a:gd name="connsiteX5" fmla="*/ 105218 w 800376"/>
                <a:gd name="connsiteY5" fmla="*/ 141323 h 241792"/>
                <a:gd name="connsiteX6" fmla="*/ 101252 w 800376"/>
                <a:gd name="connsiteY6" fmla="*/ 165747 h 241792"/>
                <a:gd name="connsiteX7" fmla="*/ 4076 w 800376"/>
                <a:gd name="connsiteY7" fmla="*/ 176185 h 241792"/>
                <a:gd name="connsiteX8" fmla="*/ 101356 w 800376"/>
                <a:gd name="connsiteY8" fmla="*/ 206246 h 241792"/>
                <a:gd name="connsiteX9" fmla="*/ 242266 w 800376"/>
                <a:gd name="connsiteY9" fmla="*/ 213970 h 241792"/>
                <a:gd name="connsiteX10" fmla="*/ 325142 w 800376"/>
                <a:gd name="connsiteY10" fmla="*/ 241421 h 241792"/>
                <a:gd name="connsiteX11" fmla="*/ 455301 w 800376"/>
                <a:gd name="connsiteY11" fmla="*/ 204576 h 241792"/>
                <a:gd name="connsiteX12" fmla="*/ 622305 w 800376"/>
                <a:gd name="connsiteY12" fmla="*/ 199670 h 241792"/>
                <a:gd name="connsiteX13" fmla="*/ 684932 w 800376"/>
                <a:gd name="connsiteY13" fmla="*/ 207185 h 241792"/>
                <a:gd name="connsiteX14" fmla="*/ 703824 w 800376"/>
                <a:gd name="connsiteY14" fmla="*/ 196747 h 241792"/>
                <a:gd name="connsiteX15" fmla="*/ 732111 w 800376"/>
                <a:gd name="connsiteY15" fmla="*/ 205202 h 241792"/>
                <a:gd name="connsiteX16" fmla="*/ 794737 w 800376"/>
                <a:gd name="connsiteY16" fmla="*/ 177646 h 241792"/>
                <a:gd name="connsiteX17" fmla="*/ 744949 w 800376"/>
                <a:gd name="connsiteY17" fmla="*/ 165434 h 241792"/>
                <a:gd name="connsiteX18" fmla="*/ 648713 w 800376"/>
                <a:gd name="connsiteY18" fmla="*/ 136939 h 241792"/>
                <a:gd name="connsiteX19" fmla="*/ 578571 w 800376"/>
                <a:gd name="connsiteY19" fmla="*/ 74312 h 241792"/>
                <a:gd name="connsiteX20" fmla="*/ 518136 w 800376"/>
                <a:gd name="connsiteY20" fmla="*/ 82976 h 241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800376" h="241792">
                  <a:moveTo>
                    <a:pt x="518136" y="82976"/>
                  </a:moveTo>
                  <a:cubicBezTo>
                    <a:pt x="518136" y="37676"/>
                    <a:pt x="468348" y="6154"/>
                    <a:pt x="412089" y="831"/>
                  </a:cubicBezTo>
                  <a:cubicBezTo>
                    <a:pt x="345809" y="-5432"/>
                    <a:pt x="298735" y="24107"/>
                    <a:pt x="297273" y="76400"/>
                  </a:cubicBezTo>
                  <a:cubicBezTo>
                    <a:pt x="253852" y="58551"/>
                    <a:pt x="208135" y="70033"/>
                    <a:pt x="211579" y="118151"/>
                  </a:cubicBezTo>
                  <a:cubicBezTo>
                    <a:pt x="200306" y="105208"/>
                    <a:pt x="158138" y="105521"/>
                    <a:pt x="143003" y="109175"/>
                  </a:cubicBezTo>
                  <a:cubicBezTo>
                    <a:pt x="126324" y="113865"/>
                    <a:pt x="112525" y="125608"/>
                    <a:pt x="105218" y="141323"/>
                  </a:cubicBezTo>
                  <a:cubicBezTo>
                    <a:pt x="101607" y="148925"/>
                    <a:pt x="100240" y="157395"/>
                    <a:pt x="101252" y="165747"/>
                  </a:cubicBezTo>
                  <a:cubicBezTo>
                    <a:pt x="75993" y="157501"/>
                    <a:pt x="18481" y="152387"/>
                    <a:pt x="4076" y="176185"/>
                  </a:cubicBezTo>
                  <a:cubicBezTo>
                    <a:pt x="-21496" y="217936"/>
                    <a:pt x="80794" y="218667"/>
                    <a:pt x="101356" y="206246"/>
                  </a:cubicBezTo>
                  <a:cubicBezTo>
                    <a:pt x="105740" y="238394"/>
                    <a:pt x="215650" y="243613"/>
                    <a:pt x="242266" y="213970"/>
                  </a:cubicBezTo>
                  <a:cubicBezTo>
                    <a:pt x="263142" y="234845"/>
                    <a:pt x="292890" y="239542"/>
                    <a:pt x="325142" y="241421"/>
                  </a:cubicBezTo>
                  <a:cubicBezTo>
                    <a:pt x="379523" y="244657"/>
                    <a:pt x="412819" y="226286"/>
                    <a:pt x="455301" y="204576"/>
                  </a:cubicBezTo>
                  <a:cubicBezTo>
                    <a:pt x="501331" y="243717"/>
                    <a:pt x="581181" y="244448"/>
                    <a:pt x="622305" y="199670"/>
                  </a:cubicBezTo>
                  <a:cubicBezTo>
                    <a:pt x="632743" y="210108"/>
                    <a:pt x="662073" y="212822"/>
                    <a:pt x="684932" y="207185"/>
                  </a:cubicBezTo>
                  <a:cubicBezTo>
                    <a:pt x="700275" y="203532"/>
                    <a:pt x="703824" y="196747"/>
                    <a:pt x="703824" y="196747"/>
                  </a:cubicBezTo>
                  <a:cubicBezTo>
                    <a:pt x="712926" y="200550"/>
                    <a:pt x="722414" y="203384"/>
                    <a:pt x="732111" y="205202"/>
                  </a:cubicBezTo>
                  <a:cubicBezTo>
                    <a:pt x="762171" y="211465"/>
                    <a:pt x="818327" y="205202"/>
                    <a:pt x="794737" y="177646"/>
                  </a:cubicBezTo>
                  <a:cubicBezTo>
                    <a:pt x="786804" y="168461"/>
                    <a:pt x="757370" y="162616"/>
                    <a:pt x="744949" y="165434"/>
                  </a:cubicBezTo>
                  <a:cubicBezTo>
                    <a:pt x="731797" y="139548"/>
                    <a:pt x="679087" y="115020"/>
                    <a:pt x="648713" y="136939"/>
                  </a:cubicBezTo>
                  <a:cubicBezTo>
                    <a:pt x="647565" y="105626"/>
                    <a:pt x="618965" y="81097"/>
                    <a:pt x="578571" y="74312"/>
                  </a:cubicBezTo>
                  <a:cubicBezTo>
                    <a:pt x="565941" y="72016"/>
                    <a:pt x="533480" y="69824"/>
                    <a:pt x="518136" y="82976"/>
                  </a:cubicBezTo>
                  <a:close/>
                </a:path>
              </a:pathLst>
            </a:custGeom>
            <a:solidFill>
              <a:srgbClr val="F5F5F5"/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1" name="Полилиния: фигура 70">
              <a:extLst>
                <a:ext uri="{FF2B5EF4-FFF2-40B4-BE49-F238E27FC236}">
                  <a16:creationId xmlns:a16="http://schemas.microsoft.com/office/drawing/2014/main" id="{F47045C4-39E0-5866-836A-D59BCE766812}"/>
                </a:ext>
              </a:extLst>
            </p:cNvPr>
            <p:cNvSpPr/>
            <p:nvPr/>
          </p:nvSpPr>
          <p:spPr>
            <a:xfrm>
              <a:off x="13200517" y="5576456"/>
              <a:ext cx="974647" cy="293412"/>
            </a:xfrm>
            <a:custGeom>
              <a:avLst/>
              <a:gdLst>
                <a:gd name="connsiteX0" fmla="*/ 630552 w 974647"/>
                <a:gd name="connsiteY0" fmla="*/ 100901 h 293412"/>
                <a:gd name="connsiteX1" fmla="*/ 501645 w 974647"/>
                <a:gd name="connsiteY1" fmla="*/ 1011 h 293412"/>
                <a:gd name="connsiteX2" fmla="*/ 361779 w 974647"/>
                <a:gd name="connsiteY2" fmla="*/ 92864 h 293412"/>
                <a:gd name="connsiteX3" fmla="*/ 257402 w 974647"/>
                <a:gd name="connsiteY3" fmla="*/ 143069 h 293412"/>
                <a:gd name="connsiteX4" fmla="*/ 173900 w 974647"/>
                <a:gd name="connsiteY4" fmla="*/ 132632 h 293412"/>
                <a:gd name="connsiteX5" fmla="*/ 127973 w 974647"/>
                <a:gd name="connsiteY5" fmla="*/ 171878 h 293412"/>
                <a:gd name="connsiteX6" fmla="*/ 123172 w 974647"/>
                <a:gd name="connsiteY6" fmla="*/ 201521 h 293412"/>
                <a:gd name="connsiteX7" fmla="*/ 5016 w 974647"/>
                <a:gd name="connsiteY7" fmla="*/ 213524 h 293412"/>
                <a:gd name="connsiteX8" fmla="*/ 123276 w 974647"/>
                <a:gd name="connsiteY8" fmla="*/ 250056 h 293412"/>
                <a:gd name="connsiteX9" fmla="*/ 294664 w 974647"/>
                <a:gd name="connsiteY9" fmla="*/ 259555 h 293412"/>
                <a:gd name="connsiteX10" fmla="*/ 395493 w 974647"/>
                <a:gd name="connsiteY10" fmla="*/ 292956 h 293412"/>
                <a:gd name="connsiteX11" fmla="*/ 553834 w 974647"/>
                <a:gd name="connsiteY11" fmla="*/ 248178 h 293412"/>
                <a:gd name="connsiteX12" fmla="*/ 757475 w 974647"/>
                <a:gd name="connsiteY12" fmla="*/ 242124 h 293412"/>
                <a:gd name="connsiteX13" fmla="*/ 834401 w 974647"/>
                <a:gd name="connsiteY13" fmla="*/ 251309 h 293412"/>
                <a:gd name="connsiteX14" fmla="*/ 857364 w 974647"/>
                <a:gd name="connsiteY14" fmla="*/ 238888 h 293412"/>
                <a:gd name="connsiteX15" fmla="*/ 891705 w 974647"/>
                <a:gd name="connsiteY15" fmla="*/ 249326 h 293412"/>
                <a:gd name="connsiteX16" fmla="*/ 968005 w 974647"/>
                <a:gd name="connsiteY16" fmla="*/ 215821 h 293412"/>
                <a:gd name="connsiteX17" fmla="*/ 907361 w 974647"/>
                <a:gd name="connsiteY17" fmla="*/ 200895 h 293412"/>
                <a:gd name="connsiteX18" fmla="*/ 790354 w 974647"/>
                <a:gd name="connsiteY18" fmla="*/ 166241 h 293412"/>
                <a:gd name="connsiteX19" fmla="*/ 704973 w 974647"/>
                <a:gd name="connsiteY19" fmla="*/ 90776 h 293412"/>
                <a:gd name="connsiteX20" fmla="*/ 630552 w 974647"/>
                <a:gd name="connsiteY20" fmla="*/ 100901 h 293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974647" h="293412">
                  <a:moveTo>
                    <a:pt x="630552" y="100901"/>
                  </a:moveTo>
                  <a:cubicBezTo>
                    <a:pt x="630552" y="45789"/>
                    <a:pt x="570117" y="6961"/>
                    <a:pt x="501645" y="1011"/>
                  </a:cubicBezTo>
                  <a:cubicBezTo>
                    <a:pt x="420961" y="-6608"/>
                    <a:pt x="363763" y="29298"/>
                    <a:pt x="361779" y="92864"/>
                  </a:cubicBezTo>
                  <a:cubicBezTo>
                    <a:pt x="309069" y="71257"/>
                    <a:pt x="253435" y="85140"/>
                    <a:pt x="257402" y="143069"/>
                  </a:cubicBezTo>
                  <a:cubicBezTo>
                    <a:pt x="243624" y="127308"/>
                    <a:pt x="192374" y="127726"/>
                    <a:pt x="173900" y="132632"/>
                  </a:cubicBezTo>
                  <a:cubicBezTo>
                    <a:pt x="153577" y="138351"/>
                    <a:pt x="136793" y="152693"/>
                    <a:pt x="127973" y="171878"/>
                  </a:cubicBezTo>
                  <a:cubicBezTo>
                    <a:pt x="123579" y="181094"/>
                    <a:pt x="121909" y="191386"/>
                    <a:pt x="123172" y="201521"/>
                  </a:cubicBezTo>
                  <a:cubicBezTo>
                    <a:pt x="91859" y="191083"/>
                    <a:pt x="22448" y="185238"/>
                    <a:pt x="5016" y="213524"/>
                  </a:cubicBezTo>
                  <a:cubicBezTo>
                    <a:pt x="-26297" y="263730"/>
                    <a:pt x="98226" y="265713"/>
                    <a:pt x="123276" y="250056"/>
                  </a:cubicBezTo>
                  <a:cubicBezTo>
                    <a:pt x="128600" y="289198"/>
                    <a:pt x="262307" y="295565"/>
                    <a:pt x="294664" y="259555"/>
                  </a:cubicBezTo>
                  <a:cubicBezTo>
                    <a:pt x="320028" y="285023"/>
                    <a:pt x="356247" y="290868"/>
                    <a:pt x="395493" y="292956"/>
                  </a:cubicBezTo>
                  <a:cubicBezTo>
                    <a:pt x="461669" y="296922"/>
                    <a:pt x="502167" y="274481"/>
                    <a:pt x="553834" y="248178"/>
                  </a:cubicBezTo>
                  <a:cubicBezTo>
                    <a:pt x="609885" y="295669"/>
                    <a:pt x="706956" y="296609"/>
                    <a:pt x="757475" y="242124"/>
                  </a:cubicBezTo>
                  <a:cubicBezTo>
                    <a:pt x="770418" y="254336"/>
                    <a:pt x="805906" y="258093"/>
                    <a:pt x="834401" y="251309"/>
                  </a:cubicBezTo>
                  <a:cubicBezTo>
                    <a:pt x="853085" y="246821"/>
                    <a:pt x="857364" y="238888"/>
                    <a:pt x="857364" y="238888"/>
                  </a:cubicBezTo>
                  <a:cubicBezTo>
                    <a:pt x="868397" y="243595"/>
                    <a:pt x="879910" y="247103"/>
                    <a:pt x="891705" y="249326"/>
                  </a:cubicBezTo>
                  <a:cubicBezTo>
                    <a:pt x="928341" y="256945"/>
                    <a:pt x="996082" y="249326"/>
                    <a:pt x="968005" y="215821"/>
                  </a:cubicBezTo>
                  <a:cubicBezTo>
                    <a:pt x="958193" y="204548"/>
                    <a:pt x="922496" y="197450"/>
                    <a:pt x="907361" y="200895"/>
                  </a:cubicBezTo>
                  <a:cubicBezTo>
                    <a:pt x="891392" y="169581"/>
                    <a:pt x="827199" y="139625"/>
                    <a:pt x="790354" y="166241"/>
                  </a:cubicBezTo>
                  <a:cubicBezTo>
                    <a:pt x="788893" y="128143"/>
                    <a:pt x="754031" y="98291"/>
                    <a:pt x="704973" y="90776"/>
                  </a:cubicBezTo>
                  <a:cubicBezTo>
                    <a:pt x="688794" y="87645"/>
                    <a:pt x="649340" y="85348"/>
                    <a:pt x="630552" y="100901"/>
                  </a:cubicBezTo>
                  <a:close/>
                </a:path>
              </a:pathLst>
            </a:custGeom>
            <a:solidFill>
              <a:srgbClr val="F5F5F5"/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72" name="Рисунок 5">
            <a:extLst>
              <a:ext uri="{FF2B5EF4-FFF2-40B4-BE49-F238E27FC236}">
                <a16:creationId xmlns:a16="http://schemas.microsoft.com/office/drawing/2014/main" id="{F5DF884B-BE25-0CDD-4BA0-60971B7F1C5F}"/>
              </a:ext>
            </a:extLst>
          </p:cNvPr>
          <p:cNvGrpSpPr/>
          <p:nvPr/>
        </p:nvGrpSpPr>
        <p:grpSpPr>
          <a:xfrm>
            <a:off x="11327088" y="7017076"/>
            <a:ext cx="5567606" cy="2981468"/>
            <a:chOff x="12112021" y="7026960"/>
            <a:chExt cx="4411599" cy="2362423"/>
          </a:xfrm>
          <a:solidFill>
            <a:srgbClr val="407BFF">
              <a:alpha val="20000"/>
            </a:srgbClr>
          </a:solidFill>
        </p:grpSpPr>
        <p:sp>
          <p:nvSpPr>
            <p:cNvPr id="73" name="Полилиния: фигура 72">
              <a:extLst>
                <a:ext uri="{FF2B5EF4-FFF2-40B4-BE49-F238E27FC236}">
                  <a16:creationId xmlns:a16="http://schemas.microsoft.com/office/drawing/2014/main" id="{F3C56576-9402-B03B-43A6-68568574636C}"/>
                </a:ext>
              </a:extLst>
            </p:cNvPr>
            <p:cNvSpPr/>
            <p:nvPr/>
          </p:nvSpPr>
          <p:spPr>
            <a:xfrm>
              <a:off x="15252170" y="7560643"/>
              <a:ext cx="1052752" cy="607895"/>
            </a:xfrm>
            <a:custGeom>
              <a:avLst/>
              <a:gdLst>
                <a:gd name="connsiteX0" fmla="*/ 1052753 w 1052752"/>
                <a:gd name="connsiteY0" fmla="*/ 303948 h 607895"/>
                <a:gd name="connsiteX1" fmla="*/ 526376 w 1052752"/>
                <a:gd name="connsiteY1" fmla="*/ 607895 h 607895"/>
                <a:gd name="connsiteX2" fmla="*/ 0 w 1052752"/>
                <a:gd name="connsiteY2" fmla="*/ 303948 h 607895"/>
                <a:gd name="connsiteX3" fmla="*/ 526376 w 1052752"/>
                <a:gd name="connsiteY3" fmla="*/ 0 h 607895"/>
                <a:gd name="connsiteX4" fmla="*/ 1052753 w 1052752"/>
                <a:gd name="connsiteY4" fmla="*/ 303948 h 607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52752" h="607895">
                  <a:moveTo>
                    <a:pt x="1052753" y="303948"/>
                  </a:moveTo>
                  <a:cubicBezTo>
                    <a:pt x="1052753" y="471813"/>
                    <a:pt x="817086" y="607895"/>
                    <a:pt x="526376" y="607895"/>
                  </a:cubicBezTo>
                  <a:cubicBezTo>
                    <a:pt x="235667" y="607895"/>
                    <a:pt x="0" y="471813"/>
                    <a:pt x="0" y="303948"/>
                  </a:cubicBezTo>
                  <a:cubicBezTo>
                    <a:pt x="0" y="136082"/>
                    <a:pt x="235667" y="0"/>
                    <a:pt x="526376" y="0"/>
                  </a:cubicBezTo>
                  <a:cubicBezTo>
                    <a:pt x="817086" y="0"/>
                    <a:pt x="1052753" y="136082"/>
                    <a:pt x="1052753" y="303948"/>
                  </a:cubicBezTo>
                  <a:close/>
                </a:path>
              </a:pathLst>
            </a:custGeom>
            <a:solidFill>
              <a:srgbClr val="407BFF">
                <a:alpha val="20000"/>
              </a:srgbClr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4" name="Полилиния: фигура 73">
              <a:extLst>
                <a:ext uri="{FF2B5EF4-FFF2-40B4-BE49-F238E27FC236}">
                  <a16:creationId xmlns:a16="http://schemas.microsoft.com/office/drawing/2014/main" id="{D71938A1-9268-B96A-B107-567D4E71AD89}"/>
                </a:ext>
              </a:extLst>
            </p:cNvPr>
            <p:cNvSpPr/>
            <p:nvPr/>
          </p:nvSpPr>
          <p:spPr>
            <a:xfrm>
              <a:off x="16073218" y="8698163"/>
              <a:ext cx="450402" cy="259978"/>
            </a:xfrm>
            <a:custGeom>
              <a:avLst/>
              <a:gdLst>
                <a:gd name="connsiteX0" fmla="*/ 384410 w 450402"/>
                <a:gd name="connsiteY0" fmla="*/ 38085 h 259978"/>
                <a:gd name="connsiteX1" fmla="*/ 384410 w 450402"/>
                <a:gd name="connsiteY1" fmla="*/ 221894 h 259978"/>
                <a:gd name="connsiteX2" fmla="*/ 65954 w 450402"/>
                <a:gd name="connsiteY2" fmla="*/ 221894 h 259978"/>
                <a:gd name="connsiteX3" fmla="*/ 65954 w 450402"/>
                <a:gd name="connsiteY3" fmla="*/ 38085 h 259978"/>
                <a:gd name="connsiteX4" fmla="*/ 384410 w 450402"/>
                <a:gd name="connsiteY4" fmla="*/ 38085 h 2599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0402" h="259978">
                  <a:moveTo>
                    <a:pt x="384410" y="38085"/>
                  </a:moveTo>
                  <a:cubicBezTo>
                    <a:pt x="472400" y="88812"/>
                    <a:pt x="472400" y="171166"/>
                    <a:pt x="384410" y="221894"/>
                  </a:cubicBezTo>
                  <a:cubicBezTo>
                    <a:pt x="296420" y="272622"/>
                    <a:pt x="153944" y="272726"/>
                    <a:pt x="65954" y="221894"/>
                  </a:cubicBezTo>
                  <a:cubicBezTo>
                    <a:pt x="-22037" y="171062"/>
                    <a:pt x="-21932" y="88812"/>
                    <a:pt x="65954" y="38085"/>
                  </a:cubicBezTo>
                  <a:cubicBezTo>
                    <a:pt x="153840" y="-12643"/>
                    <a:pt x="296524" y="-12747"/>
                    <a:pt x="384410" y="38085"/>
                  </a:cubicBezTo>
                  <a:close/>
                </a:path>
              </a:pathLst>
            </a:custGeom>
            <a:solidFill>
              <a:srgbClr val="407BFF">
                <a:alpha val="20000"/>
              </a:srgbClr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5" name="Полилиния: фигура 74">
              <a:extLst>
                <a:ext uri="{FF2B5EF4-FFF2-40B4-BE49-F238E27FC236}">
                  <a16:creationId xmlns:a16="http://schemas.microsoft.com/office/drawing/2014/main" id="{4A0ED88A-3C50-7F4F-0EE2-04BA85EB14BE}"/>
                </a:ext>
              </a:extLst>
            </p:cNvPr>
            <p:cNvSpPr/>
            <p:nvPr/>
          </p:nvSpPr>
          <p:spPr>
            <a:xfrm>
              <a:off x="12648992" y="7562104"/>
              <a:ext cx="2316453" cy="1338539"/>
            </a:xfrm>
            <a:custGeom>
              <a:avLst/>
              <a:gdLst>
                <a:gd name="connsiteX0" fmla="*/ 0 w 2316453"/>
                <a:gd name="connsiteY0" fmla="*/ 63253 h 1338539"/>
                <a:gd name="connsiteX1" fmla="*/ 2209153 w 2316453"/>
                <a:gd name="connsiteY1" fmla="*/ 1338539 h 1338539"/>
                <a:gd name="connsiteX2" fmla="*/ 2316453 w 2316453"/>
                <a:gd name="connsiteY2" fmla="*/ 1275390 h 1338539"/>
                <a:gd name="connsiteX3" fmla="*/ 107405 w 2316453"/>
                <a:gd name="connsiteY3" fmla="*/ 0 h 1338539"/>
                <a:gd name="connsiteX4" fmla="*/ 0 w 2316453"/>
                <a:gd name="connsiteY4" fmla="*/ 63253 h 1338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6453" h="1338539">
                  <a:moveTo>
                    <a:pt x="0" y="63253"/>
                  </a:moveTo>
                  <a:lnTo>
                    <a:pt x="2209153" y="1338539"/>
                  </a:lnTo>
                  <a:lnTo>
                    <a:pt x="2316453" y="1275390"/>
                  </a:lnTo>
                  <a:lnTo>
                    <a:pt x="107405" y="0"/>
                  </a:lnTo>
                  <a:lnTo>
                    <a:pt x="0" y="63253"/>
                  </a:lnTo>
                  <a:close/>
                </a:path>
              </a:pathLst>
            </a:custGeom>
            <a:solidFill>
              <a:srgbClr val="407BFF">
                <a:alpha val="20000"/>
              </a:srgbClr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6" name="Полилиния: фигура 75">
              <a:extLst>
                <a:ext uri="{FF2B5EF4-FFF2-40B4-BE49-F238E27FC236}">
                  <a16:creationId xmlns:a16="http://schemas.microsoft.com/office/drawing/2014/main" id="{B93E0343-42AA-C738-A114-5E41A760E09B}"/>
                </a:ext>
              </a:extLst>
            </p:cNvPr>
            <p:cNvSpPr/>
            <p:nvPr/>
          </p:nvSpPr>
          <p:spPr>
            <a:xfrm>
              <a:off x="12112021" y="7937211"/>
              <a:ext cx="2202511" cy="1270562"/>
            </a:xfrm>
            <a:custGeom>
              <a:avLst/>
              <a:gdLst>
                <a:gd name="connsiteX0" fmla="*/ 168935 w 2202511"/>
                <a:gd name="connsiteY0" fmla="*/ 627753 h 1270562"/>
                <a:gd name="connsiteX1" fmla="*/ 1113344 w 2202511"/>
                <a:gd name="connsiteY1" fmla="*/ 1173022 h 1270562"/>
                <a:gd name="connsiteX2" fmla="*/ 1929160 w 2202511"/>
                <a:gd name="connsiteY2" fmla="*/ 1173022 h 1270562"/>
                <a:gd name="connsiteX3" fmla="*/ 2033537 w 2202511"/>
                <a:gd name="connsiteY3" fmla="*/ 1112692 h 1270562"/>
                <a:gd name="connsiteX4" fmla="*/ 2033537 w 2202511"/>
                <a:gd name="connsiteY4" fmla="*/ 642053 h 1270562"/>
                <a:gd name="connsiteX5" fmla="*/ 1087563 w 2202511"/>
                <a:gd name="connsiteY5" fmla="*/ 97306 h 1270562"/>
                <a:gd name="connsiteX6" fmla="*/ 271538 w 2202511"/>
                <a:gd name="connsiteY6" fmla="*/ 97306 h 1270562"/>
                <a:gd name="connsiteX7" fmla="*/ 168935 w 2202511"/>
                <a:gd name="connsiteY7" fmla="*/ 156488 h 1270562"/>
                <a:gd name="connsiteX8" fmla="*/ 168935 w 2202511"/>
                <a:gd name="connsiteY8" fmla="*/ 627753 h 1270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02511" h="1270562">
                  <a:moveTo>
                    <a:pt x="168935" y="627753"/>
                  </a:moveTo>
                  <a:lnTo>
                    <a:pt x="1113344" y="1173022"/>
                  </a:lnTo>
                  <a:cubicBezTo>
                    <a:pt x="1338591" y="1303077"/>
                    <a:pt x="1703913" y="1303077"/>
                    <a:pt x="1929160" y="1173022"/>
                  </a:cubicBezTo>
                  <a:lnTo>
                    <a:pt x="2033537" y="1112692"/>
                  </a:lnTo>
                  <a:cubicBezTo>
                    <a:pt x="2258889" y="982637"/>
                    <a:pt x="2258785" y="771899"/>
                    <a:pt x="2033537" y="642053"/>
                  </a:cubicBezTo>
                  <a:lnTo>
                    <a:pt x="1087563" y="97306"/>
                  </a:lnTo>
                  <a:cubicBezTo>
                    <a:pt x="862107" y="-32540"/>
                    <a:pt x="496785" y="-32331"/>
                    <a:pt x="271538" y="97306"/>
                  </a:cubicBezTo>
                  <a:lnTo>
                    <a:pt x="168935" y="156488"/>
                  </a:lnTo>
                  <a:cubicBezTo>
                    <a:pt x="-56312" y="286752"/>
                    <a:pt x="-56312" y="497699"/>
                    <a:pt x="168935" y="627753"/>
                  </a:cubicBezTo>
                  <a:close/>
                </a:path>
              </a:pathLst>
            </a:custGeom>
            <a:solidFill>
              <a:srgbClr val="407BFF">
                <a:alpha val="20000"/>
              </a:srgbClr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7" name="Полилиния: фигура 76">
              <a:extLst>
                <a:ext uri="{FF2B5EF4-FFF2-40B4-BE49-F238E27FC236}">
                  <a16:creationId xmlns:a16="http://schemas.microsoft.com/office/drawing/2014/main" id="{AC10239A-B26B-6E1B-7131-18046B5AB61A}"/>
                </a:ext>
              </a:extLst>
            </p:cNvPr>
            <p:cNvSpPr/>
            <p:nvPr/>
          </p:nvSpPr>
          <p:spPr>
            <a:xfrm>
              <a:off x="14518408" y="8075172"/>
              <a:ext cx="1053052" cy="608260"/>
            </a:xfrm>
            <a:custGeom>
              <a:avLst/>
              <a:gdLst>
                <a:gd name="connsiteX0" fmla="*/ 80775 w 1053052"/>
                <a:gd name="connsiteY0" fmla="*/ 300347 h 608260"/>
                <a:gd name="connsiteX1" fmla="*/ 532313 w 1053052"/>
                <a:gd name="connsiteY1" fmla="*/ 561291 h 608260"/>
                <a:gd name="connsiteX2" fmla="*/ 922372 w 1053052"/>
                <a:gd name="connsiteY2" fmla="*/ 561291 h 608260"/>
                <a:gd name="connsiteX3" fmla="*/ 972265 w 1053052"/>
                <a:gd name="connsiteY3" fmla="*/ 532378 h 608260"/>
                <a:gd name="connsiteX4" fmla="*/ 972265 w 1053052"/>
                <a:gd name="connsiteY4" fmla="*/ 307444 h 608260"/>
                <a:gd name="connsiteX5" fmla="*/ 520101 w 1053052"/>
                <a:gd name="connsiteY5" fmla="*/ 46500 h 608260"/>
                <a:gd name="connsiteX6" fmla="*/ 129937 w 1053052"/>
                <a:gd name="connsiteY6" fmla="*/ 46500 h 608260"/>
                <a:gd name="connsiteX7" fmla="*/ 80880 w 1053052"/>
                <a:gd name="connsiteY7" fmla="*/ 74787 h 608260"/>
                <a:gd name="connsiteX8" fmla="*/ 80775 w 1053052"/>
                <a:gd name="connsiteY8" fmla="*/ 300347 h 608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53052" h="608260">
                  <a:moveTo>
                    <a:pt x="80775" y="300347"/>
                  </a:moveTo>
                  <a:lnTo>
                    <a:pt x="532313" y="561291"/>
                  </a:lnTo>
                  <a:cubicBezTo>
                    <a:pt x="640031" y="623917"/>
                    <a:pt x="814655" y="623917"/>
                    <a:pt x="922372" y="561291"/>
                  </a:cubicBezTo>
                  <a:lnTo>
                    <a:pt x="972265" y="532378"/>
                  </a:lnTo>
                  <a:cubicBezTo>
                    <a:pt x="1079982" y="470274"/>
                    <a:pt x="1079982" y="369445"/>
                    <a:pt x="972265" y="307444"/>
                  </a:cubicBezTo>
                  <a:lnTo>
                    <a:pt x="520101" y="46500"/>
                  </a:lnTo>
                  <a:cubicBezTo>
                    <a:pt x="412279" y="-15500"/>
                    <a:pt x="237655" y="-15500"/>
                    <a:pt x="129937" y="46500"/>
                  </a:cubicBezTo>
                  <a:lnTo>
                    <a:pt x="80880" y="74787"/>
                  </a:lnTo>
                  <a:cubicBezTo>
                    <a:pt x="-26942" y="137309"/>
                    <a:pt x="-26942" y="238137"/>
                    <a:pt x="80775" y="300347"/>
                  </a:cubicBezTo>
                  <a:close/>
                </a:path>
              </a:pathLst>
            </a:custGeom>
            <a:solidFill>
              <a:srgbClr val="407BFF">
                <a:alpha val="20000"/>
              </a:srgbClr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8" name="Полилиния: фигура 77">
              <a:extLst>
                <a:ext uri="{FF2B5EF4-FFF2-40B4-BE49-F238E27FC236}">
                  <a16:creationId xmlns:a16="http://schemas.microsoft.com/office/drawing/2014/main" id="{7413B386-9AF8-E2B8-E0FE-8E5C8587486F}"/>
                </a:ext>
              </a:extLst>
            </p:cNvPr>
            <p:cNvSpPr/>
            <p:nvPr/>
          </p:nvSpPr>
          <p:spPr>
            <a:xfrm>
              <a:off x="13726626" y="7026960"/>
              <a:ext cx="1234904" cy="712794"/>
            </a:xfrm>
            <a:custGeom>
              <a:avLst/>
              <a:gdLst>
                <a:gd name="connsiteX0" fmla="*/ 94840 w 1234904"/>
                <a:gd name="connsiteY0" fmla="*/ 352275 h 712794"/>
                <a:gd name="connsiteX1" fmla="*/ 624244 w 1234904"/>
                <a:gd name="connsiteY1" fmla="*/ 657997 h 712794"/>
                <a:gd name="connsiteX2" fmla="*/ 1081627 w 1234904"/>
                <a:gd name="connsiteY2" fmla="*/ 657997 h 712794"/>
                <a:gd name="connsiteX3" fmla="*/ 1140182 w 1234904"/>
                <a:gd name="connsiteY3" fmla="*/ 624178 h 712794"/>
                <a:gd name="connsiteX4" fmla="*/ 1140182 w 1234904"/>
                <a:gd name="connsiteY4" fmla="*/ 360312 h 712794"/>
                <a:gd name="connsiteX5" fmla="*/ 609526 w 1234904"/>
                <a:gd name="connsiteY5" fmla="*/ 54798 h 712794"/>
                <a:gd name="connsiteX6" fmla="*/ 152039 w 1234904"/>
                <a:gd name="connsiteY6" fmla="*/ 54798 h 712794"/>
                <a:gd name="connsiteX7" fmla="*/ 94527 w 1234904"/>
                <a:gd name="connsiteY7" fmla="*/ 87990 h 712794"/>
                <a:gd name="connsiteX8" fmla="*/ 94840 w 1234904"/>
                <a:gd name="connsiteY8" fmla="*/ 352275 h 712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4904" h="712794">
                  <a:moveTo>
                    <a:pt x="94840" y="352275"/>
                  </a:moveTo>
                  <a:lnTo>
                    <a:pt x="624244" y="657997"/>
                  </a:lnTo>
                  <a:cubicBezTo>
                    <a:pt x="750540" y="731061"/>
                    <a:pt x="955329" y="731061"/>
                    <a:pt x="1081627" y="657997"/>
                  </a:cubicBezTo>
                  <a:lnTo>
                    <a:pt x="1140182" y="624178"/>
                  </a:lnTo>
                  <a:cubicBezTo>
                    <a:pt x="1266479" y="551114"/>
                    <a:pt x="1266479" y="433167"/>
                    <a:pt x="1140182" y="360312"/>
                  </a:cubicBezTo>
                  <a:lnTo>
                    <a:pt x="609526" y="54798"/>
                  </a:lnTo>
                  <a:cubicBezTo>
                    <a:pt x="483125" y="-18266"/>
                    <a:pt x="278336" y="-18266"/>
                    <a:pt x="152039" y="54798"/>
                  </a:cubicBezTo>
                  <a:lnTo>
                    <a:pt x="94527" y="87990"/>
                  </a:lnTo>
                  <a:cubicBezTo>
                    <a:pt x="-31561" y="161159"/>
                    <a:pt x="-31561" y="279419"/>
                    <a:pt x="94840" y="352275"/>
                  </a:cubicBezTo>
                  <a:close/>
                </a:path>
              </a:pathLst>
            </a:custGeom>
            <a:solidFill>
              <a:srgbClr val="407BFF">
                <a:alpha val="20000"/>
              </a:srgbClr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9" name="Полилиния: фигура 78">
              <a:extLst>
                <a:ext uri="{FF2B5EF4-FFF2-40B4-BE49-F238E27FC236}">
                  <a16:creationId xmlns:a16="http://schemas.microsoft.com/office/drawing/2014/main" id="{1F59DB97-24F4-BBBB-97F4-30CFDEFFC024}"/>
                </a:ext>
              </a:extLst>
            </p:cNvPr>
            <p:cNvSpPr/>
            <p:nvPr/>
          </p:nvSpPr>
          <p:spPr>
            <a:xfrm>
              <a:off x="15853620" y="9072508"/>
              <a:ext cx="156905" cy="90617"/>
            </a:xfrm>
            <a:custGeom>
              <a:avLst/>
              <a:gdLst>
                <a:gd name="connsiteX0" fmla="*/ 133890 w 156905"/>
                <a:gd name="connsiteY0" fmla="*/ 13300 h 90617"/>
                <a:gd name="connsiteX1" fmla="*/ 133890 w 156905"/>
                <a:gd name="connsiteY1" fmla="*/ 77388 h 90617"/>
                <a:gd name="connsiteX2" fmla="*/ 22937 w 156905"/>
                <a:gd name="connsiteY2" fmla="*/ 77388 h 90617"/>
                <a:gd name="connsiteX3" fmla="*/ 22937 w 156905"/>
                <a:gd name="connsiteY3" fmla="*/ 13300 h 90617"/>
                <a:gd name="connsiteX4" fmla="*/ 133890 w 156905"/>
                <a:gd name="connsiteY4" fmla="*/ 13300 h 90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905" h="90617">
                  <a:moveTo>
                    <a:pt x="133890" y="13300"/>
                  </a:moveTo>
                  <a:cubicBezTo>
                    <a:pt x="164577" y="30940"/>
                    <a:pt x="164577" y="59644"/>
                    <a:pt x="133890" y="77388"/>
                  </a:cubicBezTo>
                  <a:cubicBezTo>
                    <a:pt x="99008" y="95028"/>
                    <a:pt x="57820" y="95028"/>
                    <a:pt x="22937" y="77388"/>
                  </a:cubicBezTo>
                  <a:cubicBezTo>
                    <a:pt x="-7646" y="59644"/>
                    <a:pt x="-7646" y="30940"/>
                    <a:pt x="22937" y="13300"/>
                  </a:cubicBezTo>
                  <a:cubicBezTo>
                    <a:pt x="57799" y="-4433"/>
                    <a:pt x="99028" y="-4433"/>
                    <a:pt x="133890" y="13300"/>
                  </a:cubicBezTo>
                  <a:close/>
                </a:path>
              </a:pathLst>
            </a:custGeom>
            <a:solidFill>
              <a:srgbClr val="407BFF">
                <a:alpha val="20000"/>
              </a:srgbClr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80" name="Полилиния: фигура 79">
              <a:extLst>
                <a:ext uri="{FF2B5EF4-FFF2-40B4-BE49-F238E27FC236}">
                  <a16:creationId xmlns:a16="http://schemas.microsoft.com/office/drawing/2014/main" id="{7507C244-5979-8BD8-577B-69C9916669CE}"/>
                </a:ext>
              </a:extLst>
            </p:cNvPr>
            <p:cNvSpPr/>
            <p:nvPr/>
          </p:nvSpPr>
          <p:spPr>
            <a:xfrm>
              <a:off x="15543018" y="8902443"/>
              <a:ext cx="156983" cy="90617"/>
            </a:xfrm>
            <a:custGeom>
              <a:avLst/>
              <a:gdLst>
                <a:gd name="connsiteX0" fmla="*/ 133969 w 156983"/>
                <a:gd name="connsiteY0" fmla="*/ 13230 h 90617"/>
                <a:gd name="connsiteX1" fmla="*/ 133969 w 156983"/>
                <a:gd name="connsiteY1" fmla="*/ 77318 h 90617"/>
                <a:gd name="connsiteX2" fmla="*/ 23015 w 156983"/>
                <a:gd name="connsiteY2" fmla="*/ 77318 h 90617"/>
                <a:gd name="connsiteX3" fmla="*/ 23015 w 156983"/>
                <a:gd name="connsiteY3" fmla="*/ 13230 h 90617"/>
                <a:gd name="connsiteX4" fmla="*/ 133969 w 156983"/>
                <a:gd name="connsiteY4" fmla="*/ 13230 h 90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983" h="90617">
                  <a:moveTo>
                    <a:pt x="133969" y="13230"/>
                  </a:moveTo>
                  <a:cubicBezTo>
                    <a:pt x="164656" y="30974"/>
                    <a:pt x="164656" y="59678"/>
                    <a:pt x="133969" y="77318"/>
                  </a:cubicBezTo>
                  <a:cubicBezTo>
                    <a:pt x="99106" y="95051"/>
                    <a:pt x="57877" y="95051"/>
                    <a:pt x="23015" y="77318"/>
                  </a:cubicBezTo>
                  <a:cubicBezTo>
                    <a:pt x="-7672" y="59678"/>
                    <a:pt x="-7672" y="30974"/>
                    <a:pt x="23015" y="13230"/>
                  </a:cubicBezTo>
                  <a:cubicBezTo>
                    <a:pt x="57898" y="-4410"/>
                    <a:pt x="99086" y="-4410"/>
                    <a:pt x="133969" y="13230"/>
                  </a:cubicBezTo>
                  <a:close/>
                </a:path>
              </a:pathLst>
            </a:custGeom>
            <a:solidFill>
              <a:srgbClr val="407BFF">
                <a:alpha val="20000"/>
              </a:srgbClr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81" name="Полилиния: фигура 80">
              <a:extLst>
                <a:ext uri="{FF2B5EF4-FFF2-40B4-BE49-F238E27FC236}">
                  <a16:creationId xmlns:a16="http://schemas.microsoft.com/office/drawing/2014/main" id="{FAF6F2C4-CFE9-C9D2-27A8-81D6ED974775}"/>
                </a:ext>
              </a:extLst>
            </p:cNvPr>
            <p:cNvSpPr/>
            <p:nvPr/>
          </p:nvSpPr>
          <p:spPr>
            <a:xfrm>
              <a:off x="14302699" y="9298799"/>
              <a:ext cx="156905" cy="90584"/>
            </a:xfrm>
            <a:custGeom>
              <a:avLst/>
              <a:gdLst>
                <a:gd name="connsiteX0" fmla="*/ 23015 w 156905"/>
                <a:gd name="connsiteY0" fmla="*/ 13300 h 90584"/>
                <a:gd name="connsiteX1" fmla="*/ 23015 w 156905"/>
                <a:gd name="connsiteY1" fmla="*/ 77284 h 90584"/>
                <a:gd name="connsiteX2" fmla="*/ 133969 w 156905"/>
                <a:gd name="connsiteY2" fmla="*/ 77284 h 90584"/>
                <a:gd name="connsiteX3" fmla="*/ 133969 w 156905"/>
                <a:gd name="connsiteY3" fmla="*/ 13300 h 90584"/>
                <a:gd name="connsiteX4" fmla="*/ 23015 w 156905"/>
                <a:gd name="connsiteY4" fmla="*/ 13300 h 90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905" h="90584">
                  <a:moveTo>
                    <a:pt x="23015" y="13300"/>
                  </a:moveTo>
                  <a:cubicBezTo>
                    <a:pt x="-7672" y="30940"/>
                    <a:pt x="-7672" y="59644"/>
                    <a:pt x="23015" y="77284"/>
                  </a:cubicBezTo>
                  <a:cubicBezTo>
                    <a:pt x="57877" y="95018"/>
                    <a:pt x="99107" y="95018"/>
                    <a:pt x="133969" y="77284"/>
                  </a:cubicBezTo>
                  <a:cubicBezTo>
                    <a:pt x="164551" y="59644"/>
                    <a:pt x="164551" y="30940"/>
                    <a:pt x="133969" y="13300"/>
                  </a:cubicBezTo>
                  <a:cubicBezTo>
                    <a:pt x="99107" y="-4433"/>
                    <a:pt x="57877" y="-4433"/>
                    <a:pt x="23015" y="13300"/>
                  </a:cubicBezTo>
                  <a:close/>
                </a:path>
              </a:pathLst>
            </a:custGeom>
            <a:solidFill>
              <a:srgbClr val="407BFF">
                <a:alpha val="20000"/>
              </a:srgbClr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82" name="Полилиния: фигура 81">
              <a:extLst>
                <a:ext uri="{FF2B5EF4-FFF2-40B4-BE49-F238E27FC236}">
                  <a16:creationId xmlns:a16="http://schemas.microsoft.com/office/drawing/2014/main" id="{B0DF9058-B498-298B-741F-B99F56B08351}"/>
                </a:ext>
              </a:extLst>
            </p:cNvPr>
            <p:cNvSpPr/>
            <p:nvPr/>
          </p:nvSpPr>
          <p:spPr>
            <a:xfrm>
              <a:off x="14781062" y="9150549"/>
              <a:ext cx="156905" cy="90617"/>
            </a:xfrm>
            <a:custGeom>
              <a:avLst/>
              <a:gdLst>
                <a:gd name="connsiteX0" fmla="*/ 23015 w 156905"/>
                <a:gd name="connsiteY0" fmla="*/ 13230 h 90617"/>
                <a:gd name="connsiteX1" fmla="*/ 23015 w 156905"/>
                <a:gd name="connsiteY1" fmla="*/ 77318 h 90617"/>
                <a:gd name="connsiteX2" fmla="*/ 133969 w 156905"/>
                <a:gd name="connsiteY2" fmla="*/ 77318 h 90617"/>
                <a:gd name="connsiteX3" fmla="*/ 133969 w 156905"/>
                <a:gd name="connsiteY3" fmla="*/ 13230 h 90617"/>
                <a:gd name="connsiteX4" fmla="*/ 23015 w 156905"/>
                <a:gd name="connsiteY4" fmla="*/ 13230 h 90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905" h="90617">
                  <a:moveTo>
                    <a:pt x="23015" y="13230"/>
                  </a:moveTo>
                  <a:cubicBezTo>
                    <a:pt x="-7672" y="30974"/>
                    <a:pt x="-7672" y="59678"/>
                    <a:pt x="23015" y="77318"/>
                  </a:cubicBezTo>
                  <a:cubicBezTo>
                    <a:pt x="57877" y="95051"/>
                    <a:pt x="99106" y="95051"/>
                    <a:pt x="133969" y="77318"/>
                  </a:cubicBezTo>
                  <a:cubicBezTo>
                    <a:pt x="164551" y="59678"/>
                    <a:pt x="164551" y="30974"/>
                    <a:pt x="133969" y="13230"/>
                  </a:cubicBezTo>
                  <a:cubicBezTo>
                    <a:pt x="99086" y="-4410"/>
                    <a:pt x="57898" y="-4410"/>
                    <a:pt x="23015" y="13230"/>
                  </a:cubicBezTo>
                  <a:close/>
                </a:path>
              </a:pathLst>
            </a:custGeom>
            <a:solidFill>
              <a:srgbClr val="407BFF">
                <a:alpha val="20000"/>
              </a:srgbClr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187" name="Рисунок 5">
            <a:extLst>
              <a:ext uri="{FF2B5EF4-FFF2-40B4-BE49-F238E27FC236}">
                <a16:creationId xmlns:a16="http://schemas.microsoft.com/office/drawing/2014/main" id="{CEB70042-F0AB-01CA-9C10-6A6EA770A98E}"/>
              </a:ext>
            </a:extLst>
          </p:cNvPr>
          <p:cNvGrpSpPr/>
          <p:nvPr/>
        </p:nvGrpSpPr>
        <p:grpSpPr>
          <a:xfrm>
            <a:off x="14630865" y="7707255"/>
            <a:ext cx="1537407" cy="1430170"/>
            <a:chOff x="14579005" y="7395041"/>
            <a:chExt cx="1218194" cy="1133223"/>
          </a:xfrm>
        </p:grpSpPr>
        <p:sp>
          <p:nvSpPr>
            <p:cNvPr id="188" name="Полилиния: фигура 187">
              <a:extLst>
                <a:ext uri="{FF2B5EF4-FFF2-40B4-BE49-F238E27FC236}">
                  <a16:creationId xmlns:a16="http://schemas.microsoft.com/office/drawing/2014/main" id="{F86782FF-CCDE-BE9F-F0F6-0F057B8FCC67}"/>
                </a:ext>
              </a:extLst>
            </p:cNvPr>
            <p:cNvSpPr/>
            <p:nvPr/>
          </p:nvSpPr>
          <p:spPr>
            <a:xfrm>
              <a:off x="15206830" y="8145087"/>
              <a:ext cx="263570" cy="297941"/>
            </a:xfrm>
            <a:custGeom>
              <a:avLst/>
              <a:gdLst>
                <a:gd name="connsiteX0" fmla="*/ 234054 w 263570"/>
                <a:gd name="connsiteY0" fmla="*/ 91506 h 297941"/>
                <a:gd name="connsiteX1" fmla="*/ 261088 w 263570"/>
                <a:gd name="connsiteY1" fmla="*/ 37751 h 297941"/>
                <a:gd name="connsiteX2" fmla="*/ 262967 w 263570"/>
                <a:gd name="connsiteY2" fmla="*/ 25643 h 297941"/>
                <a:gd name="connsiteX3" fmla="*/ 255765 w 263570"/>
                <a:gd name="connsiteY3" fmla="*/ 20007 h 297941"/>
                <a:gd name="connsiteX4" fmla="*/ 202010 w 263570"/>
                <a:gd name="connsiteY4" fmla="*/ 1219 h 297941"/>
                <a:gd name="connsiteX5" fmla="*/ 168714 w 263570"/>
                <a:gd name="connsiteY5" fmla="*/ 384 h 297941"/>
                <a:gd name="connsiteX6" fmla="*/ 40434 w 263570"/>
                <a:gd name="connsiteY6" fmla="*/ 17502 h 297941"/>
                <a:gd name="connsiteX7" fmla="*/ 1814 w 263570"/>
                <a:gd name="connsiteY7" fmla="*/ 49650 h 297941"/>
                <a:gd name="connsiteX8" fmla="*/ 144 w 263570"/>
                <a:gd name="connsiteY8" fmla="*/ 68751 h 297941"/>
                <a:gd name="connsiteX9" fmla="*/ 8703 w 263570"/>
                <a:gd name="connsiteY9" fmla="*/ 170311 h 297941"/>
                <a:gd name="connsiteX10" fmla="*/ 29579 w 263570"/>
                <a:gd name="connsiteY10" fmla="*/ 251830 h 297941"/>
                <a:gd name="connsiteX11" fmla="*/ 143455 w 263570"/>
                <a:gd name="connsiteY11" fmla="*/ 295564 h 297941"/>
                <a:gd name="connsiteX12" fmla="*/ 157650 w 263570"/>
                <a:gd name="connsiteY12" fmla="*/ 288780 h 297941"/>
                <a:gd name="connsiteX13" fmla="*/ 162556 w 263570"/>
                <a:gd name="connsiteY13" fmla="*/ 267904 h 297941"/>
                <a:gd name="connsiteX14" fmla="*/ 185727 w 263570"/>
                <a:gd name="connsiteY14" fmla="*/ 269991 h 297941"/>
                <a:gd name="connsiteX15" fmla="*/ 191364 w 263570"/>
                <a:gd name="connsiteY15" fmla="*/ 269991 h 297941"/>
                <a:gd name="connsiteX16" fmla="*/ 196687 w 263570"/>
                <a:gd name="connsiteY16" fmla="*/ 257257 h 297941"/>
                <a:gd name="connsiteX17" fmla="*/ 226435 w 263570"/>
                <a:gd name="connsiteY17" fmla="*/ 107162 h 297941"/>
                <a:gd name="connsiteX18" fmla="*/ 234054 w 263570"/>
                <a:gd name="connsiteY18" fmla="*/ 91506 h 2979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63570" h="297941">
                  <a:moveTo>
                    <a:pt x="234054" y="91506"/>
                  </a:moveTo>
                  <a:cubicBezTo>
                    <a:pt x="243240" y="73657"/>
                    <a:pt x="252216" y="55809"/>
                    <a:pt x="261088" y="37751"/>
                  </a:cubicBezTo>
                  <a:cubicBezTo>
                    <a:pt x="263510" y="34202"/>
                    <a:pt x="264209" y="29756"/>
                    <a:pt x="262967" y="25643"/>
                  </a:cubicBezTo>
                  <a:cubicBezTo>
                    <a:pt x="261266" y="23013"/>
                    <a:pt x="258729" y="21030"/>
                    <a:pt x="255765" y="20007"/>
                  </a:cubicBezTo>
                  <a:cubicBezTo>
                    <a:pt x="238835" y="11208"/>
                    <a:pt x="220736" y="4883"/>
                    <a:pt x="202010" y="1219"/>
                  </a:cubicBezTo>
                  <a:cubicBezTo>
                    <a:pt x="190957" y="-54"/>
                    <a:pt x="179820" y="-326"/>
                    <a:pt x="168714" y="384"/>
                  </a:cubicBezTo>
                  <a:cubicBezTo>
                    <a:pt x="125397" y="1637"/>
                    <a:pt x="81246" y="3098"/>
                    <a:pt x="40434" y="17502"/>
                  </a:cubicBezTo>
                  <a:cubicBezTo>
                    <a:pt x="24047" y="23347"/>
                    <a:pt x="6824" y="32950"/>
                    <a:pt x="1814" y="49650"/>
                  </a:cubicBezTo>
                  <a:cubicBezTo>
                    <a:pt x="269" y="55892"/>
                    <a:pt x="-294" y="62332"/>
                    <a:pt x="144" y="68751"/>
                  </a:cubicBezTo>
                  <a:cubicBezTo>
                    <a:pt x="958" y="102747"/>
                    <a:pt x="3818" y="136660"/>
                    <a:pt x="8703" y="170311"/>
                  </a:cubicBezTo>
                  <a:cubicBezTo>
                    <a:pt x="12565" y="197032"/>
                    <a:pt x="15279" y="227927"/>
                    <a:pt x="29579" y="251830"/>
                  </a:cubicBezTo>
                  <a:cubicBezTo>
                    <a:pt x="51916" y="290032"/>
                    <a:pt x="102017" y="304019"/>
                    <a:pt x="143455" y="295564"/>
                  </a:cubicBezTo>
                  <a:cubicBezTo>
                    <a:pt x="148840" y="295052"/>
                    <a:pt x="153871" y="292652"/>
                    <a:pt x="157650" y="288780"/>
                  </a:cubicBezTo>
                  <a:cubicBezTo>
                    <a:pt x="162451" y="282830"/>
                    <a:pt x="157650" y="272288"/>
                    <a:pt x="162556" y="267904"/>
                  </a:cubicBezTo>
                  <a:cubicBezTo>
                    <a:pt x="167461" y="263520"/>
                    <a:pt x="181135" y="269156"/>
                    <a:pt x="185727" y="269991"/>
                  </a:cubicBezTo>
                  <a:cubicBezTo>
                    <a:pt x="187585" y="270409"/>
                    <a:pt x="189506" y="270409"/>
                    <a:pt x="191364" y="269991"/>
                  </a:cubicBezTo>
                  <a:cubicBezTo>
                    <a:pt x="196061" y="268426"/>
                    <a:pt x="196687" y="262163"/>
                    <a:pt x="196687" y="257257"/>
                  </a:cubicBezTo>
                  <a:cubicBezTo>
                    <a:pt x="195894" y="205685"/>
                    <a:pt x="206040" y="154529"/>
                    <a:pt x="226435" y="107162"/>
                  </a:cubicBezTo>
                  <a:cubicBezTo>
                    <a:pt x="227687" y="103509"/>
                    <a:pt x="230819" y="98186"/>
                    <a:pt x="234054" y="91506"/>
                  </a:cubicBezTo>
                  <a:close/>
                </a:path>
              </a:pathLst>
            </a:custGeom>
            <a:solidFill>
              <a:srgbClr val="F28F8F"/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89" name="Полилиния: фигура 188">
              <a:extLst>
                <a:ext uri="{FF2B5EF4-FFF2-40B4-BE49-F238E27FC236}">
                  <a16:creationId xmlns:a16="http://schemas.microsoft.com/office/drawing/2014/main" id="{EABC488A-376C-299A-FA11-F858FB96BA16}"/>
                </a:ext>
              </a:extLst>
            </p:cNvPr>
            <p:cNvSpPr/>
            <p:nvPr/>
          </p:nvSpPr>
          <p:spPr>
            <a:xfrm>
              <a:off x="15221900" y="8357253"/>
              <a:ext cx="182974" cy="85774"/>
            </a:xfrm>
            <a:custGeom>
              <a:avLst/>
              <a:gdLst>
                <a:gd name="connsiteX0" fmla="*/ 120869 w 182974"/>
                <a:gd name="connsiteY0" fmla="*/ 37367 h 85774"/>
                <a:gd name="connsiteX1" fmla="*/ 46761 w 182974"/>
                <a:gd name="connsiteY1" fmla="*/ 30060 h 85774"/>
                <a:gd name="connsiteX2" fmla="*/ 1148 w 182974"/>
                <a:gd name="connsiteY2" fmla="*/ 1357 h 85774"/>
                <a:gd name="connsiteX3" fmla="*/ 0 w 182974"/>
                <a:gd name="connsiteY3" fmla="*/ 0 h 85774"/>
                <a:gd name="connsiteX4" fmla="*/ 13987 w 182974"/>
                <a:gd name="connsiteY4" fmla="*/ 39663 h 85774"/>
                <a:gd name="connsiteX5" fmla="*/ 127863 w 182974"/>
                <a:gd name="connsiteY5" fmla="*/ 83398 h 85774"/>
                <a:gd name="connsiteX6" fmla="*/ 142163 w 182974"/>
                <a:gd name="connsiteY6" fmla="*/ 76613 h 85774"/>
                <a:gd name="connsiteX7" fmla="*/ 147068 w 182974"/>
                <a:gd name="connsiteY7" fmla="*/ 55738 h 85774"/>
                <a:gd name="connsiteX8" fmla="*/ 170240 w 182974"/>
                <a:gd name="connsiteY8" fmla="*/ 57825 h 85774"/>
                <a:gd name="connsiteX9" fmla="*/ 175772 w 182974"/>
                <a:gd name="connsiteY9" fmla="*/ 57825 h 85774"/>
                <a:gd name="connsiteX10" fmla="*/ 181095 w 182974"/>
                <a:gd name="connsiteY10" fmla="*/ 45091 h 85774"/>
                <a:gd name="connsiteX11" fmla="*/ 182974 w 182974"/>
                <a:gd name="connsiteY11" fmla="*/ 3340 h 85774"/>
                <a:gd name="connsiteX12" fmla="*/ 120869 w 182974"/>
                <a:gd name="connsiteY12" fmla="*/ 37367 h 85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2974" h="85774">
                  <a:moveTo>
                    <a:pt x="120869" y="37367"/>
                  </a:moveTo>
                  <a:cubicBezTo>
                    <a:pt x="95934" y="40498"/>
                    <a:pt x="70612" y="38004"/>
                    <a:pt x="46761" y="30060"/>
                  </a:cubicBezTo>
                  <a:cubicBezTo>
                    <a:pt x="29560" y="24111"/>
                    <a:pt x="13955" y="14289"/>
                    <a:pt x="1148" y="1357"/>
                  </a:cubicBezTo>
                  <a:lnTo>
                    <a:pt x="0" y="0"/>
                  </a:lnTo>
                  <a:cubicBezTo>
                    <a:pt x="2526" y="13882"/>
                    <a:pt x="7244" y="27274"/>
                    <a:pt x="13987" y="39663"/>
                  </a:cubicBezTo>
                  <a:cubicBezTo>
                    <a:pt x="36324" y="77866"/>
                    <a:pt x="86425" y="91852"/>
                    <a:pt x="127863" y="83398"/>
                  </a:cubicBezTo>
                  <a:cubicBezTo>
                    <a:pt x="133280" y="82897"/>
                    <a:pt x="138342" y="80486"/>
                    <a:pt x="142163" y="76613"/>
                  </a:cubicBezTo>
                  <a:cubicBezTo>
                    <a:pt x="146964" y="70664"/>
                    <a:pt x="142163" y="60121"/>
                    <a:pt x="147068" y="55738"/>
                  </a:cubicBezTo>
                  <a:cubicBezTo>
                    <a:pt x="151974" y="51354"/>
                    <a:pt x="165543" y="56990"/>
                    <a:pt x="170240" y="57825"/>
                  </a:cubicBezTo>
                  <a:cubicBezTo>
                    <a:pt x="172056" y="58243"/>
                    <a:pt x="173956" y="58243"/>
                    <a:pt x="175772" y="57825"/>
                  </a:cubicBezTo>
                  <a:cubicBezTo>
                    <a:pt x="180469" y="56259"/>
                    <a:pt x="181200" y="49997"/>
                    <a:pt x="181095" y="45091"/>
                  </a:cubicBezTo>
                  <a:cubicBezTo>
                    <a:pt x="180949" y="31146"/>
                    <a:pt x="181576" y="17212"/>
                    <a:pt x="182974" y="3340"/>
                  </a:cubicBezTo>
                  <a:cubicBezTo>
                    <a:pt x="167631" y="22504"/>
                    <a:pt x="145273" y="34747"/>
                    <a:pt x="120869" y="37367"/>
                  </a:cubicBezTo>
                  <a:close/>
                </a:path>
              </a:pathLst>
            </a:custGeom>
            <a:solidFill>
              <a:srgbClr val="37474F"/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90" name="Полилиния: фигура 189">
              <a:extLst>
                <a:ext uri="{FF2B5EF4-FFF2-40B4-BE49-F238E27FC236}">
                  <a16:creationId xmlns:a16="http://schemas.microsoft.com/office/drawing/2014/main" id="{E4C61C17-DD2E-41E2-AA46-83231509A306}"/>
                </a:ext>
              </a:extLst>
            </p:cNvPr>
            <p:cNvSpPr/>
            <p:nvPr/>
          </p:nvSpPr>
          <p:spPr>
            <a:xfrm>
              <a:off x="14655852" y="7395041"/>
              <a:ext cx="184310" cy="314677"/>
            </a:xfrm>
            <a:custGeom>
              <a:avLst/>
              <a:gdLst>
                <a:gd name="connsiteX0" fmla="*/ 182252 w 184310"/>
                <a:gd name="connsiteY0" fmla="*/ 269770 h 314677"/>
                <a:gd name="connsiteX1" fmla="*/ 166626 w 184310"/>
                <a:gd name="connsiteY1" fmla="*/ 260241 h 314677"/>
                <a:gd name="connsiteX2" fmla="*/ 165760 w 184310"/>
                <a:gd name="connsiteY2" fmla="*/ 260481 h 314677"/>
                <a:gd name="connsiteX3" fmla="*/ 126827 w 184310"/>
                <a:gd name="connsiteY3" fmla="*/ 269457 h 314677"/>
                <a:gd name="connsiteX4" fmla="*/ 88730 w 184310"/>
                <a:gd name="connsiteY4" fmla="*/ 260690 h 314677"/>
                <a:gd name="connsiteX5" fmla="*/ 47813 w 184310"/>
                <a:gd name="connsiteY5" fmla="*/ 195558 h 314677"/>
                <a:gd name="connsiteX6" fmla="*/ 52719 w 184310"/>
                <a:gd name="connsiteY6" fmla="*/ 153807 h 314677"/>
                <a:gd name="connsiteX7" fmla="*/ 169100 w 184310"/>
                <a:gd name="connsiteY7" fmla="*/ 133453 h 314677"/>
                <a:gd name="connsiteX8" fmla="*/ 155114 w 184310"/>
                <a:gd name="connsiteY8" fmla="*/ 68217 h 314677"/>
                <a:gd name="connsiteX9" fmla="*/ 54076 w 184310"/>
                <a:gd name="connsiteY9" fmla="*/ 77611 h 314677"/>
                <a:gd name="connsiteX10" fmla="*/ 45726 w 184310"/>
                <a:gd name="connsiteY10" fmla="*/ 83561 h 314677"/>
                <a:gd name="connsiteX11" fmla="*/ 98958 w 184310"/>
                <a:gd name="connsiteY11" fmla="*/ 8409 h 314677"/>
                <a:gd name="connsiteX12" fmla="*/ 101985 w 184310"/>
                <a:gd name="connsiteY12" fmla="*/ 581 h 314677"/>
                <a:gd name="connsiteX13" fmla="*/ 26938 w 184310"/>
                <a:gd name="connsiteY13" fmla="*/ 45358 h 314677"/>
                <a:gd name="connsiteX14" fmla="*/ 18796 w 184310"/>
                <a:gd name="connsiteY14" fmla="*/ 116544 h 314677"/>
                <a:gd name="connsiteX15" fmla="*/ 2409 w 184310"/>
                <a:gd name="connsiteY15" fmla="*/ 161948 h 314677"/>
                <a:gd name="connsiteX16" fmla="*/ 13995 w 184310"/>
                <a:gd name="connsiteY16" fmla="*/ 250774 h 314677"/>
                <a:gd name="connsiteX17" fmla="*/ 107309 w 184310"/>
                <a:gd name="connsiteY17" fmla="*/ 313400 h 314677"/>
                <a:gd name="connsiteX18" fmla="*/ 182252 w 184310"/>
                <a:gd name="connsiteY18" fmla="*/ 269770 h 314677"/>
                <a:gd name="connsiteX19" fmla="*/ 124322 w 184310"/>
                <a:gd name="connsiteY19" fmla="*/ 98278 h 314677"/>
                <a:gd name="connsiteX20" fmla="*/ 141962 w 184310"/>
                <a:gd name="connsiteY20" fmla="*/ 115709 h 314677"/>
                <a:gd name="connsiteX21" fmla="*/ 118999 w 184310"/>
                <a:gd name="connsiteY21" fmla="*/ 130217 h 314677"/>
                <a:gd name="connsiteX22" fmla="*/ 66810 w 184310"/>
                <a:gd name="connsiteY22" fmla="*/ 124581 h 314677"/>
                <a:gd name="connsiteX23" fmla="*/ 124322 w 184310"/>
                <a:gd name="connsiteY23" fmla="*/ 98278 h 314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84310" h="314677">
                  <a:moveTo>
                    <a:pt x="182252" y="269770"/>
                  </a:moveTo>
                  <a:cubicBezTo>
                    <a:pt x="180571" y="262819"/>
                    <a:pt x="173568" y="258560"/>
                    <a:pt x="166626" y="260241"/>
                  </a:cubicBezTo>
                  <a:cubicBezTo>
                    <a:pt x="166334" y="260314"/>
                    <a:pt x="166042" y="260387"/>
                    <a:pt x="165760" y="260481"/>
                  </a:cubicBezTo>
                  <a:cubicBezTo>
                    <a:pt x="153548" y="266138"/>
                    <a:pt x="140282" y="269196"/>
                    <a:pt x="126827" y="269457"/>
                  </a:cubicBezTo>
                  <a:cubicBezTo>
                    <a:pt x="113613" y="269593"/>
                    <a:pt x="100556" y="266587"/>
                    <a:pt x="88730" y="260690"/>
                  </a:cubicBezTo>
                  <a:cubicBezTo>
                    <a:pt x="64984" y="247267"/>
                    <a:pt x="49599" y="222780"/>
                    <a:pt x="47813" y="195558"/>
                  </a:cubicBezTo>
                  <a:cubicBezTo>
                    <a:pt x="46958" y="181456"/>
                    <a:pt x="48628" y="167324"/>
                    <a:pt x="52719" y="153807"/>
                  </a:cubicBezTo>
                  <a:cubicBezTo>
                    <a:pt x="91725" y="173607"/>
                    <a:pt x="139123" y="165320"/>
                    <a:pt x="169100" y="133453"/>
                  </a:cubicBezTo>
                  <a:cubicBezTo>
                    <a:pt x="189976" y="109968"/>
                    <a:pt x="185174" y="80638"/>
                    <a:pt x="155114" y="68217"/>
                  </a:cubicBezTo>
                  <a:cubicBezTo>
                    <a:pt x="121681" y="56433"/>
                    <a:pt x="84763" y="59867"/>
                    <a:pt x="54076" y="77611"/>
                  </a:cubicBezTo>
                  <a:cubicBezTo>
                    <a:pt x="51164" y="79407"/>
                    <a:pt x="48377" y="81390"/>
                    <a:pt x="45726" y="83561"/>
                  </a:cubicBezTo>
                  <a:cubicBezTo>
                    <a:pt x="47709" y="50410"/>
                    <a:pt x="68345" y="21279"/>
                    <a:pt x="98958" y="8409"/>
                  </a:cubicBezTo>
                  <a:cubicBezTo>
                    <a:pt x="103447" y="6426"/>
                    <a:pt x="107413" y="1311"/>
                    <a:pt x="101985" y="581"/>
                  </a:cubicBezTo>
                  <a:cubicBezTo>
                    <a:pt x="68793" y="-3803"/>
                    <a:pt x="41342" y="17177"/>
                    <a:pt x="26938" y="45358"/>
                  </a:cubicBezTo>
                  <a:cubicBezTo>
                    <a:pt x="14298" y="66871"/>
                    <a:pt x="11344" y="92725"/>
                    <a:pt x="18796" y="116544"/>
                  </a:cubicBezTo>
                  <a:cubicBezTo>
                    <a:pt x="11041" y="130750"/>
                    <a:pt x="5509" y="146062"/>
                    <a:pt x="2409" y="161948"/>
                  </a:cubicBezTo>
                  <a:cubicBezTo>
                    <a:pt x="-3123" y="192040"/>
                    <a:pt x="927" y="223103"/>
                    <a:pt x="13995" y="250774"/>
                  </a:cubicBezTo>
                  <a:cubicBezTo>
                    <a:pt x="32773" y="285845"/>
                    <a:pt x="67739" y="309309"/>
                    <a:pt x="107309" y="313400"/>
                  </a:cubicBezTo>
                  <a:cubicBezTo>
                    <a:pt x="134447" y="318202"/>
                    <a:pt x="196343" y="310687"/>
                    <a:pt x="182252" y="269770"/>
                  </a:cubicBezTo>
                  <a:close/>
                  <a:moveTo>
                    <a:pt x="124322" y="98278"/>
                  </a:moveTo>
                  <a:cubicBezTo>
                    <a:pt x="138205" y="98278"/>
                    <a:pt x="150730" y="104123"/>
                    <a:pt x="141962" y="115709"/>
                  </a:cubicBezTo>
                  <a:cubicBezTo>
                    <a:pt x="135846" y="122629"/>
                    <a:pt x="127882" y="127671"/>
                    <a:pt x="118999" y="130217"/>
                  </a:cubicBezTo>
                  <a:cubicBezTo>
                    <a:pt x="101547" y="135426"/>
                    <a:pt x="82738" y="133401"/>
                    <a:pt x="66810" y="124581"/>
                  </a:cubicBezTo>
                  <a:cubicBezTo>
                    <a:pt x="80609" y="107035"/>
                    <a:pt x="102027" y="97245"/>
                    <a:pt x="124322" y="98278"/>
                  </a:cubicBezTo>
                  <a:close/>
                </a:path>
              </a:pathLst>
            </a:custGeom>
            <a:solidFill>
              <a:srgbClr val="F28F8F"/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91" name="Полилиния: фигура 190">
              <a:extLst>
                <a:ext uri="{FF2B5EF4-FFF2-40B4-BE49-F238E27FC236}">
                  <a16:creationId xmlns:a16="http://schemas.microsoft.com/office/drawing/2014/main" id="{116F7BCB-8EB9-A93A-09FF-BB068A71D8C1}"/>
                </a:ext>
              </a:extLst>
            </p:cNvPr>
            <p:cNvSpPr/>
            <p:nvPr/>
          </p:nvSpPr>
          <p:spPr>
            <a:xfrm>
              <a:off x="14660975" y="7511898"/>
              <a:ext cx="47596" cy="60434"/>
            </a:xfrm>
            <a:custGeom>
              <a:avLst/>
              <a:gdLst>
                <a:gd name="connsiteX0" fmla="*/ 13673 w 47596"/>
                <a:gd name="connsiteY0" fmla="*/ 0 h 60434"/>
                <a:gd name="connsiteX1" fmla="*/ 0 w 47596"/>
                <a:gd name="connsiteY1" fmla="*/ 34236 h 60434"/>
                <a:gd name="connsiteX2" fmla="*/ 43108 w 47596"/>
                <a:gd name="connsiteY2" fmla="*/ 60435 h 60434"/>
                <a:gd name="connsiteX3" fmla="*/ 47596 w 47596"/>
                <a:gd name="connsiteY3" fmla="*/ 37263 h 60434"/>
                <a:gd name="connsiteX4" fmla="*/ 13673 w 47596"/>
                <a:gd name="connsiteY4" fmla="*/ 0 h 60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596" h="60434">
                  <a:moveTo>
                    <a:pt x="13673" y="0"/>
                  </a:moveTo>
                  <a:cubicBezTo>
                    <a:pt x="7776" y="10824"/>
                    <a:pt x="3183" y="22326"/>
                    <a:pt x="0" y="34236"/>
                  </a:cubicBezTo>
                  <a:cubicBezTo>
                    <a:pt x="10845" y="47763"/>
                    <a:pt x="26105" y="57032"/>
                    <a:pt x="43108" y="60435"/>
                  </a:cubicBezTo>
                  <a:cubicBezTo>
                    <a:pt x="43818" y="52575"/>
                    <a:pt x="45321" y="44820"/>
                    <a:pt x="47596" y="37263"/>
                  </a:cubicBezTo>
                  <a:cubicBezTo>
                    <a:pt x="32107" y="29414"/>
                    <a:pt x="20030" y="16158"/>
                    <a:pt x="13673" y="0"/>
                  </a:cubicBez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92" name="Полилиния: фигура 191">
              <a:extLst>
                <a:ext uri="{FF2B5EF4-FFF2-40B4-BE49-F238E27FC236}">
                  <a16:creationId xmlns:a16="http://schemas.microsoft.com/office/drawing/2014/main" id="{1C27838A-D6F7-B1D2-7632-84C8D8B08873}"/>
                </a:ext>
              </a:extLst>
            </p:cNvPr>
            <p:cNvSpPr/>
            <p:nvPr/>
          </p:nvSpPr>
          <p:spPr>
            <a:xfrm>
              <a:off x="14701575" y="7478393"/>
              <a:ext cx="27037" cy="41229"/>
            </a:xfrm>
            <a:custGeom>
              <a:avLst/>
              <a:gdLst>
                <a:gd name="connsiteX0" fmla="*/ 21505 w 27037"/>
                <a:gd name="connsiteY0" fmla="*/ 41229 h 41229"/>
                <a:gd name="connsiteX1" fmla="*/ 27037 w 27037"/>
                <a:gd name="connsiteY1" fmla="*/ 34862 h 41229"/>
                <a:gd name="connsiteX2" fmla="*/ 10441 w 27037"/>
                <a:gd name="connsiteY2" fmla="*/ 20876 h 41229"/>
                <a:gd name="connsiteX3" fmla="*/ 4 w 27037"/>
                <a:gd name="connsiteY3" fmla="*/ 0 h 41229"/>
                <a:gd name="connsiteX4" fmla="*/ 21505 w 27037"/>
                <a:gd name="connsiteY4" fmla="*/ 41229 h 41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037" h="41229">
                  <a:moveTo>
                    <a:pt x="21505" y="41229"/>
                  </a:moveTo>
                  <a:cubicBezTo>
                    <a:pt x="23207" y="38995"/>
                    <a:pt x="25054" y="36866"/>
                    <a:pt x="27037" y="34862"/>
                  </a:cubicBezTo>
                  <a:cubicBezTo>
                    <a:pt x="20681" y="31282"/>
                    <a:pt x="15055" y="26533"/>
                    <a:pt x="10441" y="20876"/>
                  </a:cubicBezTo>
                  <a:cubicBezTo>
                    <a:pt x="5013" y="15083"/>
                    <a:pt x="1381" y="7828"/>
                    <a:pt x="4" y="0"/>
                  </a:cubicBezTo>
                  <a:cubicBezTo>
                    <a:pt x="-195" y="16481"/>
                    <a:pt x="7884" y="31961"/>
                    <a:pt x="21505" y="41229"/>
                  </a:cubicBez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93" name="Полилиния: фигура 192">
              <a:extLst>
                <a:ext uri="{FF2B5EF4-FFF2-40B4-BE49-F238E27FC236}">
                  <a16:creationId xmlns:a16="http://schemas.microsoft.com/office/drawing/2014/main" id="{C0995BE4-A2E9-E0D5-389B-637EC7DDE1C2}"/>
                </a:ext>
              </a:extLst>
            </p:cNvPr>
            <p:cNvSpPr/>
            <p:nvPr/>
          </p:nvSpPr>
          <p:spPr>
            <a:xfrm>
              <a:off x="14989389" y="8230107"/>
              <a:ext cx="263593" cy="298158"/>
            </a:xfrm>
            <a:custGeom>
              <a:avLst/>
              <a:gdLst>
                <a:gd name="connsiteX0" fmla="*/ 233973 w 263593"/>
                <a:gd name="connsiteY0" fmla="*/ 91762 h 298158"/>
                <a:gd name="connsiteX1" fmla="*/ 261111 w 263593"/>
                <a:gd name="connsiteY1" fmla="*/ 38007 h 298158"/>
                <a:gd name="connsiteX2" fmla="*/ 262990 w 263593"/>
                <a:gd name="connsiteY2" fmla="*/ 25900 h 298158"/>
                <a:gd name="connsiteX3" fmla="*/ 255683 w 263593"/>
                <a:gd name="connsiteY3" fmla="*/ 20263 h 298158"/>
                <a:gd name="connsiteX4" fmla="*/ 168632 w 263593"/>
                <a:gd name="connsiteY4" fmla="*/ 536 h 298158"/>
                <a:gd name="connsiteX5" fmla="*/ 40352 w 263593"/>
                <a:gd name="connsiteY5" fmla="*/ 17758 h 298158"/>
                <a:gd name="connsiteX6" fmla="*/ 1733 w 263593"/>
                <a:gd name="connsiteY6" fmla="*/ 49802 h 298158"/>
                <a:gd name="connsiteX7" fmla="*/ 167 w 263593"/>
                <a:gd name="connsiteY7" fmla="*/ 69008 h 298158"/>
                <a:gd name="connsiteX8" fmla="*/ 8621 w 263593"/>
                <a:gd name="connsiteY8" fmla="*/ 170567 h 298158"/>
                <a:gd name="connsiteX9" fmla="*/ 29497 w 263593"/>
                <a:gd name="connsiteY9" fmla="*/ 251982 h 298158"/>
                <a:gd name="connsiteX10" fmla="*/ 143373 w 263593"/>
                <a:gd name="connsiteY10" fmla="*/ 295820 h 298158"/>
                <a:gd name="connsiteX11" fmla="*/ 157673 w 263593"/>
                <a:gd name="connsiteY11" fmla="*/ 289036 h 298158"/>
                <a:gd name="connsiteX12" fmla="*/ 162579 w 263593"/>
                <a:gd name="connsiteY12" fmla="*/ 268160 h 298158"/>
                <a:gd name="connsiteX13" fmla="*/ 185646 w 263593"/>
                <a:gd name="connsiteY13" fmla="*/ 270248 h 298158"/>
                <a:gd name="connsiteX14" fmla="*/ 191282 w 263593"/>
                <a:gd name="connsiteY14" fmla="*/ 270248 h 298158"/>
                <a:gd name="connsiteX15" fmla="*/ 196606 w 263593"/>
                <a:gd name="connsiteY15" fmla="*/ 257514 h 298158"/>
                <a:gd name="connsiteX16" fmla="*/ 226353 w 263593"/>
                <a:gd name="connsiteY16" fmla="*/ 107523 h 298158"/>
                <a:gd name="connsiteX17" fmla="*/ 233973 w 263593"/>
                <a:gd name="connsiteY17" fmla="*/ 91762 h 298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63593" h="298158">
                  <a:moveTo>
                    <a:pt x="233973" y="91762"/>
                  </a:moveTo>
                  <a:cubicBezTo>
                    <a:pt x="243158" y="73913"/>
                    <a:pt x="252134" y="56065"/>
                    <a:pt x="261111" y="38007"/>
                  </a:cubicBezTo>
                  <a:cubicBezTo>
                    <a:pt x="263533" y="34459"/>
                    <a:pt x="264232" y="30012"/>
                    <a:pt x="262990" y="25900"/>
                  </a:cubicBezTo>
                  <a:cubicBezTo>
                    <a:pt x="261226" y="23280"/>
                    <a:pt x="258668" y="21307"/>
                    <a:pt x="255683" y="20263"/>
                  </a:cubicBezTo>
                  <a:cubicBezTo>
                    <a:pt x="229411" y="4836"/>
                    <a:pt x="198996" y="-2063"/>
                    <a:pt x="168632" y="536"/>
                  </a:cubicBezTo>
                  <a:cubicBezTo>
                    <a:pt x="125316" y="1893"/>
                    <a:pt x="81164" y="3250"/>
                    <a:pt x="40352" y="17758"/>
                  </a:cubicBezTo>
                  <a:cubicBezTo>
                    <a:pt x="23965" y="23603"/>
                    <a:pt x="6743" y="33206"/>
                    <a:pt x="1733" y="49802"/>
                  </a:cubicBezTo>
                  <a:cubicBezTo>
                    <a:pt x="219" y="56086"/>
                    <a:pt x="-303" y="62568"/>
                    <a:pt x="167" y="69008"/>
                  </a:cubicBezTo>
                  <a:cubicBezTo>
                    <a:pt x="950" y="103003"/>
                    <a:pt x="3768" y="136916"/>
                    <a:pt x="8621" y="170567"/>
                  </a:cubicBezTo>
                  <a:cubicBezTo>
                    <a:pt x="12483" y="197288"/>
                    <a:pt x="15197" y="228184"/>
                    <a:pt x="29497" y="251982"/>
                  </a:cubicBezTo>
                  <a:cubicBezTo>
                    <a:pt x="51834" y="290288"/>
                    <a:pt x="101935" y="304170"/>
                    <a:pt x="143373" y="295820"/>
                  </a:cubicBezTo>
                  <a:cubicBezTo>
                    <a:pt x="148769" y="295246"/>
                    <a:pt x="153811" y="292856"/>
                    <a:pt x="157673" y="289036"/>
                  </a:cubicBezTo>
                  <a:cubicBezTo>
                    <a:pt x="162474" y="283086"/>
                    <a:pt x="157673" y="272544"/>
                    <a:pt x="162579" y="268160"/>
                  </a:cubicBezTo>
                  <a:cubicBezTo>
                    <a:pt x="167484" y="263776"/>
                    <a:pt x="181053" y="269413"/>
                    <a:pt x="185646" y="270248"/>
                  </a:cubicBezTo>
                  <a:cubicBezTo>
                    <a:pt x="187493" y="270717"/>
                    <a:pt x="189435" y="270717"/>
                    <a:pt x="191282" y="270248"/>
                  </a:cubicBezTo>
                  <a:cubicBezTo>
                    <a:pt x="195979" y="268682"/>
                    <a:pt x="196710" y="262524"/>
                    <a:pt x="196606" y="257514"/>
                  </a:cubicBezTo>
                  <a:cubicBezTo>
                    <a:pt x="195833" y="205982"/>
                    <a:pt x="205968" y="154858"/>
                    <a:pt x="226353" y="107523"/>
                  </a:cubicBezTo>
                  <a:cubicBezTo>
                    <a:pt x="227188" y="103765"/>
                    <a:pt x="230319" y="98129"/>
                    <a:pt x="233973" y="91762"/>
                  </a:cubicBezTo>
                  <a:close/>
                </a:path>
              </a:pathLst>
            </a:custGeom>
            <a:solidFill>
              <a:srgbClr val="FFA8A7"/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94" name="Полилиния: фигура 193">
              <a:extLst>
                <a:ext uri="{FF2B5EF4-FFF2-40B4-BE49-F238E27FC236}">
                  <a16:creationId xmlns:a16="http://schemas.microsoft.com/office/drawing/2014/main" id="{41F19A8A-A954-7AEB-D897-60AF559B619E}"/>
                </a:ext>
              </a:extLst>
            </p:cNvPr>
            <p:cNvSpPr/>
            <p:nvPr/>
          </p:nvSpPr>
          <p:spPr>
            <a:xfrm>
              <a:off x="15004064" y="8442529"/>
              <a:ext cx="182973" cy="85735"/>
            </a:xfrm>
            <a:custGeom>
              <a:avLst/>
              <a:gdLst>
                <a:gd name="connsiteX0" fmla="*/ 120869 w 182973"/>
                <a:gd name="connsiteY0" fmla="*/ 37367 h 85735"/>
                <a:gd name="connsiteX1" fmla="*/ 46761 w 182973"/>
                <a:gd name="connsiteY1" fmla="*/ 30061 h 85735"/>
                <a:gd name="connsiteX2" fmla="*/ 1148 w 182973"/>
                <a:gd name="connsiteY2" fmla="*/ 1357 h 85735"/>
                <a:gd name="connsiteX3" fmla="*/ 0 w 182973"/>
                <a:gd name="connsiteY3" fmla="*/ 0 h 85735"/>
                <a:gd name="connsiteX4" fmla="*/ 13987 w 182973"/>
                <a:gd name="connsiteY4" fmla="*/ 39559 h 85735"/>
                <a:gd name="connsiteX5" fmla="*/ 127863 w 182973"/>
                <a:gd name="connsiteY5" fmla="*/ 83398 h 85735"/>
                <a:gd name="connsiteX6" fmla="*/ 142162 w 182973"/>
                <a:gd name="connsiteY6" fmla="*/ 76613 h 85735"/>
                <a:gd name="connsiteX7" fmla="*/ 147068 w 182973"/>
                <a:gd name="connsiteY7" fmla="*/ 55738 h 85735"/>
                <a:gd name="connsiteX8" fmla="*/ 170136 w 182973"/>
                <a:gd name="connsiteY8" fmla="*/ 57825 h 85735"/>
                <a:gd name="connsiteX9" fmla="*/ 175772 w 182973"/>
                <a:gd name="connsiteY9" fmla="*/ 57825 h 85735"/>
                <a:gd name="connsiteX10" fmla="*/ 181095 w 182973"/>
                <a:gd name="connsiteY10" fmla="*/ 45091 h 85735"/>
                <a:gd name="connsiteX11" fmla="*/ 182974 w 182973"/>
                <a:gd name="connsiteY11" fmla="*/ 3340 h 85735"/>
                <a:gd name="connsiteX12" fmla="*/ 120869 w 182973"/>
                <a:gd name="connsiteY12" fmla="*/ 37367 h 85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2973" h="85735">
                  <a:moveTo>
                    <a:pt x="120869" y="37367"/>
                  </a:moveTo>
                  <a:cubicBezTo>
                    <a:pt x="95934" y="40457"/>
                    <a:pt x="70622" y="37952"/>
                    <a:pt x="46761" y="30061"/>
                  </a:cubicBezTo>
                  <a:cubicBezTo>
                    <a:pt x="29581" y="24069"/>
                    <a:pt x="13987" y="14258"/>
                    <a:pt x="1148" y="1357"/>
                  </a:cubicBezTo>
                  <a:lnTo>
                    <a:pt x="0" y="0"/>
                  </a:lnTo>
                  <a:cubicBezTo>
                    <a:pt x="2526" y="13851"/>
                    <a:pt x="7244" y="27201"/>
                    <a:pt x="13987" y="39559"/>
                  </a:cubicBezTo>
                  <a:cubicBezTo>
                    <a:pt x="36324" y="77866"/>
                    <a:pt x="86425" y="91748"/>
                    <a:pt x="127863" y="83398"/>
                  </a:cubicBezTo>
                  <a:cubicBezTo>
                    <a:pt x="133259" y="82824"/>
                    <a:pt x="138300" y="80433"/>
                    <a:pt x="142162" y="76613"/>
                  </a:cubicBezTo>
                  <a:cubicBezTo>
                    <a:pt x="146964" y="70664"/>
                    <a:pt x="142162" y="60122"/>
                    <a:pt x="147068" y="55738"/>
                  </a:cubicBezTo>
                  <a:cubicBezTo>
                    <a:pt x="151974" y="51354"/>
                    <a:pt x="165543" y="56990"/>
                    <a:pt x="170136" y="57825"/>
                  </a:cubicBezTo>
                  <a:cubicBezTo>
                    <a:pt x="171983" y="58295"/>
                    <a:pt x="173925" y="58295"/>
                    <a:pt x="175772" y="57825"/>
                  </a:cubicBezTo>
                  <a:cubicBezTo>
                    <a:pt x="180469" y="56260"/>
                    <a:pt x="181200" y="50101"/>
                    <a:pt x="181095" y="45091"/>
                  </a:cubicBezTo>
                  <a:cubicBezTo>
                    <a:pt x="180887" y="31146"/>
                    <a:pt x="181513" y="17212"/>
                    <a:pt x="182974" y="3340"/>
                  </a:cubicBezTo>
                  <a:cubicBezTo>
                    <a:pt x="167630" y="22504"/>
                    <a:pt x="145273" y="34747"/>
                    <a:pt x="120869" y="37367"/>
                  </a:cubicBezTo>
                  <a:close/>
                </a:path>
              </a:pathLst>
            </a:custGeom>
            <a:solidFill>
              <a:srgbClr val="455A64"/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95" name="Полилиния: фигура 194">
              <a:extLst>
                <a:ext uri="{FF2B5EF4-FFF2-40B4-BE49-F238E27FC236}">
                  <a16:creationId xmlns:a16="http://schemas.microsoft.com/office/drawing/2014/main" id="{DE8631CE-DC69-BA62-F6FF-A0F789C5D603}"/>
                </a:ext>
              </a:extLst>
            </p:cNvPr>
            <p:cNvSpPr/>
            <p:nvPr/>
          </p:nvSpPr>
          <p:spPr>
            <a:xfrm>
              <a:off x="14579005" y="7722729"/>
              <a:ext cx="358500" cy="656539"/>
            </a:xfrm>
            <a:custGeom>
              <a:avLst/>
              <a:gdLst>
                <a:gd name="connsiteX0" fmla="*/ 232795 w 358500"/>
                <a:gd name="connsiteY0" fmla="*/ 616153 h 656539"/>
                <a:gd name="connsiteX1" fmla="*/ 227472 w 358500"/>
                <a:gd name="connsiteY1" fmla="*/ 628887 h 656539"/>
                <a:gd name="connsiteX2" fmla="*/ 221940 w 358500"/>
                <a:gd name="connsiteY2" fmla="*/ 628887 h 656539"/>
                <a:gd name="connsiteX3" fmla="*/ 198768 w 358500"/>
                <a:gd name="connsiteY3" fmla="*/ 626695 h 656539"/>
                <a:gd name="connsiteX4" fmla="*/ 193862 w 358500"/>
                <a:gd name="connsiteY4" fmla="*/ 647571 h 656539"/>
                <a:gd name="connsiteX5" fmla="*/ 179563 w 358500"/>
                <a:gd name="connsiteY5" fmla="*/ 654355 h 656539"/>
                <a:gd name="connsiteX6" fmla="*/ 65687 w 358500"/>
                <a:gd name="connsiteY6" fmla="*/ 610517 h 656539"/>
                <a:gd name="connsiteX7" fmla="*/ 41471 w 358500"/>
                <a:gd name="connsiteY7" fmla="*/ 523048 h 656539"/>
                <a:gd name="connsiteX8" fmla="*/ 17464 w 358500"/>
                <a:gd name="connsiteY8" fmla="*/ 415226 h 656539"/>
                <a:gd name="connsiteX9" fmla="*/ 138 w 358500"/>
                <a:gd name="connsiteY9" fmla="*/ 195198 h 656539"/>
                <a:gd name="connsiteX10" fmla="*/ 44916 w 358500"/>
                <a:gd name="connsiteY10" fmla="*/ 9093 h 656539"/>
                <a:gd name="connsiteX11" fmla="*/ 90946 w 358500"/>
                <a:gd name="connsiteY11" fmla="*/ 12 h 656539"/>
                <a:gd name="connsiteX12" fmla="*/ 136768 w 358500"/>
                <a:gd name="connsiteY12" fmla="*/ 15042 h 656539"/>
                <a:gd name="connsiteX13" fmla="*/ 275173 w 358500"/>
                <a:gd name="connsiteY13" fmla="*/ 138730 h 656539"/>
                <a:gd name="connsiteX14" fmla="*/ 352830 w 358500"/>
                <a:gd name="connsiteY14" fmla="*/ 310640 h 656539"/>
                <a:gd name="connsiteX15" fmla="*/ 358466 w 358500"/>
                <a:gd name="connsiteY15" fmla="*/ 341431 h 656539"/>
                <a:gd name="connsiteX16" fmla="*/ 314523 w 358500"/>
                <a:gd name="connsiteY16" fmla="*/ 401344 h 656539"/>
                <a:gd name="connsiteX17" fmla="*/ 232795 w 358500"/>
                <a:gd name="connsiteY17" fmla="*/ 616153 h 656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58500" h="656539">
                  <a:moveTo>
                    <a:pt x="232795" y="616153"/>
                  </a:moveTo>
                  <a:cubicBezTo>
                    <a:pt x="232795" y="621059"/>
                    <a:pt x="232169" y="627322"/>
                    <a:pt x="227472" y="628887"/>
                  </a:cubicBezTo>
                  <a:cubicBezTo>
                    <a:pt x="225656" y="629357"/>
                    <a:pt x="223756" y="629357"/>
                    <a:pt x="221940" y="628887"/>
                  </a:cubicBezTo>
                  <a:cubicBezTo>
                    <a:pt x="217243" y="628052"/>
                    <a:pt x="202839" y="622938"/>
                    <a:pt x="198768" y="626695"/>
                  </a:cubicBezTo>
                  <a:cubicBezTo>
                    <a:pt x="194698" y="630453"/>
                    <a:pt x="198768" y="641621"/>
                    <a:pt x="193862" y="647571"/>
                  </a:cubicBezTo>
                  <a:cubicBezTo>
                    <a:pt x="190011" y="651401"/>
                    <a:pt x="184970" y="653802"/>
                    <a:pt x="179563" y="654355"/>
                  </a:cubicBezTo>
                  <a:cubicBezTo>
                    <a:pt x="137812" y="662288"/>
                    <a:pt x="88024" y="648823"/>
                    <a:pt x="65687" y="610517"/>
                  </a:cubicBezTo>
                  <a:cubicBezTo>
                    <a:pt x="49612" y="582961"/>
                    <a:pt x="49404" y="552691"/>
                    <a:pt x="41471" y="523048"/>
                  </a:cubicBezTo>
                  <a:cubicBezTo>
                    <a:pt x="31973" y="487455"/>
                    <a:pt x="23727" y="451550"/>
                    <a:pt x="17464" y="415226"/>
                  </a:cubicBezTo>
                  <a:cubicBezTo>
                    <a:pt x="4814" y="342590"/>
                    <a:pt x="-990" y="268920"/>
                    <a:pt x="138" y="195198"/>
                  </a:cubicBezTo>
                  <a:cubicBezTo>
                    <a:pt x="-176" y="130463"/>
                    <a:pt x="15189" y="66605"/>
                    <a:pt x="44916" y="9093"/>
                  </a:cubicBezTo>
                  <a:cubicBezTo>
                    <a:pt x="59456" y="2882"/>
                    <a:pt x="75133" y="-218"/>
                    <a:pt x="90946" y="12"/>
                  </a:cubicBezTo>
                  <a:cubicBezTo>
                    <a:pt x="107281" y="847"/>
                    <a:pt x="123105" y="6045"/>
                    <a:pt x="136768" y="15042"/>
                  </a:cubicBezTo>
                  <a:cubicBezTo>
                    <a:pt x="191191" y="45938"/>
                    <a:pt x="238380" y="88107"/>
                    <a:pt x="275173" y="138730"/>
                  </a:cubicBezTo>
                  <a:cubicBezTo>
                    <a:pt x="314523" y="192484"/>
                    <a:pt x="330702" y="249683"/>
                    <a:pt x="352830" y="310640"/>
                  </a:cubicBezTo>
                  <a:cubicBezTo>
                    <a:pt x="356869" y="320389"/>
                    <a:pt x="358790" y="330879"/>
                    <a:pt x="358466" y="341431"/>
                  </a:cubicBezTo>
                  <a:cubicBezTo>
                    <a:pt x="356692" y="366899"/>
                    <a:pt x="334772" y="385687"/>
                    <a:pt x="314523" y="401344"/>
                  </a:cubicBezTo>
                  <a:cubicBezTo>
                    <a:pt x="250539" y="450923"/>
                    <a:pt x="231647" y="537870"/>
                    <a:pt x="232795" y="616153"/>
                  </a:cubicBezTo>
                  <a:close/>
                </a:path>
              </a:pathLst>
            </a:custGeom>
            <a:solidFill>
              <a:srgbClr val="FFA8A7"/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96" name="Полилиния: фигура 195">
              <a:extLst>
                <a:ext uri="{FF2B5EF4-FFF2-40B4-BE49-F238E27FC236}">
                  <a16:creationId xmlns:a16="http://schemas.microsoft.com/office/drawing/2014/main" id="{65B461F6-9571-430C-9861-8148A19F3222}"/>
                </a:ext>
              </a:extLst>
            </p:cNvPr>
            <p:cNvSpPr/>
            <p:nvPr/>
          </p:nvSpPr>
          <p:spPr>
            <a:xfrm>
              <a:off x="14630601" y="8294626"/>
              <a:ext cx="182556" cy="84691"/>
            </a:xfrm>
            <a:custGeom>
              <a:avLst/>
              <a:gdLst>
                <a:gd name="connsiteX0" fmla="*/ 175772 w 182556"/>
                <a:gd name="connsiteY0" fmla="*/ 11273 h 84691"/>
                <a:gd name="connsiteX1" fmla="*/ 121287 w 182556"/>
                <a:gd name="connsiteY1" fmla="*/ 36636 h 84691"/>
                <a:gd name="connsiteX2" fmla="*/ 47179 w 182556"/>
                <a:gd name="connsiteY2" fmla="*/ 29330 h 84691"/>
                <a:gd name="connsiteX3" fmla="*/ 0 w 182556"/>
                <a:gd name="connsiteY3" fmla="*/ 0 h 84691"/>
                <a:gd name="connsiteX4" fmla="*/ 14091 w 182556"/>
                <a:gd name="connsiteY4" fmla="*/ 38515 h 84691"/>
                <a:gd name="connsiteX5" fmla="*/ 127967 w 182556"/>
                <a:gd name="connsiteY5" fmla="*/ 82354 h 84691"/>
                <a:gd name="connsiteX6" fmla="*/ 142267 w 182556"/>
                <a:gd name="connsiteY6" fmla="*/ 75569 h 84691"/>
                <a:gd name="connsiteX7" fmla="*/ 147173 w 182556"/>
                <a:gd name="connsiteY7" fmla="*/ 54694 h 84691"/>
                <a:gd name="connsiteX8" fmla="*/ 170344 w 182556"/>
                <a:gd name="connsiteY8" fmla="*/ 56886 h 84691"/>
                <a:gd name="connsiteX9" fmla="*/ 175876 w 182556"/>
                <a:gd name="connsiteY9" fmla="*/ 56886 h 84691"/>
                <a:gd name="connsiteX10" fmla="*/ 181200 w 182556"/>
                <a:gd name="connsiteY10" fmla="*/ 44152 h 84691"/>
                <a:gd name="connsiteX11" fmla="*/ 182557 w 182556"/>
                <a:gd name="connsiteY11" fmla="*/ 3653 h 84691"/>
                <a:gd name="connsiteX12" fmla="*/ 175772 w 182556"/>
                <a:gd name="connsiteY12" fmla="*/ 11273 h 84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2556" h="84691">
                  <a:moveTo>
                    <a:pt x="175772" y="11273"/>
                  </a:moveTo>
                  <a:cubicBezTo>
                    <a:pt x="160877" y="25468"/>
                    <a:pt x="141735" y="34372"/>
                    <a:pt x="121287" y="36636"/>
                  </a:cubicBezTo>
                  <a:cubicBezTo>
                    <a:pt x="96351" y="39716"/>
                    <a:pt x="71039" y="37221"/>
                    <a:pt x="47179" y="29330"/>
                  </a:cubicBezTo>
                  <a:cubicBezTo>
                    <a:pt x="29508" y="23088"/>
                    <a:pt x="13413" y="13089"/>
                    <a:pt x="0" y="0"/>
                  </a:cubicBezTo>
                  <a:cubicBezTo>
                    <a:pt x="2662" y="13496"/>
                    <a:pt x="7421" y="26491"/>
                    <a:pt x="14091" y="38515"/>
                  </a:cubicBezTo>
                  <a:cubicBezTo>
                    <a:pt x="36428" y="76822"/>
                    <a:pt x="86529" y="90704"/>
                    <a:pt x="127967" y="82354"/>
                  </a:cubicBezTo>
                  <a:cubicBezTo>
                    <a:pt x="133374" y="81801"/>
                    <a:pt x="138415" y="79400"/>
                    <a:pt x="142267" y="75569"/>
                  </a:cubicBezTo>
                  <a:cubicBezTo>
                    <a:pt x="147068" y="69620"/>
                    <a:pt x="142267" y="59077"/>
                    <a:pt x="147173" y="54694"/>
                  </a:cubicBezTo>
                  <a:cubicBezTo>
                    <a:pt x="152078" y="50310"/>
                    <a:pt x="165647" y="56051"/>
                    <a:pt x="170344" y="56886"/>
                  </a:cubicBezTo>
                  <a:cubicBezTo>
                    <a:pt x="172161" y="57355"/>
                    <a:pt x="174060" y="57355"/>
                    <a:pt x="175876" y="56886"/>
                  </a:cubicBezTo>
                  <a:cubicBezTo>
                    <a:pt x="180574" y="55320"/>
                    <a:pt x="181304" y="49057"/>
                    <a:pt x="181200" y="44152"/>
                  </a:cubicBezTo>
                  <a:cubicBezTo>
                    <a:pt x="181200" y="30791"/>
                    <a:pt x="181200" y="17222"/>
                    <a:pt x="182557" y="3653"/>
                  </a:cubicBezTo>
                  <a:cubicBezTo>
                    <a:pt x="180051" y="5949"/>
                    <a:pt x="177964" y="9289"/>
                    <a:pt x="175772" y="11273"/>
                  </a:cubicBezTo>
                  <a:close/>
                </a:path>
              </a:pathLst>
            </a:custGeom>
            <a:solidFill>
              <a:srgbClr val="455A64"/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97" name="Полилиния: фигура 196">
              <a:extLst>
                <a:ext uri="{FF2B5EF4-FFF2-40B4-BE49-F238E27FC236}">
                  <a16:creationId xmlns:a16="http://schemas.microsoft.com/office/drawing/2014/main" id="{0566F185-77BD-C7B3-5B09-D84F3A92F3A0}"/>
                </a:ext>
              </a:extLst>
            </p:cNvPr>
            <p:cNvSpPr/>
            <p:nvPr/>
          </p:nvSpPr>
          <p:spPr>
            <a:xfrm>
              <a:off x="14590139" y="7538345"/>
              <a:ext cx="1165109" cy="824258"/>
            </a:xfrm>
            <a:custGeom>
              <a:avLst/>
              <a:gdLst>
                <a:gd name="connsiteX0" fmla="*/ 768183 w 1165109"/>
                <a:gd name="connsiteY0" fmla="*/ 98180 h 824258"/>
                <a:gd name="connsiteX1" fmla="*/ 450249 w 1165109"/>
                <a:gd name="connsiteY1" fmla="*/ 1214 h 824258"/>
                <a:gd name="connsiteX2" fmla="*/ 167594 w 1165109"/>
                <a:gd name="connsiteY2" fmla="*/ 58517 h 824258"/>
                <a:gd name="connsiteX3" fmla="*/ 143587 w 1165109"/>
                <a:gd name="connsiteY3" fmla="*/ 651382 h 824258"/>
                <a:gd name="connsiteX4" fmla="*/ 149328 w 1165109"/>
                <a:gd name="connsiteY4" fmla="*/ 655975 h 824258"/>
                <a:gd name="connsiteX5" fmla="*/ 458286 w 1165109"/>
                <a:gd name="connsiteY5" fmla="*/ 781228 h 824258"/>
                <a:gd name="connsiteX6" fmla="*/ 687082 w 1165109"/>
                <a:gd name="connsiteY6" fmla="*/ 767763 h 824258"/>
                <a:gd name="connsiteX7" fmla="*/ 769540 w 1165109"/>
                <a:gd name="connsiteY7" fmla="*/ 784359 h 824258"/>
                <a:gd name="connsiteX8" fmla="*/ 970258 w 1165109"/>
                <a:gd name="connsiteY8" fmla="*/ 823918 h 824258"/>
                <a:gd name="connsiteX9" fmla="*/ 1156468 w 1165109"/>
                <a:gd name="connsiteY9" fmla="*/ 702736 h 824258"/>
                <a:gd name="connsiteX10" fmla="*/ 1116074 w 1165109"/>
                <a:gd name="connsiteY10" fmla="*/ 542203 h 824258"/>
                <a:gd name="connsiteX11" fmla="*/ 1095199 w 1165109"/>
                <a:gd name="connsiteY11" fmla="*/ 454839 h 824258"/>
                <a:gd name="connsiteX12" fmla="*/ 927359 w 1165109"/>
                <a:gd name="connsiteY12" fmla="*/ 216858 h 824258"/>
                <a:gd name="connsiteX13" fmla="*/ 768183 w 1165109"/>
                <a:gd name="connsiteY13" fmla="*/ 98180 h 824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165109" h="824258">
                  <a:moveTo>
                    <a:pt x="768183" y="98180"/>
                  </a:moveTo>
                  <a:cubicBezTo>
                    <a:pt x="671644" y="40533"/>
                    <a:pt x="562528" y="7257"/>
                    <a:pt x="450249" y="1214"/>
                  </a:cubicBezTo>
                  <a:cubicBezTo>
                    <a:pt x="352604" y="-5300"/>
                    <a:pt x="255000" y="14490"/>
                    <a:pt x="167594" y="58517"/>
                  </a:cubicBezTo>
                  <a:cubicBezTo>
                    <a:pt x="-62036" y="178134"/>
                    <a:pt x="-41683" y="498886"/>
                    <a:pt x="143587" y="651382"/>
                  </a:cubicBezTo>
                  <a:cubicBezTo>
                    <a:pt x="145466" y="652948"/>
                    <a:pt x="147345" y="654513"/>
                    <a:pt x="149328" y="655975"/>
                  </a:cubicBezTo>
                  <a:cubicBezTo>
                    <a:pt x="233978" y="722881"/>
                    <a:pt x="350360" y="773191"/>
                    <a:pt x="458286" y="781228"/>
                  </a:cubicBezTo>
                  <a:cubicBezTo>
                    <a:pt x="535734" y="787073"/>
                    <a:pt x="610782" y="773295"/>
                    <a:pt x="687082" y="767763"/>
                  </a:cubicBezTo>
                  <a:cubicBezTo>
                    <a:pt x="715483" y="766845"/>
                    <a:pt x="743707" y="772533"/>
                    <a:pt x="769540" y="784359"/>
                  </a:cubicBezTo>
                  <a:cubicBezTo>
                    <a:pt x="832428" y="813084"/>
                    <a:pt x="901181" y="826632"/>
                    <a:pt x="970258" y="823918"/>
                  </a:cubicBezTo>
                  <a:cubicBezTo>
                    <a:pt x="1046245" y="820891"/>
                    <a:pt x="1126825" y="778305"/>
                    <a:pt x="1156468" y="702736"/>
                  </a:cubicBezTo>
                  <a:cubicBezTo>
                    <a:pt x="1182563" y="637187"/>
                    <a:pt x="1143839" y="596688"/>
                    <a:pt x="1116074" y="542203"/>
                  </a:cubicBezTo>
                  <a:cubicBezTo>
                    <a:pt x="1102401" y="515378"/>
                    <a:pt x="1100626" y="484378"/>
                    <a:pt x="1095199" y="454839"/>
                  </a:cubicBezTo>
                  <a:cubicBezTo>
                    <a:pt x="1075262" y="354845"/>
                    <a:pt x="1001989" y="281259"/>
                    <a:pt x="927359" y="216858"/>
                  </a:cubicBezTo>
                  <a:cubicBezTo>
                    <a:pt x="877561" y="173103"/>
                    <a:pt x="824328" y="133418"/>
                    <a:pt x="768183" y="98180"/>
                  </a:cubicBezTo>
                  <a:close/>
                </a:path>
              </a:pathLst>
            </a:custGeom>
            <a:solidFill>
              <a:srgbClr val="FFA8A7"/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98" name="Полилиния: фигура 197">
              <a:extLst>
                <a:ext uri="{FF2B5EF4-FFF2-40B4-BE49-F238E27FC236}">
                  <a16:creationId xmlns:a16="http://schemas.microsoft.com/office/drawing/2014/main" id="{76E3070F-84BA-01CC-8B5B-FB6EA16FA114}"/>
                </a:ext>
              </a:extLst>
            </p:cNvPr>
            <p:cNvSpPr/>
            <p:nvPr/>
          </p:nvSpPr>
          <p:spPr>
            <a:xfrm>
              <a:off x="15233798" y="8145262"/>
              <a:ext cx="125881" cy="177441"/>
            </a:xfrm>
            <a:custGeom>
              <a:avLst/>
              <a:gdLst>
                <a:gd name="connsiteX0" fmla="*/ 125881 w 125881"/>
                <a:gd name="connsiteY0" fmla="*/ 177442 h 177441"/>
                <a:gd name="connsiteX1" fmla="*/ 3864 w 125881"/>
                <a:gd name="connsiteY1" fmla="*/ 0 h 177441"/>
                <a:gd name="connsiteX2" fmla="*/ 48537 w 125881"/>
                <a:gd name="connsiteY2" fmla="*/ 160846 h 177441"/>
                <a:gd name="connsiteX3" fmla="*/ 125881 w 125881"/>
                <a:gd name="connsiteY3" fmla="*/ 177442 h 1774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5881" h="177441">
                  <a:moveTo>
                    <a:pt x="125881" y="177442"/>
                  </a:moveTo>
                  <a:cubicBezTo>
                    <a:pt x="57723" y="152600"/>
                    <a:pt x="6264" y="60017"/>
                    <a:pt x="3864" y="0"/>
                  </a:cubicBezTo>
                  <a:cubicBezTo>
                    <a:pt x="-7618" y="38933"/>
                    <a:pt x="6264" y="117947"/>
                    <a:pt x="48537" y="160846"/>
                  </a:cubicBezTo>
                  <a:cubicBezTo>
                    <a:pt x="75206" y="160825"/>
                    <a:pt x="101571" y="166482"/>
                    <a:pt x="125881" y="177442"/>
                  </a:cubicBezTo>
                  <a:close/>
                </a:path>
              </a:pathLst>
            </a:custGeom>
            <a:solidFill>
              <a:srgbClr val="F28F8F"/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99" name="Полилиния: фигура 198">
              <a:extLst>
                <a:ext uri="{FF2B5EF4-FFF2-40B4-BE49-F238E27FC236}">
                  <a16:creationId xmlns:a16="http://schemas.microsoft.com/office/drawing/2014/main" id="{1CF3BEDC-31E4-BF7A-A5A3-72461EAEA7AB}"/>
                </a:ext>
              </a:extLst>
            </p:cNvPr>
            <p:cNvSpPr/>
            <p:nvPr/>
          </p:nvSpPr>
          <p:spPr>
            <a:xfrm>
              <a:off x="14655965" y="8060090"/>
              <a:ext cx="164707" cy="218670"/>
            </a:xfrm>
            <a:custGeom>
              <a:avLst/>
              <a:gdLst>
                <a:gd name="connsiteX0" fmla="*/ 164708 w 164707"/>
                <a:gd name="connsiteY0" fmla="*/ 187880 h 218670"/>
                <a:gd name="connsiteX1" fmla="*/ 0 w 164707"/>
                <a:gd name="connsiteY1" fmla="*/ 0 h 218670"/>
                <a:gd name="connsiteX2" fmla="*/ 159176 w 164707"/>
                <a:gd name="connsiteY2" fmla="*/ 218671 h 218670"/>
                <a:gd name="connsiteX3" fmla="*/ 164708 w 164707"/>
                <a:gd name="connsiteY3" fmla="*/ 187880 h 218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4707" h="218670">
                  <a:moveTo>
                    <a:pt x="164708" y="187880"/>
                  </a:moveTo>
                  <a:cubicBezTo>
                    <a:pt x="118573" y="159802"/>
                    <a:pt x="43943" y="130889"/>
                    <a:pt x="0" y="0"/>
                  </a:cubicBezTo>
                  <a:cubicBezTo>
                    <a:pt x="8037" y="130368"/>
                    <a:pt x="85903" y="189445"/>
                    <a:pt x="159176" y="218671"/>
                  </a:cubicBezTo>
                  <a:cubicBezTo>
                    <a:pt x="160324" y="212095"/>
                    <a:pt x="163142" y="194873"/>
                    <a:pt x="164708" y="187880"/>
                  </a:cubicBezTo>
                  <a:close/>
                </a:path>
              </a:pathLst>
            </a:custGeom>
            <a:solidFill>
              <a:srgbClr val="F28F8F"/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00" name="Полилиния: фигура 199">
              <a:extLst>
                <a:ext uri="{FF2B5EF4-FFF2-40B4-BE49-F238E27FC236}">
                  <a16:creationId xmlns:a16="http://schemas.microsoft.com/office/drawing/2014/main" id="{B2A7B255-B672-540A-CAC4-9C8A08989B7F}"/>
                </a:ext>
              </a:extLst>
            </p:cNvPr>
            <p:cNvSpPr/>
            <p:nvPr/>
          </p:nvSpPr>
          <p:spPr>
            <a:xfrm>
              <a:off x="15596972" y="8145122"/>
              <a:ext cx="171926" cy="188520"/>
            </a:xfrm>
            <a:custGeom>
              <a:avLst/>
              <a:gdLst>
                <a:gd name="connsiteX0" fmla="*/ 120931 w 171926"/>
                <a:gd name="connsiteY0" fmla="*/ 4732 h 188520"/>
                <a:gd name="connsiteX1" fmla="*/ 70621 w 171926"/>
                <a:gd name="connsiteY1" fmla="*/ 9638 h 188520"/>
                <a:gd name="connsiteX2" fmla="*/ 271 w 171926"/>
                <a:gd name="connsiteY2" fmla="*/ 123827 h 188520"/>
                <a:gd name="connsiteX3" fmla="*/ 18433 w 171926"/>
                <a:gd name="connsiteY3" fmla="*/ 164534 h 188520"/>
                <a:gd name="connsiteX4" fmla="*/ 51207 w 171926"/>
                <a:gd name="connsiteY4" fmla="*/ 183948 h 188520"/>
                <a:gd name="connsiteX5" fmla="*/ 101308 w 171926"/>
                <a:gd name="connsiteY5" fmla="*/ 178938 h 188520"/>
                <a:gd name="connsiteX6" fmla="*/ 171659 w 171926"/>
                <a:gd name="connsiteY6" fmla="*/ 64645 h 188520"/>
                <a:gd name="connsiteX7" fmla="*/ 153497 w 171926"/>
                <a:gd name="connsiteY7" fmla="*/ 24042 h 188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1926" h="188520">
                  <a:moveTo>
                    <a:pt x="120931" y="4732"/>
                  </a:moveTo>
                  <a:cubicBezTo>
                    <a:pt x="108406" y="-2679"/>
                    <a:pt x="90558" y="-1635"/>
                    <a:pt x="70621" y="9638"/>
                  </a:cubicBezTo>
                  <a:cubicBezTo>
                    <a:pt x="32210" y="31244"/>
                    <a:pt x="793" y="82702"/>
                    <a:pt x="271" y="123827"/>
                  </a:cubicBezTo>
                  <a:cubicBezTo>
                    <a:pt x="-1493" y="139682"/>
                    <a:pt x="5448" y="155255"/>
                    <a:pt x="18433" y="164534"/>
                  </a:cubicBezTo>
                  <a:lnTo>
                    <a:pt x="51207" y="183948"/>
                  </a:lnTo>
                  <a:cubicBezTo>
                    <a:pt x="63732" y="191151"/>
                    <a:pt x="81477" y="190107"/>
                    <a:pt x="101308" y="178938"/>
                  </a:cubicBezTo>
                  <a:cubicBezTo>
                    <a:pt x="139719" y="157228"/>
                    <a:pt x="171242" y="105874"/>
                    <a:pt x="171659" y="64645"/>
                  </a:cubicBezTo>
                  <a:cubicBezTo>
                    <a:pt x="173412" y="48821"/>
                    <a:pt x="166461" y="33290"/>
                    <a:pt x="153497" y="24042"/>
                  </a:cubicBezTo>
                  <a:close/>
                </a:path>
              </a:pathLst>
            </a:custGeom>
            <a:solidFill>
              <a:srgbClr val="F28F8F"/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01" name="Полилиния: фигура 200">
              <a:extLst>
                <a:ext uri="{FF2B5EF4-FFF2-40B4-BE49-F238E27FC236}">
                  <a16:creationId xmlns:a16="http://schemas.microsoft.com/office/drawing/2014/main" id="{CF9918D0-817A-A77B-3D00-307A4E7598CC}"/>
                </a:ext>
              </a:extLst>
            </p:cNvPr>
            <p:cNvSpPr/>
            <p:nvPr/>
          </p:nvSpPr>
          <p:spPr>
            <a:xfrm>
              <a:off x="15625007" y="8145122"/>
              <a:ext cx="143891" cy="123722"/>
            </a:xfrm>
            <a:custGeom>
              <a:avLst/>
              <a:gdLst>
                <a:gd name="connsiteX0" fmla="*/ 125462 w 143891"/>
                <a:gd name="connsiteY0" fmla="*/ 24042 h 123722"/>
                <a:gd name="connsiteX1" fmla="*/ 92896 w 143891"/>
                <a:gd name="connsiteY1" fmla="*/ 4732 h 123722"/>
                <a:gd name="connsiteX2" fmla="*/ 42586 w 143891"/>
                <a:gd name="connsiteY2" fmla="*/ 9638 h 123722"/>
                <a:gd name="connsiteX3" fmla="*/ 0 w 143891"/>
                <a:gd name="connsiteY3" fmla="*/ 49197 h 123722"/>
                <a:gd name="connsiteX4" fmla="*/ 125879 w 143891"/>
                <a:gd name="connsiteY4" fmla="*/ 123723 h 123722"/>
                <a:gd name="connsiteX5" fmla="*/ 143623 w 143891"/>
                <a:gd name="connsiteY5" fmla="*/ 64645 h 123722"/>
                <a:gd name="connsiteX6" fmla="*/ 125462 w 143891"/>
                <a:gd name="connsiteY6" fmla="*/ 24042 h 123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3891" h="123722">
                  <a:moveTo>
                    <a:pt x="125462" y="24042"/>
                  </a:moveTo>
                  <a:lnTo>
                    <a:pt x="92896" y="4732"/>
                  </a:lnTo>
                  <a:cubicBezTo>
                    <a:pt x="80371" y="-2679"/>
                    <a:pt x="62522" y="-1635"/>
                    <a:pt x="42586" y="9638"/>
                  </a:cubicBezTo>
                  <a:cubicBezTo>
                    <a:pt x="25740" y="19637"/>
                    <a:pt x="11220" y="33123"/>
                    <a:pt x="0" y="49197"/>
                  </a:cubicBezTo>
                  <a:lnTo>
                    <a:pt x="125879" y="123723"/>
                  </a:lnTo>
                  <a:cubicBezTo>
                    <a:pt x="136568" y="105790"/>
                    <a:pt x="142663" y="85499"/>
                    <a:pt x="143623" y="64645"/>
                  </a:cubicBezTo>
                  <a:cubicBezTo>
                    <a:pt x="145377" y="48821"/>
                    <a:pt x="138426" y="33290"/>
                    <a:pt x="125462" y="24042"/>
                  </a:cubicBezTo>
                  <a:close/>
                </a:path>
              </a:pathLst>
            </a:custGeom>
            <a:solidFill>
              <a:srgbClr val="FFC4C3"/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02" name="Полилиния: фигура 201">
              <a:extLst>
                <a:ext uri="{FF2B5EF4-FFF2-40B4-BE49-F238E27FC236}">
                  <a16:creationId xmlns:a16="http://schemas.microsoft.com/office/drawing/2014/main" id="{5D068A0F-2448-2C9A-AF2B-31AD1C6F9428}"/>
                </a:ext>
              </a:extLst>
            </p:cNvPr>
            <p:cNvSpPr/>
            <p:nvPr/>
          </p:nvSpPr>
          <p:spPr>
            <a:xfrm rot="-3382801">
              <a:off x="15604167" y="8194765"/>
              <a:ext cx="189967" cy="109178"/>
            </a:xfrm>
            <a:custGeom>
              <a:avLst/>
              <a:gdLst>
                <a:gd name="connsiteX0" fmla="*/ 189967 w 189967"/>
                <a:gd name="connsiteY0" fmla="*/ 54590 h 109178"/>
                <a:gd name="connsiteX1" fmla="*/ 94984 w 189967"/>
                <a:gd name="connsiteY1" fmla="*/ 109179 h 109178"/>
                <a:gd name="connsiteX2" fmla="*/ 0 w 189967"/>
                <a:gd name="connsiteY2" fmla="*/ 54590 h 109178"/>
                <a:gd name="connsiteX3" fmla="*/ 94984 w 189967"/>
                <a:gd name="connsiteY3" fmla="*/ 0 h 109178"/>
                <a:gd name="connsiteX4" fmla="*/ 189967 w 189967"/>
                <a:gd name="connsiteY4" fmla="*/ 54590 h 109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9967" h="109178">
                  <a:moveTo>
                    <a:pt x="189967" y="54590"/>
                  </a:moveTo>
                  <a:cubicBezTo>
                    <a:pt x="189967" y="84739"/>
                    <a:pt x="147441" y="109179"/>
                    <a:pt x="94984" y="109179"/>
                  </a:cubicBezTo>
                  <a:cubicBezTo>
                    <a:pt x="42526" y="109179"/>
                    <a:pt x="0" y="84739"/>
                    <a:pt x="0" y="54590"/>
                  </a:cubicBezTo>
                  <a:cubicBezTo>
                    <a:pt x="0" y="24441"/>
                    <a:pt x="42526" y="0"/>
                    <a:pt x="94984" y="0"/>
                  </a:cubicBezTo>
                  <a:cubicBezTo>
                    <a:pt x="147441" y="0"/>
                    <a:pt x="189967" y="24441"/>
                    <a:pt x="189967" y="54590"/>
                  </a:cubicBezTo>
                  <a:close/>
                </a:path>
              </a:pathLst>
            </a:custGeom>
            <a:solidFill>
              <a:srgbClr val="407BFF"/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03" name="Полилиния: фигура 202">
              <a:extLst>
                <a:ext uri="{FF2B5EF4-FFF2-40B4-BE49-F238E27FC236}">
                  <a16:creationId xmlns:a16="http://schemas.microsoft.com/office/drawing/2014/main" id="{11D63876-FA32-6A09-B6DF-5FC18FDE357F}"/>
                </a:ext>
              </a:extLst>
            </p:cNvPr>
            <p:cNvSpPr/>
            <p:nvPr/>
          </p:nvSpPr>
          <p:spPr>
            <a:xfrm rot="-3382801">
              <a:off x="15604167" y="8194765"/>
              <a:ext cx="189967" cy="109178"/>
            </a:xfrm>
            <a:custGeom>
              <a:avLst/>
              <a:gdLst>
                <a:gd name="connsiteX0" fmla="*/ 189967 w 189967"/>
                <a:gd name="connsiteY0" fmla="*/ 54590 h 109178"/>
                <a:gd name="connsiteX1" fmla="*/ 94984 w 189967"/>
                <a:gd name="connsiteY1" fmla="*/ 109179 h 109178"/>
                <a:gd name="connsiteX2" fmla="*/ 0 w 189967"/>
                <a:gd name="connsiteY2" fmla="*/ 54590 h 109178"/>
                <a:gd name="connsiteX3" fmla="*/ 94984 w 189967"/>
                <a:gd name="connsiteY3" fmla="*/ 0 h 109178"/>
                <a:gd name="connsiteX4" fmla="*/ 189967 w 189967"/>
                <a:gd name="connsiteY4" fmla="*/ 54590 h 109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9967" h="109178">
                  <a:moveTo>
                    <a:pt x="189967" y="54590"/>
                  </a:moveTo>
                  <a:cubicBezTo>
                    <a:pt x="189967" y="84739"/>
                    <a:pt x="147441" y="109179"/>
                    <a:pt x="94984" y="109179"/>
                  </a:cubicBezTo>
                  <a:cubicBezTo>
                    <a:pt x="42526" y="109179"/>
                    <a:pt x="0" y="84739"/>
                    <a:pt x="0" y="54590"/>
                  </a:cubicBezTo>
                  <a:cubicBezTo>
                    <a:pt x="0" y="24441"/>
                    <a:pt x="42526" y="0"/>
                    <a:pt x="94984" y="0"/>
                  </a:cubicBezTo>
                  <a:cubicBezTo>
                    <a:pt x="147441" y="0"/>
                    <a:pt x="189967" y="24441"/>
                    <a:pt x="189967" y="54590"/>
                  </a:cubicBezTo>
                  <a:close/>
                </a:path>
              </a:pathLst>
            </a:custGeom>
            <a:solidFill>
              <a:srgbClr val="FFA8A7"/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04" name="Полилиния: фигура 203">
              <a:extLst>
                <a:ext uri="{FF2B5EF4-FFF2-40B4-BE49-F238E27FC236}">
                  <a16:creationId xmlns:a16="http://schemas.microsoft.com/office/drawing/2014/main" id="{1D4D8A73-EB69-115A-40DE-75464108C87A}"/>
                </a:ext>
              </a:extLst>
            </p:cNvPr>
            <p:cNvSpPr/>
            <p:nvPr/>
          </p:nvSpPr>
          <p:spPr>
            <a:xfrm>
              <a:off x="15665923" y="8234965"/>
              <a:ext cx="16911" cy="55860"/>
            </a:xfrm>
            <a:custGeom>
              <a:avLst/>
              <a:gdLst>
                <a:gd name="connsiteX0" fmla="*/ 8350 w 16911"/>
                <a:gd name="connsiteY0" fmla="*/ 54860 h 55860"/>
                <a:gd name="connsiteX1" fmla="*/ 8350 w 16911"/>
                <a:gd name="connsiteY1" fmla="*/ 54860 h 55860"/>
                <a:gd name="connsiteX2" fmla="*/ 0 w 16911"/>
                <a:gd name="connsiteY2" fmla="*/ 48388 h 55860"/>
                <a:gd name="connsiteX3" fmla="*/ 0 w 16911"/>
                <a:gd name="connsiteY3" fmla="*/ 17075 h 55860"/>
                <a:gd name="connsiteX4" fmla="*/ 8559 w 16911"/>
                <a:gd name="connsiteY4" fmla="*/ 1001 h 55860"/>
                <a:gd name="connsiteX5" fmla="*/ 8559 w 16911"/>
                <a:gd name="connsiteY5" fmla="*/ 1001 h 55860"/>
                <a:gd name="connsiteX6" fmla="*/ 16909 w 16911"/>
                <a:gd name="connsiteY6" fmla="*/ 7473 h 55860"/>
                <a:gd name="connsiteX7" fmla="*/ 16909 w 16911"/>
                <a:gd name="connsiteY7" fmla="*/ 38786 h 55860"/>
                <a:gd name="connsiteX8" fmla="*/ 8350 w 16911"/>
                <a:gd name="connsiteY8" fmla="*/ 54860 h 55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911" h="55860">
                  <a:moveTo>
                    <a:pt x="8350" y="54860"/>
                  </a:moveTo>
                  <a:lnTo>
                    <a:pt x="8350" y="54860"/>
                  </a:lnTo>
                  <a:cubicBezTo>
                    <a:pt x="3758" y="57469"/>
                    <a:pt x="0" y="54860"/>
                    <a:pt x="0" y="48388"/>
                  </a:cubicBezTo>
                  <a:lnTo>
                    <a:pt x="0" y="17075"/>
                  </a:lnTo>
                  <a:cubicBezTo>
                    <a:pt x="115" y="10656"/>
                    <a:pt x="3298" y="4675"/>
                    <a:pt x="8559" y="1001"/>
                  </a:cubicBezTo>
                  <a:lnTo>
                    <a:pt x="8559" y="1001"/>
                  </a:lnTo>
                  <a:cubicBezTo>
                    <a:pt x="13256" y="-1609"/>
                    <a:pt x="17014" y="1001"/>
                    <a:pt x="16909" y="7473"/>
                  </a:cubicBezTo>
                  <a:lnTo>
                    <a:pt x="16909" y="38786"/>
                  </a:lnTo>
                  <a:cubicBezTo>
                    <a:pt x="16669" y="45174"/>
                    <a:pt x="13517" y="51092"/>
                    <a:pt x="8350" y="54860"/>
                  </a:cubicBezTo>
                  <a:close/>
                </a:path>
              </a:pathLst>
            </a:custGeom>
            <a:solidFill>
              <a:srgbClr val="F28F8F"/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05" name="Полилиния: фигура 204">
              <a:extLst>
                <a:ext uri="{FF2B5EF4-FFF2-40B4-BE49-F238E27FC236}">
                  <a16:creationId xmlns:a16="http://schemas.microsoft.com/office/drawing/2014/main" id="{3DE22220-B7E2-82DB-F1AF-71FC39524C8D}"/>
                </a:ext>
              </a:extLst>
            </p:cNvPr>
            <p:cNvSpPr/>
            <p:nvPr/>
          </p:nvSpPr>
          <p:spPr>
            <a:xfrm>
              <a:off x="15666341" y="8234922"/>
              <a:ext cx="10959" cy="51771"/>
            </a:xfrm>
            <a:custGeom>
              <a:avLst/>
              <a:gdLst>
                <a:gd name="connsiteX0" fmla="*/ 0 w 10959"/>
                <a:gd name="connsiteY0" fmla="*/ 16805 h 51771"/>
                <a:gd name="connsiteX1" fmla="*/ 0 w 10959"/>
                <a:gd name="connsiteY1" fmla="*/ 48118 h 51771"/>
                <a:gd name="connsiteX2" fmla="*/ 522 w 10959"/>
                <a:gd name="connsiteY2" fmla="*/ 51771 h 51771"/>
                <a:gd name="connsiteX3" fmla="*/ 2401 w 10959"/>
                <a:gd name="connsiteY3" fmla="*/ 51041 h 51771"/>
                <a:gd name="connsiteX4" fmla="*/ 10960 w 10959"/>
                <a:gd name="connsiteY4" fmla="*/ 34966 h 51771"/>
                <a:gd name="connsiteX5" fmla="*/ 10960 w 10959"/>
                <a:gd name="connsiteY5" fmla="*/ 3653 h 51771"/>
                <a:gd name="connsiteX6" fmla="*/ 10438 w 10959"/>
                <a:gd name="connsiteY6" fmla="*/ 0 h 51771"/>
                <a:gd name="connsiteX7" fmla="*/ 8559 w 10959"/>
                <a:gd name="connsiteY7" fmla="*/ 730 h 51771"/>
                <a:gd name="connsiteX8" fmla="*/ 0 w 10959"/>
                <a:gd name="connsiteY8" fmla="*/ 16805 h 51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959" h="51771">
                  <a:moveTo>
                    <a:pt x="0" y="16805"/>
                  </a:moveTo>
                  <a:lnTo>
                    <a:pt x="0" y="48118"/>
                  </a:lnTo>
                  <a:cubicBezTo>
                    <a:pt x="0" y="49350"/>
                    <a:pt x="177" y="50581"/>
                    <a:pt x="522" y="51771"/>
                  </a:cubicBezTo>
                  <a:lnTo>
                    <a:pt x="2401" y="51041"/>
                  </a:lnTo>
                  <a:cubicBezTo>
                    <a:pt x="7661" y="47367"/>
                    <a:pt x="10845" y="41386"/>
                    <a:pt x="10960" y="34966"/>
                  </a:cubicBezTo>
                  <a:lnTo>
                    <a:pt x="10960" y="3653"/>
                  </a:lnTo>
                  <a:cubicBezTo>
                    <a:pt x="10960" y="2422"/>
                    <a:pt x="10782" y="1190"/>
                    <a:pt x="10438" y="0"/>
                  </a:cubicBezTo>
                  <a:lnTo>
                    <a:pt x="8559" y="730"/>
                  </a:lnTo>
                  <a:cubicBezTo>
                    <a:pt x="3298" y="4405"/>
                    <a:pt x="115" y="10386"/>
                    <a:pt x="0" y="16805"/>
                  </a:cubicBezTo>
                  <a:close/>
                </a:path>
              </a:pathLst>
            </a:custGeom>
            <a:solidFill>
              <a:srgbClr val="000000">
                <a:alpha val="15000"/>
              </a:srgbClr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06" name="Полилиния: фигура 205">
              <a:extLst>
                <a:ext uri="{FF2B5EF4-FFF2-40B4-BE49-F238E27FC236}">
                  <a16:creationId xmlns:a16="http://schemas.microsoft.com/office/drawing/2014/main" id="{609D1F2F-F9AC-2163-D855-391167922943}"/>
                </a:ext>
              </a:extLst>
            </p:cNvPr>
            <p:cNvSpPr/>
            <p:nvPr/>
          </p:nvSpPr>
          <p:spPr>
            <a:xfrm>
              <a:off x="15714978" y="8207409"/>
              <a:ext cx="16913" cy="55800"/>
            </a:xfrm>
            <a:custGeom>
              <a:avLst/>
              <a:gdLst>
                <a:gd name="connsiteX0" fmla="*/ 8352 w 16913"/>
                <a:gd name="connsiteY0" fmla="*/ 54755 h 55800"/>
                <a:gd name="connsiteX1" fmla="*/ 8352 w 16913"/>
                <a:gd name="connsiteY1" fmla="*/ 54755 h 55800"/>
                <a:gd name="connsiteX2" fmla="*/ 2 w 16913"/>
                <a:gd name="connsiteY2" fmla="*/ 48284 h 55800"/>
                <a:gd name="connsiteX3" fmla="*/ 2 w 16913"/>
                <a:gd name="connsiteY3" fmla="*/ 16971 h 55800"/>
                <a:gd name="connsiteX4" fmla="*/ 8561 w 16913"/>
                <a:gd name="connsiteY4" fmla="*/ 1001 h 55800"/>
                <a:gd name="connsiteX5" fmla="*/ 8561 w 16913"/>
                <a:gd name="connsiteY5" fmla="*/ 1001 h 55800"/>
                <a:gd name="connsiteX6" fmla="*/ 16911 w 16913"/>
                <a:gd name="connsiteY6" fmla="*/ 7472 h 55800"/>
                <a:gd name="connsiteX7" fmla="*/ 16911 w 16913"/>
                <a:gd name="connsiteY7" fmla="*/ 38786 h 55800"/>
                <a:gd name="connsiteX8" fmla="*/ 8352 w 16913"/>
                <a:gd name="connsiteY8" fmla="*/ 54755 h 55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913" h="55800">
                  <a:moveTo>
                    <a:pt x="8352" y="54755"/>
                  </a:moveTo>
                  <a:lnTo>
                    <a:pt x="8352" y="54755"/>
                  </a:lnTo>
                  <a:cubicBezTo>
                    <a:pt x="3655" y="57469"/>
                    <a:pt x="-102" y="54755"/>
                    <a:pt x="2" y="48284"/>
                  </a:cubicBezTo>
                  <a:lnTo>
                    <a:pt x="2" y="16971"/>
                  </a:lnTo>
                  <a:cubicBezTo>
                    <a:pt x="274" y="10624"/>
                    <a:pt x="3426" y="4748"/>
                    <a:pt x="8561" y="1001"/>
                  </a:cubicBezTo>
                  <a:lnTo>
                    <a:pt x="8561" y="1001"/>
                  </a:lnTo>
                  <a:cubicBezTo>
                    <a:pt x="13258" y="-1609"/>
                    <a:pt x="17016" y="1001"/>
                    <a:pt x="16911" y="7472"/>
                  </a:cubicBezTo>
                  <a:lnTo>
                    <a:pt x="16911" y="38786"/>
                  </a:lnTo>
                  <a:cubicBezTo>
                    <a:pt x="16797" y="45173"/>
                    <a:pt x="13613" y="51123"/>
                    <a:pt x="8352" y="54755"/>
                  </a:cubicBezTo>
                  <a:close/>
                </a:path>
              </a:pathLst>
            </a:custGeom>
            <a:solidFill>
              <a:srgbClr val="F28F8F"/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07" name="Полилиния: фигура 206">
              <a:extLst>
                <a:ext uri="{FF2B5EF4-FFF2-40B4-BE49-F238E27FC236}">
                  <a16:creationId xmlns:a16="http://schemas.microsoft.com/office/drawing/2014/main" id="{D4E395B9-78A6-DC73-49D1-593709A93B58}"/>
                </a:ext>
              </a:extLst>
            </p:cNvPr>
            <p:cNvSpPr/>
            <p:nvPr/>
          </p:nvSpPr>
          <p:spPr>
            <a:xfrm>
              <a:off x="15715121" y="8207366"/>
              <a:ext cx="10610" cy="51771"/>
            </a:xfrm>
            <a:custGeom>
              <a:avLst/>
              <a:gdLst>
                <a:gd name="connsiteX0" fmla="*/ 172 w 10610"/>
                <a:gd name="connsiteY0" fmla="*/ 16700 h 51771"/>
                <a:gd name="connsiteX1" fmla="*/ 172 w 10610"/>
                <a:gd name="connsiteY1" fmla="*/ 48014 h 51771"/>
                <a:gd name="connsiteX2" fmla="*/ 172 w 10610"/>
                <a:gd name="connsiteY2" fmla="*/ 51771 h 51771"/>
                <a:gd name="connsiteX3" fmla="*/ 1946 w 10610"/>
                <a:gd name="connsiteY3" fmla="*/ 50936 h 51771"/>
                <a:gd name="connsiteX4" fmla="*/ 10610 w 10610"/>
                <a:gd name="connsiteY4" fmla="*/ 34967 h 51771"/>
                <a:gd name="connsiteX5" fmla="*/ 10610 w 10610"/>
                <a:gd name="connsiteY5" fmla="*/ 3653 h 51771"/>
                <a:gd name="connsiteX6" fmla="*/ 10088 w 10610"/>
                <a:gd name="connsiteY6" fmla="*/ 0 h 51771"/>
                <a:gd name="connsiteX7" fmla="*/ 8209 w 10610"/>
                <a:gd name="connsiteY7" fmla="*/ 731 h 51771"/>
                <a:gd name="connsiteX8" fmla="*/ 172 w 10610"/>
                <a:gd name="connsiteY8" fmla="*/ 16700 h 51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610" h="51771">
                  <a:moveTo>
                    <a:pt x="172" y="16700"/>
                  </a:moveTo>
                  <a:lnTo>
                    <a:pt x="172" y="48014"/>
                  </a:lnTo>
                  <a:cubicBezTo>
                    <a:pt x="-57" y="49256"/>
                    <a:pt x="-57" y="50529"/>
                    <a:pt x="172" y="51771"/>
                  </a:cubicBezTo>
                  <a:cubicBezTo>
                    <a:pt x="788" y="51563"/>
                    <a:pt x="1383" y="51281"/>
                    <a:pt x="1946" y="50936"/>
                  </a:cubicBezTo>
                  <a:cubicBezTo>
                    <a:pt x="7197" y="47283"/>
                    <a:pt x="10412" y="41354"/>
                    <a:pt x="10610" y="34967"/>
                  </a:cubicBezTo>
                  <a:lnTo>
                    <a:pt x="10610" y="3653"/>
                  </a:lnTo>
                  <a:cubicBezTo>
                    <a:pt x="10621" y="2411"/>
                    <a:pt x="10443" y="1180"/>
                    <a:pt x="10088" y="0"/>
                  </a:cubicBezTo>
                  <a:cubicBezTo>
                    <a:pt x="9430" y="157"/>
                    <a:pt x="8794" y="397"/>
                    <a:pt x="8209" y="731"/>
                  </a:cubicBezTo>
                  <a:cubicBezTo>
                    <a:pt x="3272" y="4582"/>
                    <a:pt x="318" y="10438"/>
                    <a:pt x="172" y="16700"/>
                  </a:cubicBezTo>
                  <a:close/>
                </a:path>
              </a:pathLst>
            </a:custGeom>
            <a:solidFill>
              <a:srgbClr val="000000">
                <a:alpha val="15000"/>
              </a:srgbClr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08" name="Полилиния: фигура 207">
              <a:extLst>
                <a:ext uri="{FF2B5EF4-FFF2-40B4-BE49-F238E27FC236}">
                  <a16:creationId xmlns:a16="http://schemas.microsoft.com/office/drawing/2014/main" id="{70E6D671-0735-A9B5-DDA2-D2479C8A1E34}"/>
                </a:ext>
              </a:extLst>
            </p:cNvPr>
            <p:cNvSpPr/>
            <p:nvPr/>
          </p:nvSpPr>
          <p:spPr>
            <a:xfrm>
              <a:off x="15629600" y="8213629"/>
              <a:ext cx="103333" cy="120490"/>
            </a:xfrm>
            <a:custGeom>
              <a:avLst/>
              <a:gdLst>
                <a:gd name="connsiteX0" fmla="*/ 13569 w 103333"/>
                <a:gd name="connsiteY0" fmla="*/ 104378 h 120490"/>
                <a:gd name="connsiteX1" fmla="*/ 27764 w 103333"/>
                <a:gd name="connsiteY1" fmla="*/ 0 h 120490"/>
                <a:gd name="connsiteX2" fmla="*/ 0 w 103333"/>
                <a:gd name="connsiteY2" fmla="*/ 74839 h 120490"/>
                <a:gd name="connsiteX3" fmla="*/ 68680 w 103333"/>
                <a:gd name="connsiteY3" fmla="*/ 110849 h 120490"/>
                <a:gd name="connsiteX4" fmla="*/ 103334 w 103333"/>
                <a:gd name="connsiteY4" fmla="*/ 81414 h 120490"/>
                <a:gd name="connsiteX5" fmla="*/ 13569 w 103333"/>
                <a:gd name="connsiteY5" fmla="*/ 104378 h 120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3333" h="120490">
                  <a:moveTo>
                    <a:pt x="13569" y="104378"/>
                  </a:moveTo>
                  <a:cubicBezTo>
                    <a:pt x="-3653" y="80162"/>
                    <a:pt x="8141" y="29956"/>
                    <a:pt x="27764" y="0"/>
                  </a:cubicBezTo>
                  <a:cubicBezTo>
                    <a:pt x="11314" y="21648"/>
                    <a:pt x="1649" y="47701"/>
                    <a:pt x="0" y="74839"/>
                  </a:cubicBezTo>
                  <a:cubicBezTo>
                    <a:pt x="0" y="116590"/>
                    <a:pt x="30269" y="132455"/>
                    <a:pt x="68680" y="110849"/>
                  </a:cubicBezTo>
                  <a:cubicBezTo>
                    <a:pt x="81863" y="103135"/>
                    <a:pt x="93585" y="93178"/>
                    <a:pt x="103334" y="81414"/>
                  </a:cubicBezTo>
                  <a:cubicBezTo>
                    <a:pt x="78909" y="109597"/>
                    <a:pt x="32148" y="130159"/>
                    <a:pt x="13569" y="104378"/>
                  </a:cubicBezTo>
                  <a:close/>
                </a:path>
              </a:pathLst>
            </a:custGeom>
            <a:solidFill>
              <a:srgbClr val="FFFFFF">
                <a:alpha val="30000"/>
              </a:srgbClr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09" name="Полилиния: фигура 208">
              <a:extLst>
                <a:ext uri="{FF2B5EF4-FFF2-40B4-BE49-F238E27FC236}">
                  <a16:creationId xmlns:a16="http://schemas.microsoft.com/office/drawing/2014/main" id="{D299D49D-10F2-FA8F-085E-E2E52A12567C}"/>
                </a:ext>
              </a:extLst>
            </p:cNvPr>
            <p:cNvSpPr/>
            <p:nvPr/>
          </p:nvSpPr>
          <p:spPr>
            <a:xfrm>
              <a:off x="15431309" y="8076399"/>
              <a:ext cx="56874" cy="50712"/>
            </a:xfrm>
            <a:custGeom>
              <a:avLst/>
              <a:gdLst>
                <a:gd name="connsiteX0" fmla="*/ 54772 w 56874"/>
                <a:gd name="connsiteY0" fmla="*/ 13125 h 50712"/>
                <a:gd name="connsiteX1" fmla="*/ 26694 w 56874"/>
                <a:gd name="connsiteY1" fmla="*/ 25024 h 50712"/>
                <a:gd name="connsiteX2" fmla="*/ 5193 w 56874"/>
                <a:gd name="connsiteY2" fmla="*/ 46839 h 50712"/>
                <a:gd name="connsiteX3" fmla="*/ 13125 w 56874"/>
                <a:gd name="connsiteY3" fmla="*/ 5193 h 50712"/>
                <a:gd name="connsiteX4" fmla="*/ 54772 w 56874"/>
                <a:gd name="connsiteY4" fmla="*/ 13125 h 50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874" h="50712">
                  <a:moveTo>
                    <a:pt x="54772" y="13125"/>
                  </a:moveTo>
                  <a:cubicBezTo>
                    <a:pt x="64061" y="26903"/>
                    <a:pt x="40368" y="15734"/>
                    <a:pt x="26694" y="25024"/>
                  </a:cubicBezTo>
                  <a:cubicBezTo>
                    <a:pt x="13021" y="34314"/>
                    <a:pt x="14482" y="60513"/>
                    <a:pt x="5193" y="46839"/>
                  </a:cubicBezTo>
                  <a:cubicBezTo>
                    <a:pt x="-4118" y="33145"/>
                    <a:pt x="-569" y="14503"/>
                    <a:pt x="13125" y="5193"/>
                  </a:cubicBezTo>
                  <a:cubicBezTo>
                    <a:pt x="26819" y="-4118"/>
                    <a:pt x="45461" y="-569"/>
                    <a:pt x="54772" y="13125"/>
                  </a:cubicBezTo>
                  <a:close/>
                </a:path>
              </a:pathLst>
            </a:custGeom>
            <a:solidFill>
              <a:srgbClr val="37474F"/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10" name="Полилиния: фигура 209">
              <a:extLst>
                <a:ext uri="{FF2B5EF4-FFF2-40B4-BE49-F238E27FC236}">
                  <a16:creationId xmlns:a16="http://schemas.microsoft.com/office/drawing/2014/main" id="{07939BED-37C6-F8A9-858A-02E7D103F4BB}"/>
                </a:ext>
              </a:extLst>
            </p:cNvPr>
            <p:cNvSpPr/>
            <p:nvPr/>
          </p:nvSpPr>
          <p:spPr>
            <a:xfrm>
              <a:off x="15621045" y="8020128"/>
              <a:ext cx="60212" cy="39989"/>
            </a:xfrm>
            <a:custGeom>
              <a:avLst/>
              <a:gdLst>
                <a:gd name="connsiteX0" fmla="*/ 29639 w 60212"/>
                <a:gd name="connsiteY0" fmla="*/ 24827 h 39989"/>
                <a:gd name="connsiteX1" fmla="*/ 309 w 60212"/>
                <a:gd name="connsiteY1" fmla="*/ 34325 h 39989"/>
                <a:gd name="connsiteX2" fmla="*/ 25798 w 60212"/>
                <a:gd name="connsiteY2" fmla="*/ 309 h 39989"/>
                <a:gd name="connsiteX3" fmla="*/ 59825 w 60212"/>
                <a:gd name="connsiteY3" fmla="*/ 25798 h 39989"/>
                <a:gd name="connsiteX4" fmla="*/ 60117 w 60212"/>
                <a:gd name="connsiteY4" fmla="*/ 29315 h 39989"/>
                <a:gd name="connsiteX5" fmla="*/ 29639 w 60212"/>
                <a:gd name="connsiteY5" fmla="*/ 24827 h 399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0212" h="39989">
                  <a:moveTo>
                    <a:pt x="29639" y="24827"/>
                  </a:moveTo>
                  <a:cubicBezTo>
                    <a:pt x="13147" y="26184"/>
                    <a:pt x="1770" y="50817"/>
                    <a:pt x="309" y="34325"/>
                  </a:cubicBezTo>
                  <a:cubicBezTo>
                    <a:pt x="-2050" y="17896"/>
                    <a:pt x="9368" y="2657"/>
                    <a:pt x="25798" y="309"/>
                  </a:cubicBezTo>
                  <a:cubicBezTo>
                    <a:pt x="42237" y="-2050"/>
                    <a:pt x="57466" y="9369"/>
                    <a:pt x="59825" y="25798"/>
                  </a:cubicBezTo>
                  <a:cubicBezTo>
                    <a:pt x="59992" y="26967"/>
                    <a:pt x="60086" y="28136"/>
                    <a:pt x="60117" y="29315"/>
                  </a:cubicBezTo>
                  <a:cubicBezTo>
                    <a:pt x="61578" y="46224"/>
                    <a:pt x="46130" y="23888"/>
                    <a:pt x="29639" y="24827"/>
                  </a:cubicBezTo>
                  <a:close/>
                </a:path>
              </a:pathLst>
            </a:custGeom>
            <a:solidFill>
              <a:srgbClr val="37474F"/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11" name="Полилиния: фигура 210">
              <a:extLst>
                <a:ext uri="{FF2B5EF4-FFF2-40B4-BE49-F238E27FC236}">
                  <a16:creationId xmlns:a16="http://schemas.microsoft.com/office/drawing/2014/main" id="{D8D3D5DD-7FAF-E23B-461C-BA20D3A87C78}"/>
                </a:ext>
              </a:extLst>
            </p:cNvPr>
            <p:cNvSpPr/>
            <p:nvPr/>
          </p:nvSpPr>
          <p:spPr>
            <a:xfrm>
              <a:off x="15529746" y="7725872"/>
              <a:ext cx="146718" cy="131933"/>
            </a:xfrm>
            <a:custGeom>
              <a:avLst/>
              <a:gdLst>
                <a:gd name="connsiteX0" fmla="*/ 12698 w 146718"/>
                <a:gd name="connsiteY0" fmla="*/ 131933 h 131933"/>
                <a:gd name="connsiteX1" fmla="*/ 4870 w 146718"/>
                <a:gd name="connsiteY1" fmla="*/ 80789 h 131933"/>
                <a:gd name="connsiteX2" fmla="*/ 26267 w 146718"/>
                <a:gd name="connsiteY2" fmla="*/ 55111 h 131933"/>
                <a:gd name="connsiteX3" fmla="*/ 95052 w 146718"/>
                <a:gd name="connsiteY3" fmla="*/ 26303 h 131933"/>
                <a:gd name="connsiteX4" fmla="*/ 122608 w 146718"/>
                <a:gd name="connsiteY4" fmla="*/ 16387 h 131933"/>
                <a:gd name="connsiteX5" fmla="*/ 146719 w 146718"/>
                <a:gd name="connsiteY5" fmla="*/ 0 h 131933"/>
                <a:gd name="connsiteX6" fmla="*/ 12698 w 146718"/>
                <a:gd name="connsiteY6" fmla="*/ 131933 h 131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6718" h="131933">
                  <a:moveTo>
                    <a:pt x="12698" y="131933"/>
                  </a:moveTo>
                  <a:cubicBezTo>
                    <a:pt x="-673" y="118364"/>
                    <a:pt x="-3825" y="97739"/>
                    <a:pt x="4870" y="80789"/>
                  </a:cubicBezTo>
                  <a:cubicBezTo>
                    <a:pt x="10276" y="70925"/>
                    <a:pt x="17541" y="62209"/>
                    <a:pt x="26267" y="55111"/>
                  </a:cubicBezTo>
                  <a:cubicBezTo>
                    <a:pt x="45890" y="37680"/>
                    <a:pt x="70523" y="33401"/>
                    <a:pt x="95052" y="26303"/>
                  </a:cubicBezTo>
                  <a:cubicBezTo>
                    <a:pt x="104508" y="23798"/>
                    <a:pt x="113725" y="20479"/>
                    <a:pt x="122608" y="16387"/>
                  </a:cubicBezTo>
                  <a:cubicBezTo>
                    <a:pt x="126574" y="14404"/>
                    <a:pt x="146719" y="4488"/>
                    <a:pt x="146719" y="0"/>
                  </a:cubicBezTo>
                  <a:cubicBezTo>
                    <a:pt x="146719" y="34132"/>
                    <a:pt x="12698" y="131933"/>
                    <a:pt x="12698" y="131933"/>
                  </a:cubicBezTo>
                  <a:close/>
                </a:path>
              </a:pathLst>
            </a:custGeom>
            <a:solidFill>
              <a:srgbClr val="F28F8F"/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12" name="Полилиния: фигура 211">
              <a:extLst>
                <a:ext uri="{FF2B5EF4-FFF2-40B4-BE49-F238E27FC236}">
                  <a16:creationId xmlns:a16="http://schemas.microsoft.com/office/drawing/2014/main" id="{A206F714-070E-D1DB-31A4-610F747515EA}"/>
                </a:ext>
              </a:extLst>
            </p:cNvPr>
            <p:cNvSpPr/>
            <p:nvPr/>
          </p:nvSpPr>
          <p:spPr>
            <a:xfrm>
              <a:off x="15542548" y="7725872"/>
              <a:ext cx="143948" cy="179112"/>
            </a:xfrm>
            <a:custGeom>
              <a:avLst/>
              <a:gdLst>
                <a:gd name="connsiteX0" fmla="*/ 108762 w 143948"/>
                <a:gd name="connsiteY0" fmla="*/ 179112 h 179112"/>
                <a:gd name="connsiteX1" fmla="*/ 0 w 143948"/>
                <a:gd name="connsiteY1" fmla="*/ 131933 h 179112"/>
                <a:gd name="connsiteX2" fmla="*/ 56886 w 143948"/>
                <a:gd name="connsiteY2" fmla="*/ 66802 h 179112"/>
                <a:gd name="connsiteX3" fmla="*/ 134021 w 143948"/>
                <a:gd name="connsiteY3" fmla="*/ 0 h 179112"/>
                <a:gd name="connsiteX4" fmla="*/ 108762 w 143948"/>
                <a:gd name="connsiteY4" fmla="*/ 179112 h 179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3948" h="179112">
                  <a:moveTo>
                    <a:pt x="108762" y="179112"/>
                  </a:moveTo>
                  <a:cubicBezTo>
                    <a:pt x="83189" y="140388"/>
                    <a:pt x="0" y="131933"/>
                    <a:pt x="0" y="131933"/>
                  </a:cubicBezTo>
                  <a:cubicBezTo>
                    <a:pt x="0" y="131933"/>
                    <a:pt x="6576" y="97280"/>
                    <a:pt x="56886" y="66802"/>
                  </a:cubicBezTo>
                  <a:cubicBezTo>
                    <a:pt x="119513" y="28913"/>
                    <a:pt x="134021" y="0"/>
                    <a:pt x="134021" y="0"/>
                  </a:cubicBezTo>
                  <a:cubicBezTo>
                    <a:pt x="134021" y="0"/>
                    <a:pt x="168570" y="103647"/>
                    <a:pt x="108762" y="179112"/>
                  </a:cubicBezTo>
                  <a:close/>
                </a:path>
              </a:pathLst>
            </a:custGeom>
            <a:solidFill>
              <a:srgbClr val="FFC4C3"/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13" name="Полилиния: фигура 212">
              <a:extLst>
                <a:ext uri="{FF2B5EF4-FFF2-40B4-BE49-F238E27FC236}">
                  <a16:creationId xmlns:a16="http://schemas.microsoft.com/office/drawing/2014/main" id="{8D5845AF-7814-F618-D7DD-694C6FDBF624}"/>
                </a:ext>
              </a:extLst>
            </p:cNvPr>
            <p:cNvSpPr/>
            <p:nvPr/>
          </p:nvSpPr>
          <p:spPr>
            <a:xfrm>
              <a:off x="15172634" y="7819291"/>
              <a:ext cx="192224" cy="86006"/>
            </a:xfrm>
            <a:custGeom>
              <a:avLst/>
              <a:gdLst>
                <a:gd name="connsiteX0" fmla="*/ 0 w 192224"/>
                <a:gd name="connsiteY0" fmla="*/ 0 h 86006"/>
                <a:gd name="connsiteX1" fmla="*/ 59182 w 192224"/>
                <a:gd name="connsiteY1" fmla="*/ 20876 h 86006"/>
                <a:gd name="connsiteX2" fmla="*/ 144980 w 192224"/>
                <a:gd name="connsiteY2" fmla="*/ 27973 h 86006"/>
                <a:gd name="connsiteX3" fmla="*/ 191429 w 192224"/>
                <a:gd name="connsiteY3" fmla="*/ 81519 h 86006"/>
                <a:gd name="connsiteX4" fmla="*/ 75569 w 192224"/>
                <a:gd name="connsiteY4" fmla="*/ 76822 h 86006"/>
                <a:gd name="connsiteX5" fmla="*/ 0 w 192224"/>
                <a:gd name="connsiteY5" fmla="*/ 0 h 86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2224" h="86006">
                  <a:moveTo>
                    <a:pt x="0" y="0"/>
                  </a:moveTo>
                  <a:cubicBezTo>
                    <a:pt x="14508" y="12003"/>
                    <a:pt x="30374" y="18057"/>
                    <a:pt x="59182" y="20876"/>
                  </a:cubicBezTo>
                  <a:cubicBezTo>
                    <a:pt x="87990" y="23694"/>
                    <a:pt x="119095" y="20876"/>
                    <a:pt x="144980" y="27973"/>
                  </a:cubicBezTo>
                  <a:cubicBezTo>
                    <a:pt x="170866" y="35071"/>
                    <a:pt x="197169" y="59913"/>
                    <a:pt x="191429" y="81519"/>
                  </a:cubicBezTo>
                  <a:cubicBezTo>
                    <a:pt x="191429" y="81519"/>
                    <a:pt x="117111" y="94253"/>
                    <a:pt x="75569" y="76822"/>
                  </a:cubicBezTo>
                  <a:cubicBezTo>
                    <a:pt x="34027" y="59391"/>
                    <a:pt x="0" y="21710"/>
                    <a:pt x="0" y="0"/>
                  </a:cubicBezTo>
                  <a:close/>
                </a:path>
              </a:pathLst>
            </a:custGeom>
            <a:solidFill>
              <a:srgbClr val="F28F8F"/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14" name="Полилиния: фигура 213">
              <a:extLst>
                <a:ext uri="{FF2B5EF4-FFF2-40B4-BE49-F238E27FC236}">
                  <a16:creationId xmlns:a16="http://schemas.microsoft.com/office/drawing/2014/main" id="{7FE9C9C4-E3B3-8412-6CE6-3911962CF3B2}"/>
                </a:ext>
              </a:extLst>
            </p:cNvPr>
            <p:cNvSpPr/>
            <p:nvPr/>
          </p:nvSpPr>
          <p:spPr>
            <a:xfrm>
              <a:off x="15157863" y="7819291"/>
              <a:ext cx="206200" cy="222115"/>
            </a:xfrm>
            <a:custGeom>
              <a:avLst/>
              <a:gdLst>
                <a:gd name="connsiteX0" fmla="*/ 206200 w 206200"/>
                <a:gd name="connsiteY0" fmla="*/ 81310 h 222115"/>
                <a:gd name="connsiteX1" fmla="*/ 92220 w 206200"/>
                <a:gd name="connsiteY1" fmla="*/ 222116 h 222115"/>
                <a:gd name="connsiteX2" fmla="*/ 7674 w 206200"/>
                <a:gd name="connsiteY2" fmla="*/ 114815 h 222115"/>
                <a:gd name="connsiteX3" fmla="*/ 14772 w 206200"/>
                <a:gd name="connsiteY3" fmla="*/ 0 h 222115"/>
                <a:gd name="connsiteX4" fmla="*/ 79590 w 206200"/>
                <a:gd name="connsiteY4" fmla="*/ 36532 h 222115"/>
                <a:gd name="connsiteX5" fmla="*/ 206200 w 206200"/>
                <a:gd name="connsiteY5" fmla="*/ 81310 h 222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6200" h="222115">
                  <a:moveTo>
                    <a:pt x="206200" y="81310"/>
                  </a:moveTo>
                  <a:cubicBezTo>
                    <a:pt x="122698" y="102186"/>
                    <a:pt x="92220" y="222116"/>
                    <a:pt x="92220" y="222116"/>
                  </a:cubicBezTo>
                  <a:cubicBezTo>
                    <a:pt x="50803" y="199121"/>
                    <a:pt x="20346" y="160460"/>
                    <a:pt x="7674" y="114815"/>
                  </a:cubicBezTo>
                  <a:cubicBezTo>
                    <a:pt x="-4611" y="77031"/>
                    <a:pt x="-2075" y="35989"/>
                    <a:pt x="14772" y="0"/>
                  </a:cubicBezTo>
                  <a:cubicBezTo>
                    <a:pt x="31723" y="19039"/>
                    <a:pt x="54529" y="31887"/>
                    <a:pt x="79590" y="36532"/>
                  </a:cubicBezTo>
                  <a:cubicBezTo>
                    <a:pt x="116644" y="44256"/>
                    <a:pt x="182924" y="46761"/>
                    <a:pt x="206200" y="81310"/>
                  </a:cubicBezTo>
                  <a:close/>
                </a:path>
              </a:pathLst>
            </a:custGeom>
            <a:solidFill>
              <a:srgbClr val="FFC4C3"/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215" name="Рисунок 5">
            <a:extLst>
              <a:ext uri="{FF2B5EF4-FFF2-40B4-BE49-F238E27FC236}">
                <a16:creationId xmlns:a16="http://schemas.microsoft.com/office/drawing/2014/main" id="{DF2211BA-A0D3-31C2-7C15-D303BC2A29F5}"/>
              </a:ext>
            </a:extLst>
          </p:cNvPr>
          <p:cNvGrpSpPr/>
          <p:nvPr/>
        </p:nvGrpSpPr>
        <p:grpSpPr>
          <a:xfrm>
            <a:off x="12542424" y="6893384"/>
            <a:ext cx="2794094" cy="2504422"/>
            <a:chOff x="12751491" y="6804218"/>
            <a:chExt cx="2213954" cy="1984427"/>
          </a:xfrm>
        </p:grpSpPr>
        <p:sp>
          <p:nvSpPr>
            <p:cNvPr id="216" name="Полилиния: фигура 215">
              <a:extLst>
                <a:ext uri="{FF2B5EF4-FFF2-40B4-BE49-F238E27FC236}">
                  <a16:creationId xmlns:a16="http://schemas.microsoft.com/office/drawing/2014/main" id="{051EB392-876A-0592-28CB-B819816EBA4E}"/>
                </a:ext>
              </a:extLst>
            </p:cNvPr>
            <p:cNvSpPr/>
            <p:nvPr/>
          </p:nvSpPr>
          <p:spPr>
            <a:xfrm>
              <a:off x="14675379" y="7854153"/>
              <a:ext cx="121391" cy="934492"/>
            </a:xfrm>
            <a:custGeom>
              <a:avLst/>
              <a:gdLst>
                <a:gd name="connsiteX0" fmla="*/ 121391 w 121391"/>
                <a:gd name="connsiteY0" fmla="*/ 934493 h 934492"/>
                <a:gd name="connsiteX1" fmla="*/ 121391 w 121391"/>
                <a:gd name="connsiteY1" fmla="*/ 123792 h 934492"/>
                <a:gd name="connsiteX2" fmla="*/ 61270 w 121391"/>
                <a:gd name="connsiteY2" fmla="*/ 0 h 934492"/>
                <a:gd name="connsiteX3" fmla="*/ 0 w 121391"/>
                <a:gd name="connsiteY3" fmla="*/ 54068 h 934492"/>
                <a:gd name="connsiteX4" fmla="*/ 0 w 121391"/>
                <a:gd name="connsiteY4" fmla="*/ 864664 h 934492"/>
                <a:gd name="connsiteX5" fmla="*/ 121391 w 121391"/>
                <a:gd name="connsiteY5" fmla="*/ 934493 h 934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1391" h="934492">
                  <a:moveTo>
                    <a:pt x="121391" y="934493"/>
                  </a:moveTo>
                  <a:lnTo>
                    <a:pt x="121391" y="123792"/>
                  </a:lnTo>
                  <a:lnTo>
                    <a:pt x="61270" y="0"/>
                  </a:lnTo>
                  <a:lnTo>
                    <a:pt x="0" y="54068"/>
                  </a:lnTo>
                  <a:lnTo>
                    <a:pt x="0" y="864664"/>
                  </a:lnTo>
                  <a:lnTo>
                    <a:pt x="121391" y="934493"/>
                  </a:lnTo>
                  <a:close/>
                </a:path>
              </a:pathLst>
            </a:custGeom>
            <a:solidFill>
              <a:srgbClr val="37474F"/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17" name="Полилиния: фигура 216">
              <a:extLst>
                <a:ext uri="{FF2B5EF4-FFF2-40B4-BE49-F238E27FC236}">
                  <a16:creationId xmlns:a16="http://schemas.microsoft.com/office/drawing/2014/main" id="{B9CC77E8-A41B-6BDA-CAE1-CA5C5D67BFD0}"/>
                </a:ext>
              </a:extLst>
            </p:cNvPr>
            <p:cNvSpPr/>
            <p:nvPr/>
          </p:nvSpPr>
          <p:spPr>
            <a:xfrm>
              <a:off x="14796770" y="7960513"/>
              <a:ext cx="30373" cy="828132"/>
            </a:xfrm>
            <a:custGeom>
              <a:avLst/>
              <a:gdLst>
                <a:gd name="connsiteX0" fmla="*/ 0 w 30373"/>
                <a:gd name="connsiteY0" fmla="*/ 17431 h 828132"/>
                <a:gd name="connsiteX1" fmla="*/ 30374 w 30373"/>
                <a:gd name="connsiteY1" fmla="*/ 0 h 828132"/>
                <a:gd name="connsiteX2" fmla="*/ 30374 w 30373"/>
                <a:gd name="connsiteY2" fmla="*/ 810701 h 828132"/>
                <a:gd name="connsiteX3" fmla="*/ 0 w 30373"/>
                <a:gd name="connsiteY3" fmla="*/ 828132 h 828132"/>
                <a:gd name="connsiteX4" fmla="*/ 0 w 30373"/>
                <a:gd name="connsiteY4" fmla="*/ 17431 h 828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373" h="828132">
                  <a:moveTo>
                    <a:pt x="0" y="17431"/>
                  </a:moveTo>
                  <a:lnTo>
                    <a:pt x="30374" y="0"/>
                  </a:lnTo>
                  <a:lnTo>
                    <a:pt x="30374" y="810701"/>
                  </a:lnTo>
                  <a:lnTo>
                    <a:pt x="0" y="828132"/>
                  </a:lnTo>
                  <a:lnTo>
                    <a:pt x="0" y="17431"/>
                  </a:lnTo>
                  <a:close/>
                </a:path>
              </a:pathLst>
            </a:custGeom>
            <a:solidFill>
              <a:srgbClr val="263238"/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18" name="Полилиния: фигура 217">
              <a:extLst>
                <a:ext uri="{FF2B5EF4-FFF2-40B4-BE49-F238E27FC236}">
                  <a16:creationId xmlns:a16="http://schemas.microsoft.com/office/drawing/2014/main" id="{B52EAAE4-7DD6-11DF-5751-102A2C32EB4F}"/>
                </a:ext>
              </a:extLst>
            </p:cNvPr>
            <p:cNvSpPr/>
            <p:nvPr/>
          </p:nvSpPr>
          <p:spPr>
            <a:xfrm>
              <a:off x="14736649" y="7835991"/>
              <a:ext cx="90495" cy="141953"/>
            </a:xfrm>
            <a:custGeom>
              <a:avLst/>
              <a:gdLst>
                <a:gd name="connsiteX0" fmla="*/ 0 w 90495"/>
                <a:gd name="connsiteY0" fmla="*/ 18162 h 141953"/>
                <a:gd name="connsiteX1" fmla="*/ 30374 w 90495"/>
                <a:gd name="connsiteY1" fmla="*/ 0 h 141953"/>
                <a:gd name="connsiteX2" fmla="*/ 90496 w 90495"/>
                <a:gd name="connsiteY2" fmla="*/ 124522 h 141953"/>
                <a:gd name="connsiteX3" fmla="*/ 60122 w 90495"/>
                <a:gd name="connsiteY3" fmla="*/ 141953 h 141953"/>
                <a:gd name="connsiteX4" fmla="*/ 0 w 90495"/>
                <a:gd name="connsiteY4" fmla="*/ 18162 h 141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495" h="141953">
                  <a:moveTo>
                    <a:pt x="0" y="18162"/>
                  </a:moveTo>
                  <a:lnTo>
                    <a:pt x="30374" y="0"/>
                  </a:lnTo>
                  <a:lnTo>
                    <a:pt x="90496" y="124522"/>
                  </a:lnTo>
                  <a:lnTo>
                    <a:pt x="60122" y="141953"/>
                  </a:lnTo>
                  <a:lnTo>
                    <a:pt x="0" y="18162"/>
                  </a:lnTo>
                  <a:close/>
                </a:path>
              </a:pathLst>
            </a:custGeom>
            <a:solidFill>
              <a:srgbClr val="455A64"/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19" name="Полилиния: фигура 218">
              <a:extLst>
                <a:ext uri="{FF2B5EF4-FFF2-40B4-BE49-F238E27FC236}">
                  <a16:creationId xmlns:a16="http://schemas.microsoft.com/office/drawing/2014/main" id="{16FBC507-517C-7399-2A27-86454074012E}"/>
                </a:ext>
              </a:extLst>
            </p:cNvPr>
            <p:cNvSpPr/>
            <p:nvPr/>
          </p:nvSpPr>
          <p:spPr>
            <a:xfrm>
              <a:off x="14226555" y="7596236"/>
              <a:ext cx="121391" cy="934492"/>
            </a:xfrm>
            <a:custGeom>
              <a:avLst/>
              <a:gdLst>
                <a:gd name="connsiteX0" fmla="*/ 121391 w 121391"/>
                <a:gd name="connsiteY0" fmla="*/ 934493 h 934492"/>
                <a:gd name="connsiteX1" fmla="*/ 121391 w 121391"/>
                <a:gd name="connsiteY1" fmla="*/ 123792 h 934492"/>
                <a:gd name="connsiteX2" fmla="*/ 61374 w 121391"/>
                <a:gd name="connsiteY2" fmla="*/ 0 h 934492"/>
                <a:gd name="connsiteX3" fmla="*/ 0 w 121391"/>
                <a:gd name="connsiteY3" fmla="*/ 53963 h 934492"/>
                <a:gd name="connsiteX4" fmla="*/ 0 w 121391"/>
                <a:gd name="connsiteY4" fmla="*/ 864664 h 934492"/>
                <a:gd name="connsiteX5" fmla="*/ 121391 w 121391"/>
                <a:gd name="connsiteY5" fmla="*/ 934493 h 934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1391" h="934492">
                  <a:moveTo>
                    <a:pt x="121391" y="934493"/>
                  </a:moveTo>
                  <a:lnTo>
                    <a:pt x="121391" y="123792"/>
                  </a:lnTo>
                  <a:lnTo>
                    <a:pt x="61374" y="0"/>
                  </a:lnTo>
                  <a:lnTo>
                    <a:pt x="0" y="53963"/>
                  </a:lnTo>
                  <a:lnTo>
                    <a:pt x="0" y="864664"/>
                  </a:lnTo>
                  <a:lnTo>
                    <a:pt x="121391" y="934493"/>
                  </a:lnTo>
                  <a:close/>
                </a:path>
              </a:pathLst>
            </a:custGeom>
            <a:solidFill>
              <a:srgbClr val="37474F"/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20" name="Полилиния: фигура 219">
              <a:extLst>
                <a:ext uri="{FF2B5EF4-FFF2-40B4-BE49-F238E27FC236}">
                  <a16:creationId xmlns:a16="http://schemas.microsoft.com/office/drawing/2014/main" id="{F362DF98-A47C-4F39-277C-40E89629F27F}"/>
                </a:ext>
              </a:extLst>
            </p:cNvPr>
            <p:cNvSpPr/>
            <p:nvPr/>
          </p:nvSpPr>
          <p:spPr>
            <a:xfrm>
              <a:off x="14347947" y="7702596"/>
              <a:ext cx="30373" cy="828132"/>
            </a:xfrm>
            <a:custGeom>
              <a:avLst/>
              <a:gdLst>
                <a:gd name="connsiteX0" fmla="*/ 0 w 30373"/>
                <a:gd name="connsiteY0" fmla="*/ 17431 h 828132"/>
                <a:gd name="connsiteX1" fmla="*/ 30374 w 30373"/>
                <a:gd name="connsiteY1" fmla="*/ 0 h 828132"/>
                <a:gd name="connsiteX2" fmla="*/ 30374 w 30373"/>
                <a:gd name="connsiteY2" fmla="*/ 810701 h 828132"/>
                <a:gd name="connsiteX3" fmla="*/ 0 w 30373"/>
                <a:gd name="connsiteY3" fmla="*/ 828132 h 828132"/>
                <a:gd name="connsiteX4" fmla="*/ 0 w 30373"/>
                <a:gd name="connsiteY4" fmla="*/ 17431 h 828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373" h="828132">
                  <a:moveTo>
                    <a:pt x="0" y="17431"/>
                  </a:moveTo>
                  <a:lnTo>
                    <a:pt x="30374" y="0"/>
                  </a:lnTo>
                  <a:lnTo>
                    <a:pt x="30374" y="810701"/>
                  </a:lnTo>
                  <a:lnTo>
                    <a:pt x="0" y="828132"/>
                  </a:lnTo>
                  <a:lnTo>
                    <a:pt x="0" y="17431"/>
                  </a:lnTo>
                  <a:close/>
                </a:path>
              </a:pathLst>
            </a:custGeom>
            <a:solidFill>
              <a:srgbClr val="263238"/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21" name="Полилиния: фигура 220">
              <a:extLst>
                <a:ext uri="{FF2B5EF4-FFF2-40B4-BE49-F238E27FC236}">
                  <a16:creationId xmlns:a16="http://schemas.microsoft.com/office/drawing/2014/main" id="{BD0B4A9E-D04A-2B86-4A76-165C1BB7BED9}"/>
                </a:ext>
              </a:extLst>
            </p:cNvPr>
            <p:cNvSpPr/>
            <p:nvPr/>
          </p:nvSpPr>
          <p:spPr>
            <a:xfrm>
              <a:off x="14287929" y="7578074"/>
              <a:ext cx="90390" cy="141953"/>
            </a:xfrm>
            <a:custGeom>
              <a:avLst/>
              <a:gdLst>
                <a:gd name="connsiteX0" fmla="*/ 0 w 90390"/>
                <a:gd name="connsiteY0" fmla="*/ 18162 h 141953"/>
                <a:gd name="connsiteX1" fmla="*/ 30269 w 90390"/>
                <a:gd name="connsiteY1" fmla="*/ 0 h 141953"/>
                <a:gd name="connsiteX2" fmla="*/ 90391 w 90390"/>
                <a:gd name="connsiteY2" fmla="*/ 124523 h 141953"/>
                <a:gd name="connsiteX3" fmla="*/ 60017 w 90390"/>
                <a:gd name="connsiteY3" fmla="*/ 141954 h 141953"/>
                <a:gd name="connsiteX4" fmla="*/ 0 w 90390"/>
                <a:gd name="connsiteY4" fmla="*/ 18162 h 141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390" h="141953">
                  <a:moveTo>
                    <a:pt x="0" y="18162"/>
                  </a:moveTo>
                  <a:lnTo>
                    <a:pt x="30269" y="0"/>
                  </a:lnTo>
                  <a:lnTo>
                    <a:pt x="90391" y="124523"/>
                  </a:lnTo>
                  <a:lnTo>
                    <a:pt x="60017" y="141954"/>
                  </a:lnTo>
                  <a:lnTo>
                    <a:pt x="0" y="18162"/>
                  </a:lnTo>
                  <a:close/>
                </a:path>
              </a:pathLst>
            </a:custGeom>
            <a:solidFill>
              <a:srgbClr val="455A64"/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22" name="Полилиния: фигура 221">
              <a:extLst>
                <a:ext uri="{FF2B5EF4-FFF2-40B4-BE49-F238E27FC236}">
                  <a16:creationId xmlns:a16="http://schemas.microsoft.com/office/drawing/2014/main" id="{CA1F51F1-0733-C09B-D613-D177D75494B6}"/>
                </a:ext>
              </a:extLst>
            </p:cNvPr>
            <p:cNvSpPr/>
            <p:nvPr/>
          </p:nvSpPr>
          <p:spPr>
            <a:xfrm>
              <a:off x="13777731" y="7338214"/>
              <a:ext cx="121495" cy="934492"/>
            </a:xfrm>
            <a:custGeom>
              <a:avLst/>
              <a:gdLst>
                <a:gd name="connsiteX0" fmla="*/ 121496 w 121495"/>
                <a:gd name="connsiteY0" fmla="*/ 934493 h 934492"/>
                <a:gd name="connsiteX1" fmla="*/ 121496 w 121495"/>
                <a:gd name="connsiteY1" fmla="*/ 123896 h 934492"/>
                <a:gd name="connsiteX2" fmla="*/ 61374 w 121495"/>
                <a:gd name="connsiteY2" fmla="*/ 0 h 934492"/>
                <a:gd name="connsiteX3" fmla="*/ 0 w 121495"/>
                <a:gd name="connsiteY3" fmla="*/ 54068 h 934492"/>
                <a:gd name="connsiteX4" fmla="*/ 0 w 121495"/>
                <a:gd name="connsiteY4" fmla="*/ 864769 h 934492"/>
                <a:gd name="connsiteX5" fmla="*/ 121496 w 121495"/>
                <a:gd name="connsiteY5" fmla="*/ 934493 h 934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1495" h="934492">
                  <a:moveTo>
                    <a:pt x="121496" y="934493"/>
                  </a:moveTo>
                  <a:lnTo>
                    <a:pt x="121496" y="123896"/>
                  </a:lnTo>
                  <a:lnTo>
                    <a:pt x="61374" y="0"/>
                  </a:lnTo>
                  <a:lnTo>
                    <a:pt x="0" y="54068"/>
                  </a:lnTo>
                  <a:lnTo>
                    <a:pt x="0" y="864769"/>
                  </a:lnTo>
                  <a:lnTo>
                    <a:pt x="121496" y="934493"/>
                  </a:lnTo>
                  <a:close/>
                </a:path>
              </a:pathLst>
            </a:custGeom>
            <a:solidFill>
              <a:srgbClr val="37474F"/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23" name="Полилиния: фигура 222">
              <a:extLst>
                <a:ext uri="{FF2B5EF4-FFF2-40B4-BE49-F238E27FC236}">
                  <a16:creationId xmlns:a16="http://schemas.microsoft.com/office/drawing/2014/main" id="{D41550FE-894F-904A-BC98-53F58E4D0948}"/>
                </a:ext>
              </a:extLst>
            </p:cNvPr>
            <p:cNvSpPr/>
            <p:nvPr/>
          </p:nvSpPr>
          <p:spPr>
            <a:xfrm>
              <a:off x="13899227" y="7444679"/>
              <a:ext cx="30373" cy="828027"/>
            </a:xfrm>
            <a:custGeom>
              <a:avLst/>
              <a:gdLst>
                <a:gd name="connsiteX0" fmla="*/ 0 w 30373"/>
                <a:gd name="connsiteY0" fmla="*/ 17431 h 828027"/>
                <a:gd name="connsiteX1" fmla="*/ 30374 w 30373"/>
                <a:gd name="connsiteY1" fmla="*/ 0 h 828027"/>
                <a:gd name="connsiteX2" fmla="*/ 30374 w 30373"/>
                <a:gd name="connsiteY2" fmla="*/ 810597 h 828027"/>
                <a:gd name="connsiteX3" fmla="*/ 0 w 30373"/>
                <a:gd name="connsiteY3" fmla="*/ 828028 h 828027"/>
                <a:gd name="connsiteX4" fmla="*/ 0 w 30373"/>
                <a:gd name="connsiteY4" fmla="*/ 17431 h 828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373" h="828027">
                  <a:moveTo>
                    <a:pt x="0" y="17431"/>
                  </a:moveTo>
                  <a:lnTo>
                    <a:pt x="30374" y="0"/>
                  </a:lnTo>
                  <a:lnTo>
                    <a:pt x="30374" y="810597"/>
                  </a:lnTo>
                  <a:lnTo>
                    <a:pt x="0" y="828028"/>
                  </a:lnTo>
                  <a:lnTo>
                    <a:pt x="0" y="17431"/>
                  </a:lnTo>
                  <a:close/>
                </a:path>
              </a:pathLst>
            </a:custGeom>
            <a:solidFill>
              <a:srgbClr val="263238"/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24" name="Полилиния: фигура 223">
              <a:extLst>
                <a:ext uri="{FF2B5EF4-FFF2-40B4-BE49-F238E27FC236}">
                  <a16:creationId xmlns:a16="http://schemas.microsoft.com/office/drawing/2014/main" id="{9E9F06E8-70AB-028D-CE6D-48B955601121}"/>
                </a:ext>
              </a:extLst>
            </p:cNvPr>
            <p:cNvSpPr/>
            <p:nvPr/>
          </p:nvSpPr>
          <p:spPr>
            <a:xfrm>
              <a:off x="13839106" y="7320157"/>
              <a:ext cx="90495" cy="141953"/>
            </a:xfrm>
            <a:custGeom>
              <a:avLst/>
              <a:gdLst>
                <a:gd name="connsiteX0" fmla="*/ 0 w 90495"/>
                <a:gd name="connsiteY0" fmla="*/ 18057 h 141953"/>
                <a:gd name="connsiteX1" fmla="*/ 30374 w 90495"/>
                <a:gd name="connsiteY1" fmla="*/ 0 h 141953"/>
                <a:gd name="connsiteX2" fmla="*/ 90495 w 90495"/>
                <a:gd name="connsiteY2" fmla="*/ 124522 h 141953"/>
                <a:gd name="connsiteX3" fmla="*/ 60121 w 90495"/>
                <a:gd name="connsiteY3" fmla="*/ 141954 h 141953"/>
                <a:gd name="connsiteX4" fmla="*/ 0 w 90495"/>
                <a:gd name="connsiteY4" fmla="*/ 18057 h 141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495" h="141953">
                  <a:moveTo>
                    <a:pt x="0" y="18057"/>
                  </a:moveTo>
                  <a:lnTo>
                    <a:pt x="30374" y="0"/>
                  </a:lnTo>
                  <a:lnTo>
                    <a:pt x="90495" y="124522"/>
                  </a:lnTo>
                  <a:lnTo>
                    <a:pt x="60121" y="141954"/>
                  </a:lnTo>
                  <a:lnTo>
                    <a:pt x="0" y="18057"/>
                  </a:lnTo>
                  <a:close/>
                </a:path>
              </a:pathLst>
            </a:custGeom>
            <a:solidFill>
              <a:srgbClr val="455A64"/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25" name="Полилиния: фигура 224">
              <a:extLst>
                <a:ext uri="{FF2B5EF4-FFF2-40B4-BE49-F238E27FC236}">
                  <a16:creationId xmlns:a16="http://schemas.microsoft.com/office/drawing/2014/main" id="{ADFA5AAD-78DC-43A9-7760-4324EF88F113}"/>
                </a:ext>
              </a:extLst>
            </p:cNvPr>
            <p:cNvSpPr/>
            <p:nvPr/>
          </p:nvSpPr>
          <p:spPr>
            <a:xfrm>
              <a:off x="13329012" y="7080297"/>
              <a:ext cx="121391" cy="934492"/>
            </a:xfrm>
            <a:custGeom>
              <a:avLst/>
              <a:gdLst>
                <a:gd name="connsiteX0" fmla="*/ 121391 w 121391"/>
                <a:gd name="connsiteY0" fmla="*/ 934493 h 934492"/>
                <a:gd name="connsiteX1" fmla="*/ 121391 w 121391"/>
                <a:gd name="connsiteY1" fmla="*/ 123792 h 934492"/>
                <a:gd name="connsiteX2" fmla="*/ 61270 w 121391"/>
                <a:gd name="connsiteY2" fmla="*/ 0 h 934492"/>
                <a:gd name="connsiteX3" fmla="*/ 0 w 121391"/>
                <a:gd name="connsiteY3" fmla="*/ 54068 h 934492"/>
                <a:gd name="connsiteX4" fmla="*/ 0 w 121391"/>
                <a:gd name="connsiteY4" fmla="*/ 864769 h 934492"/>
                <a:gd name="connsiteX5" fmla="*/ 121391 w 121391"/>
                <a:gd name="connsiteY5" fmla="*/ 934493 h 934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1391" h="934492">
                  <a:moveTo>
                    <a:pt x="121391" y="934493"/>
                  </a:moveTo>
                  <a:lnTo>
                    <a:pt x="121391" y="123792"/>
                  </a:lnTo>
                  <a:lnTo>
                    <a:pt x="61270" y="0"/>
                  </a:lnTo>
                  <a:lnTo>
                    <a:pt x="0" y="54068"/>
                  </a:lnTo>
                  <a:lnTo>
                    <a:pt x="0" y="864769"/>
                  </a:lnTo>
                  <a:lnTo>
                    <a:pt x="121391" y="934493"/>
                  </a:lnTo>
                  <a:close/>
                </a:path>
              </a:pathLst>
            </a:custGeom>
            <a:solidFill>
              <a:srgbClr val="37474F"/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26" name="Полилиния: фигура 225">
              <a:extLst>
                <a:ext uri="{FF2B5EF4-FFF2-40B4-BE49-F238E27FC236}">
                  <a16:creationId xmlns:a16="http://schemas.microsoft.com/office/drawing/2014/main" id="{49887D36-E6B3-75EA-5AFA-622DD8E45BED}"/>
                </a:ext>
              </a:extLst>
            </p:cNvPr>
            <p:cNvSpPr/>
            <p:nvPr/>
          </p:nvSpPr>
          <p:spPr>
            <a:xfrm>
              <a:off x="13450403" y="7186762"/>
              <a:ext cx="30373" cy="828027"/>
            </a:xfrm>
            <a:custGeom>
              <a:avLst/>
              <a:gdLst>
                <a:gd name="connsiteX0" fmla="*/ 0 w 30373"/>
                <a:gd name="connsiteY0" fmla="*/ 17327 h 828027"/>
                <a:gd name="connsiteX1" fmla="*/ 30374 w 30373"/>
                <a:gd name="connsiteY1" fmla="*/ 0 h 828027"/>
                <a:gd name="connsiteX2" fmla="*/ 30374 w 30373"/>
                <a:gd name="connsiteY2" fmla="*/ 810597 h 828027"/>
                <a:gd name="connsiteX3" fmla="*/ 0 w 30373"/>
                <a:gd name="connsiteY3" fmla="*/ 828028 h 828027"/>
                <a:gd name="connsiteX4" fmla="*/ 0 w 30373"/>
                <a:gd name="connsiteY4" fmla="*/ 17327 h 828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373" h="828027">
                  <a:moveTo>
                    <a:pt x="0" y="17327"/>
                  </a:moveTo>
                  <a:lnTo>
                    <a:pt x="30374" y="0"/>
                  </a:lnTo>
                  <a:lnTo>
                    <a:pt x="30374" y="810597"/>
                  </a:lnTo>
                  <a:lnTo>
                    <a:pt x="0" y="828028"/>
                  </a:lnTo>
                  <a:lnTo>
                    <a:pt x="0" y="17327"/>
                  </a:lnTo>
                  <a:close/>
                </a:path>
              </a:pathLst>
            </a:custGeom>
            <a:solidFill>
              <a:srgbClr val="263238"/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27" name="Полилиния: фигура 226">
              <a:extLst>
                <a:ext uri="{FF2B5EF4-FFF2-40B4-BE49-F238E27FC236}">
                  <a16:creationId xmlns:a16="http://schemas.microsoft.com/office/drawing/2014/main" id="{7D68D309-2FC9-2FF6-7439-9E9E9DE44F41}"/>
                </a:ext>
              </a:extLst>
            </p:cNvPr>
            <p:cNvSpPr/>
            <p:nvPr/>
          </p:nvSpPr>
          <p:spPr>
            <a:xfrm>
              <a:off x="13390282" y="7062239"/>
              <a:ext cx="90495" cy="141849"/>
            </a:xfrm>
            <a:custGeom>
              <a:avLst/>
              <a:gdLst>
                <a:gd name="connsiteX0" fmla="*/ 0 w 90495"/>
                <a:gd name="connsiteY0" fmla="*/ 18057 h 141849"/>
                <a:gd name="connsiteX1" fmla="*/ 30374 w 90495"/>
                <a:gd name="connsiteY1" fmla="*/ 0 h 141849"/>
                <a:gd name="connsiteX2" fmla="*/ 90495 w 90495"/>
                <a:gd name="connsiteY2" fmla="*/ 124522 h 141849"/>
                <a:gd name="connsiteX3" fmla="*/ 60121 w 90495"/>
                <a:gd name="connsiteY3" fmla="*/ 141849 h 141849"/>
                <a:gd name="connsiteX4" fmla="*/ 0 w 90495"/>
                <a:gd name="connsiteY4" fmla="*/ 18057 h 141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495" h="141849">
                  <a:moveTo>
                    <a:pt x="0" y="18057"/>
                  </a:moveTo>
                  <a:lnTo>
                    <a:pt x="30374" y="0"/>
                  </a:lnTo>
                  <a:lnTo>
                    <a:pt x="90495" y="124522"/>
                  </a:lnTo>
                  <a:lnTo>
                    <a:pt x="60121" y="141849"/>
                  </a:lnTo>
                  <a:lnTo>
                    <a:pt x="0" y="18057"/>
                  </a:lnTo>
                  <a:close/>
                </a:path>
              </a:pathLst>
            </a:custGeom>
            <a:solidFill>
              <a:srgbClr val="455A64"/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28" name="Полилиния: фигура 227">
              <a:extLst>
                <a:ext uri="{FF2B5EF4-FFF2-40B4-BE49-F238E27FC236}">
                  <a16:creationId xmlns:a16="http://schemas.microsoft.com/office/drawing/2014/main" id="{4CDA21F9-783D-9D48-374E-4737F0FFB0D2}"/>
                </a:ext>
              </a:extLst>
            </p:cNvPr>
            <p:cNvSpPr/>
            <p:nvPr/>
          </p:nvSpPr>
          <p:spPr>
            <a:xfrm>
              <a:off x="12880188" y="6822380"/>
              <a:ext cx="121391" cy="934492"/>
            </a:xfrm>
            <a:custGeom>
              <a:avLst/>
              <a:gdLst>
                <a:gd name="connsiteX0" fmla="*/ 121391 w 121391"/>
                <a:gd name="connsiteY0" fmla="*/ 934493 h 934492"/>
                <a:gd name="connsiteX1" fmla="*/ 121391 w 121391"/>
                <a:gd name="connsiteY1" fmla="*/ 123792 h 934492"/>
                <a:gd name="connsiteX2" fmla="*/ 61374 w 121391"/>
                <a:gd name="connsiteY2" fmla="*/ 0 h 934492"/>
                <a:gd name="connsiteX3" fmla="*/ 0 w 121391"/>
                <a:gd name="connsiteY3" fmla="*/ 54068 h 934492"/>
                <a:gd name="connsiteX4" fmla="*/ 0 w 121391"/>
                <a:gd name="connsiteY4" fmla="*/ 864664 h 934492"/>
                <a:gd name="connsiteX5" fmla="*/ 121391 w 121391"/>
                <a:gd name="connsiteY5" fmla="*/ 934493 h 934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1391" h="934492">
                  <a:moveTo>
                    <a:pt x="121391" y="934493"/>
                  </a:moveTo>
                  <a:lnTo>
                    <a:pt x="121391" y="123792"/>
                  </a:lnTo>
                  <a:lnTo>
                    <a:pt x="61374" y="0"/>
                  </a:lnTo>
                  <a:lnTo>
                    <a:pt x="0" y="54068"/>
                  </a:lnTo>
                  <a:lnTo>
                    <a:pt x="0" y="864664"/>
                  </a:lnTo>
                  <a:lnTo>
                    <a:pt x="121391" y="934493"/>
                  </a:lnTo>
                  <a:close/>
                </a:path>
              </a:pathLst>
            </a:custGeom>
            <a:solidFill>
              <a:srgbClr val="37474F"/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29" name="Полилиния: фигура 228">
              <a:extLst>
                <a:ext uri="{FF2B5EF4-FFF2-40B4-BE49-F238E27FC236}">
                  <a16:creationId xmlns:a16="http://schemas.microsoft.com/office/drawing/2014/main" id="{5DE343D4-4DC6-BD49-891C-C6E3A7FAEF44}"/>
                </a:ext>
              </a:extLst>
            </p:cNvPr>
            <p:cNvSpPr/>
            <p:nvPr/>
          </p:nvSpPr>
          <p:spPr>
            <a:xfrm>
              <a:off x="13001579" y="6928740"/>
              <a:ext cx="30373" cy="828132"/>
            </a:xfrm>
            <a:custGeom>
              <a:avLst/>
              <a:gdLst>
                <a:gd name="connsiteX0" fmla="*/ 0 w 30373"/>
                <a:gd name="connsiteY0" fmla="*/ 17431 h 828132"/>
                <a:gd name="connsiteX1" fmla="*/ 30374 w 30373"/>
                <a:gd name="connsiteY1" fmla="*/ 0 h 828132"/>
                <a:gd name="connsiteX2" fmla="*/ 30374 w 30373"/>
                <a:gd name="connsiteY2" fmla="*/ 810701 h 828132"/>
                <a:gd name="connsiteX3" fmla="*/ 0 w 30373"/>
                <a:gd name="connsiteY3" fmla="*/ 828132 h 828132"/>
                <a:gd name="connsiteX4" fmla="*/ 0 w 30373"/>
                <a:gd name="connsiteY4" fmla="*/ 17431 h 828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373" h="828132">
                  <a:moveTo>
                    <a:pt x="0" y="17431"/>
                  </a:moveTo>
                  <a:lnTo>
                    <a:pt x="30374" y="0"/>
                  </a:lnTo>
                  <a:lnTo>
                    <a:pt x="30374" y="810701"/>
                  </a:lnTo>
                  <a:lnTo>
                    <a:pt x="0" y="828132"/>
                  </a:lnTo>
                  <a:lnTo>
                    <a:pt x="0" y="17431"/>
                  </a:lnTo>
                  <a:close/>
                </a:path>
              </a:pathLst>
            </a:custGeom>
            <a:solidFill>
              <a:srgbClr val="263238"/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30" name="Полилиния: фигура 229">
              <a:extLst>
                <a:ext uri="{FF2B5EF4-FFF2-40B4-BE49-F238E27FC236}">
                  <a16:creationId xmlns:a16="http://schemas.microsoft.com/office/drawing/2014/main" id="{49C1CEA9-59CF-25FF-7C3B-26240BCA79CE}"/>
                </a:ext>
              </a:extLst>
            </p:cNvPr>
            <p:cNvSpPr/>
            <p:nvPr/>
          </p:nvSpPr>
          <p:spPr>
            <a:xfrm>
              <a:off x="12941562" y="6804218"/>
              <a:ext cx="90391" cy="141953"/>
            </a:xfrm>
            <a:custGeom>
              <a:avLst/>
              <a:gdLst>
                <a:gd name="connsiteX0" fmla="*/ 0 w 90391"/>
                <a:gd name="connsiteY0" fmla="*/ 18162 h 141953"/>
                <a:gd name="connsiteX1" fmla="*/ 30374 w 90391"/>
                <a:gd name="connsiteY1" fmla="*/ 0 h 141953"/>
                <a:gd name="connsiteX2" fmla="*/ 90391 w 90391"/>
                <a:gd name="connsiteY2" fmla="*/ 124522 h 141953"/>
                <a:gd name="connsiteX3" fmla="*/ 60017 w 90391"/>
                <a:gd name="connsiteY3" fmla="*/ 141954 h 141953"/>
                <a:gd name="connsiteX4" fmla="*/ 0 w 90391"/>
                <a:gd name="connsiteY4" fmla="*/ 18162 h 141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391" h="141953">
                  <a:moveTo>
                    <a:pt x="0" y="18162"/>
                  </a:moveTo>
                  <a:lnTo>
                    <a:pt x="30374" y="0"/>
                  </a:lnTo>
                  <a:lnTo>
                    <a:pt x="90391" y="124522"/>
                  </a:lnTo>
                  <a:lnTo>
                    <a:pt x="60017" y="141954"/>
                  </a:lnTo>
                  <a:lnTo>
                    <a:pt x="0" y="18162"/>
                  </a:lnTo>
                  <a:close/>
                </a:path>
              </a:pathLst>
            </a:custGeom>
            <a:solidFill>
              <a:srgbClr val="455A64"/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31" name="Полилиния: фигура 230">
              <a:extLst>
                <a:ext uri="{FF2B5EF4-FFF2-40B4-BE49-F238E27FC236}">
                  <a16:creationId xmlns:a16="http://schemas.microsoft.com/office/drawing/2014/main" id="{A07306D4-4B1C-AC0F-34CA-F49D93903B1E}"/>
                </a:ext>
              </a:extLst>
            </p:cNvPr>
            <p:cNvSpPr/>
            <p:nvPr/>
          </p:nvSpPr>
          <p:spPr>
            <a:xfrm>
              <a:off x="12880188" y="7154300"/>
              <a:ext cx="121391" cy="117529"/>
            </a:xfrm>
            <a:custGeom>
              <a:avLst/>
              <a:gdLst>
                <a:gd name="connsiteX0" fmla="*/ 0 w 121391"/>
                <a:gd name="connsiteY0" fmla="*/ 47701 h 117529"/>
                <a:gd name="connsiteX1" fmla="*/ 121391 w 121391"/>
                <a:gd name="connsiteY1" fmla="*/ 117529 h 117529"/>
                <a:gd name="connsiteX2" fmla="*/ 121391 w 121391"/>
                <a:gd name="connsiteY2" fmla="*/ 69724 h 117529"/>
                <a:gd name="connsiteX3" fmla="*/ 0 w 121391"/>
                <a:gd name="connsiteY3" fmla="*/ 0 h 117529"/>
                <a:gd name="connsiteX4" fmla="*/ 0 w 121391"/>
                <a:gd name="connsiteY4" fmla="*/ 47701 h 1175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391" h="117529">
                  <a:moveTo>
                    <a:pt x="0" y="47701"/>
                  </a:moveTo>
                  <a:lnTo>
                    <a:pt x="121391" y="117529"/>
                  </a:lnTo>
                  <a:lnTo>
                    <a:pt x="121391" y="69724"/>
                  </a:lnTo>
                  <a:lnTo>
                    <a:pt x="0" y="0"/>
                  </a:lnTo>
                  <a:lnTo>
                    <a:pt x="0" y="47701"/>
                  </a:lnTo>
                  <a:close/>
                </a:path>
              </a:pathLst>
            </a:custGeom>
            <a:solidFill>
              <a:srgbClr val="263238"/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32" name="Полилиния: фигура 231">
              <a:extLst>
                <a:ext uri="{FF2B5EF4-FFF2-40B4-BE49-F238E27FC236}">
                  <a16:creationId xmlns:a16="http://schemas.microsoft.com/office/drawing/2014/main" id="{1061D274-CB98-8560-DDD2-8A7E681304D5}"/>
                </a:ext>
              </a:extLst>
            </p:cNvPr>
            <p:cNvSpPr/>
            <p:nvPr/>
          </p:nvSpPr>
          <p:spPr>
            <a:xfrm>
              <a:off x="13329012" y="7412113"/>
              <a:ext cx="121391" cy="117529"/>
            </a:xfrm>
            <a:custGeom>
              <a:avLst/>
              <a:gdLst>
                <a:gd name="connsiteX0" fmla="*/ 121391 w 121391"/>
                <a:gd name="connsiteY0" fmla="*/ 69829 h 117529"/>
                <a:gd name="connsiteX1" fmla="*/ 0 w 121391"/>
                <a:gd name="connsiteY1" fmla="*/ 0 h 117529"/>
                <a:gd name="connsiteX2" fmla="*/ 0 w 121391"/>
                <a:gd name="connsiteY2" fmla="*/ 47701 h 117529"/>
                <a:gd name="connsiteX3" fmla="*/ 121391 w 121391"/>
                <a:gd name="connsiteY3" fmla="*/ 117529 h 117529"/>
                <a:gd name="connsiteX4" fmla="*/ 121391 w 121391"/>
                <a:gd name="connsiteY4" fmla="*/ 69829 h 1175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391" h="117529">
                  <a:moveTo>
                    <a:pt x="121391" y="69829"/>
                  </a:moveTo>
                  <a:lnTo>
                    <a:pt x="0" y="0"/>
                  </a:lnTo>
                  <a:lnTo>
                    <a:pt x="0" y="47701"/>
                  </a:lnTo>
                  <a:lnTo>
                    <a:pt x="121391" y="117529"/>
                  </a:lnTo>
                  <a:lnTo>
                    <a:pt x="121391" y="69829"/>
                  </a:lnTo>
                  <a:close/>
                </a:path>
              </a:pathLst>
            </a:custGeom>
            <a:solidFill>
              <a:srgbClr val="263238"/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33" name="Полилиния: фигура 232">
              <a:extLst>
                <a:ext uri="{FF2B5EF4-FFF2-40B4-BE49-F238E27FC236}">
                  <a16:creationId xmlns:a16="http://schemas.microsoft.com/office/drawing/2014/main" id="{77AD77C6-D6D0-3EB0-309D-33FC07E3C2A1}"/>
                </a:ext>
              </a:extLst>
            </p:cNvPr>
            <p:cNvSpPr/>
            <p:nvPr/>
          </p:nvSpPr>
          <p:spPr>
            <a:xfrm>
              <a:off x="14226555" y="7927843"/>
              <a:ext cx="121391" cy="117424"/>
            </a:xfrm>
            <a:custGeom>
              <a:avLst/>
              <a:gdLst>
                <a:gd name="connsiteX0" fmla="*/ 121391 w 121391"/>
                <a:gd name="connsiteY0" fmla="*/ 69724 h 117424"/>
                <a:gd name="connsiteX1" fmla="*/ 0 w 121391"/>
                <a:gd name="connsiteY1" fmla="*/ 0 h 117424"/>
                <a:gd name="connsiteX2" fmla="*/ 0 w 121391"/>
                <a:gd name="connsiteY2" fmla="*/ 47701 h 117424"/>
                <a:gd name="connsiteX3" fmla="*/ 121391 w 121391"/>
                <a:gd name="connsiteY3" fmla="*/ 117425 h 117424"/>
                <a:gd name="connsiteX4" fmla="*/ 121391 w 121391"/>
                <a:gd name="connsiteY4" fmla="*/ 69724 h 11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391" h="117424">
                  <a:moveTo>
                    <a:pt x="121391" y="69724"/>
                  </a:moveTo>
                  <a:lnTo>
                    <a:pt x="0" y="0"/>
                  </a:lnTo>
                  <a:lnTo>
                    <a:pt x="0" y="47701"/>
                  </a:lnTo>
                  <a:lnTo>
                    <a:pt x="121391" y="117425"/>
                  </a:lnTo>
                  <a:lnTo>
                    <a:pt x="121391" y="69724"/>
                  </a:lnTo>
                  <a:close/>
                </a:path>
              </a:pathLst>
            </a:custGeom>
            <a:solidFill>
              <a:srgbClr val="263238"/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34" name="Полилиния: фигура 233">
              <a:extLst>
                <a:ext uri="{FF2B5EF4-FFF2-40B4-BE49-F238E27FC236}">
                  <a16:creationId xmlns:a16="http://schemas.microsoft.com/office/drawing/2014/main" id="{7015DFFB-6120-494F-557B-5B789B15AA3B}"/>
                </a:ext>
              </a:extLst>
            </p:cNvPr>
            <p:cNvSpPr/>
            <p:nvPr/>
          </p:nvSpPr>
          <p:spPr>
            <a:xfrm>
              <a:off x="13777731" y="7669926"/>
              <a:ext cx="121495" cy="117529"/>
            </a:xfrm>
            <a:custGeom>
              <a:avLst/>
              <a:gdLst>
                <a:gd name="connsiteX0" fmla="*/ 121496 w 121495"/>
                <a:gd name="connsiteY0" fmla="*/ 69829 h 117529"/>
                <a:gd name="connsiteX1" fmla="*/ 0 w 121495"/>
                <a:gd name="connsiteY1" fmla="*/ 0 h 117529"/>
                <a:gd name="connsiteX2" fmla="*/ 0 w 121495"/>
                <a:gd name="connsiteY2" fmla="*/ 47805 h 117529"/>
                <a:gd name="connsiteX3" fmla="*/ 121496 w 121495"/>
                <a:gd name="connsiteY3" fmla="*/ 117529 h 117529"/>
                <a:gd name="connsiteX4" fmla="*/ 121496 w 121495"/>
                <a:gd name="connsiteY4" fmla="*/ 69829 h 1175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495" h="117529">
                  <a:moveTo>
                    <a:pt x="121496" y="69829"/>
                  </a:moveTo>
                  <a:lnTo>
                    <a:pt x="0" y="0"/>
                  </a:lnTo>
                  <a:lnTo>
                    <a:pt x="0" y="47805"/>
                  </a:lnTo>
                  <a:lnTo>
                    <a:pt x="121496" y="117529"/>
                  </a:lnTo>
                  <a:lnTo>
                    <a:pt x="121496" y="69829"/>
                  </a:lnTo>
                  <a:close/>
                </a:path>
              </a:pathLst>
            </a:custGeom>
            <a:solidFill>
              <a:srgbClr val="263238"/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35" name="Полилиния: фигура 234">
              <a:extLst>
                <a:ext uri="{FF2B5EF4-FFF2-40B4-BE49-F238E27FC236}">
                  <a16:creationId xmlns:a16="http://schemas.microsoft.com/office/drawing/2014/main" id="{CF496766-0835-F12C-2DEE-E2D4BD55135C}"/>
                </a:ext>
              </a:extLst>
            </p:cNvPr>
            <p:cNvSpPr/>
            <p:nvPr/>
          </p:nvSpPr>
          <p:spPr>
            <a:xfrm>
              <a:off x="14675379" y="8185656"/>
              <a:ext cx="121391" cy="117529"/>
            </a:xfrm>
            <a:custGeom>
              <a:avLst/>
              <a:gdLst>
                <a:gd name="connsiteX0" fmla="*/ 121391 w 121391"/>
                <a:gd name="connsiteY0" fmla="*/ 69724 h 117529"/>
                <a:gd name="connsiteX1" fmla="*/ 0 w 121391"/>
                <a:gd name="connsiteY1" fmla="*/ 0 h 117529"/>
                <a:gd name="connsiteX2" fmla="*/ 0 w 121391"/>
                <a:gd name="connsiteY2" fmla="*/ 47700 h 117529"/>
                <a:gd name="connsiteX3" fmla="*/ 121391 w 121391"/>
                <a:gd name="connsiteY3" fmla="*/ 117529 h 117529"/>
                <a:gd name="connsiteX4" fmla="*/ 121391 w 121391"/>
                <a:gd name="connsiteY4" fmla="*/ 69724 h 1175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391" h="117529">
                  <a:moveTo>
                    <a:pt x="121391" y="69724"/>
                  </a:moveTo>
                  <a:lnTo>
                    <a:pt x="0" y="0"/>
                  </a:lnTo>
                  <a:lnTo>
                    <a:pt x="0" y="47700"/>
                  </a:lnTo>
                  <a:lnTo>
                    <a:pt x="121391" y="117529"/>
                  </a:lnTo>
                  <a:lnTo>
                    <a:pt x="121391" y="69724"/>
                  </a:lnTo>
                  <a:close/>
                </a:path>
              </a:pathLst>
            </a:custGeom>
            <a:solidFill>
              <a:srgbClr val="263238"/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36" name="Полилиния: фигура 235">
              <a:extLst>
                <a:ext uri="{FF2B5EF4-FFF2-40B4-BE49-F238E27FC236}">
                  <a16:creationId xmlns:a16="http://schemas.microsoft.com/office/drawing/2014/main" id="{4F57214F-E5E0-CCCD-EFD8-DD307EADA79B}"/>
                </a:ext>
              </a:extLst>
            </p:cNvPr>
            <p:cNvSpPr/>
            <p:nvPr/>
          </p:nvSpPr>
          <p:spPr>
            <a:xfrm>
              <a:off x="12880188" y="7462110"/>
              <a:ext cx="121391" cy="117529"/>
            </a:xfrm>
            <a:custGeom>
              <a:avLst/>
              <a:gdLst>
                <a:gd name="connsiteX0" fmla="*/ 0 w 121391"/>
                <a:gd name="connsiteY0" fmla="*/ 47701 h 117529"/>
                <a:gd name="connsiteX1" fmla="*/ 121391 w 121391"/>
                <a:gd name="connsiteY1" fmla="*/ 117529 h 117529"/>
                <a:gd name="connsiteX2" fmla="*/ 121391 w 121391"/>
                <a:gd name="connsiteY2" fmla="*/ 69724 h 117529"/>
                <a:gd name="connsiteX3" fmla="*/ 0 w 121391"/>
                <a:gd name="connsiteY3" fmla="*/ 0 h 117529"/>
                <a:gd name="connsiteX4" fmla="*/ 0 w 121391"/>
                <a:gd name="connsiteY4" fmla="*/ 47701 h 1175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391" h="117529">
                  <a:moveTo>
                    <a:pt x="0" y="47701"/>
                  </a:moveTo>
                  <a:lnTo>
                    <a:pt x="121391" y="117529"/>
                  </a:lnTo>
                  <a:lnTo>
                    <a:pt x="121391" y="69724"/>
                  </a:lnTo>
                  <a:lnTo>
                    <a:pt x="0" y="0"/>
                  </a:lnTo>
                  <a:lnTo>
                    <a:pt x="0" y="47701"/>
                  </a:lnTo>
                  <a:close/>
                </a:path>
              </a:pathLst>
            </a:custGeom>
            <a:solidFill>
              <a:srgbClr val="263238"/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37" name="Полилиния: фигура 236">
              <a:extLst>
                <a:ext uri="{FF2B5EF4-FFF2-40B4-BE49-F238E27FC236}">
                  <a16:creationId xmlns:a16="http://schemas.microsoft.com/office/drawing/2014/main" id="{D5B26A85-BD73-42BF-C430-55E4E03863C6}"/>
                </a:ext>
              </a:extLst>
            </p:cNvPr>
            <p:cNvSpPr/>
            <p:nvPr/>
          </p:nvSpPr>
          <p:spPr>
            <a:xfrm>
              <a:off x="13329012" y="7719923"/>
              <a:ext cx="121391" cy="117529"/>
            </a:xfrm>
            <a:custGeom>
              <a:avLst/>
              <a:gdLst>
                <a:gd name="connsiteX0" fmla="*/ 121391 w 121391"/>
                <a:gd name="connsiteY0" fmla="*/ 69829 h 117529"/>
                <a:gd name="connsiteX1" fmla="*/ 0 w 121391"/>
                <a:gd name="connsiteY1" fmla="*/ 0 h 117529"/>
                <a:gd name="connsiteX2" fmla="*/ 0 w 121391"/>
                <a:gd name="connsiteY2" fmla="*/ 47805 h 117529"/>
                <a:gd name="connsiteX3" fmla="*/ 121391 w 121391"/>
                <a:gd name="connsiteY3" fmla="*/ 117529 h 117529"/>
                <a:gd name="connsiteX4" fmla="*/ 121391 w 121391"/>
                <a:gd name="connsiteY4" fmla="*/ 69829 h 1175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391" h="117529">
                  <a:moveTo>
                    <a:pt x="121391" y="69829"/>
                  </a:moveTo>
                  <a:lnTo>
                    <a:pt x="0" y="0"/>
                  </a:lnTo>
                  <a:lnTo>
                    <a:pt x="0" y="47805"/>
                  </a:lnTo>
                  <a:lnTo>
                    <a:pt x="121391" y="117529"/>
                  </a:lnTo>
                  <a:lnTo>
                    <a:pt x="121391" y="69829"/>
                  </a:lnTo>
                  <a:close/>
                </a:path>
              </a:pathLst>
            </a:custGeom>
            <a:solidFill>
              <a:srgbClr val="263238"/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38" name="Полилиния: фигура 237">
              <a:extLst>
                <a:ext uri="{FF2B5EF4-FFF2-40B4-BE49-F238E27FC236}">
                  <a16:creationId xmlns:a16="http://schemas.microsoft.com/office/drawing/2014/main" id="{73472116-8E1F-015E-E2EC-1BCB4961B9F1}"/>
                </a:ext>
              </a:extLst>
            </p:cNvPr>
            <p:cNvSpPr/>
            <p:nvPr/>
          </p:nvSpPr>
          <p:spPr>
            <a:xfrm>
              <a:off x="14226555" y="8235653"/>
              <a:ext cx="121391" cy="117424"/>
            </a:xfrm>
            <a:custGeom>
              <a:avLst/>
              <a:gdLst>
                <a:gd name="connsiteX0" fmla="*/ 121391 w 121391"/>
                <a:gd name="connsiteY0" fmla="*/ 69725 h 117424"/>
                <a:gd name="connsiteX1" fmla="*/ 0 w 121391"/>
                <a:gd name="connsiteY1" fmla="*/ 0 h 117424"/>
                <a:gd name="connsiteX2" fmla="*/ 0 w 121391"/>
                <a:gd name="connsiteY2" fmla="*/ 47701 h 117424"/>
                <a:gd name="connsiteX3" fmla="*/ 121391 w 121391"/>
                <a:gd name="connsiteY3" fmla="*/ 117425 h 117424"/>
                <a:gd name="connsiteX4" fmla="*/ 121391 w 121391"/>
                <a:gd name="connsiteY4" fmla="*/ 69725 h 11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391" h="117424">
                  <a:moveTo>
                    <a:pt x="121391" y="69725"/>
                  </a:moveTo>
                  <a:lnTo>
                    <a:pt x="0" y="0"/>
                  </a:lnTo>
                  <a:lnTo>
                    <a:pt x="0" y="47701"/>
                  </a:lnTo>
                  <a:lnTo>
                    <a:pt x="121391" y="117425"/>
                  </a:lnTo>
                  <a:lnTo>
                    <a:pt x="121391" y="69725"/>
                  </a:lnTo>
                  <a:close/>
                </a:path>
              </a:pathLst>
            </a:custGeom>
            <a:solidFill>
              <a:srgbClr val="263238"/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39" name="Полилиния: фигура 238">
              <a:extLst>
                <a:ext uri="{FF2B5EF4-FFF2-40B4-BE49-F238E27FC236}">
                  <a16:creationId xmlns:a16="http://schemas.microsoft.com/office/drawing/2014/main" id="{7366E94C-E2A0-3E50-5A7E-51BC121F10BD}"/>
                </a:ext>
              </a:extLst>
            </p:cNvPr>
            <p:cNvSpPr/>
            <p:nvPr/>
          </p:nvSpPr>
          <p:spPr>
            <a:xfrm>
              <a:off x="13777731" y="7977736"/>
              <a:ext cx="121495" cy="117529"/>
            </a:xfrm>
            <a:custGeom>
              <a:avLst/>
              <a:gdLst>
                <a:gd name="connsiteX0" fmla="*/ 121496 w 121495"/>
                <a:gd name="connsiteY0" fmla="*/ 69829 h 117529"/>
                <a:gd name="connsiteX1" fmla="*/ 0 w 121495"/>
                <a:gd name="connsiteY1" fmla="*/ 0 h 117529"/>
                <a:gd name="connsiteX2" fmla="*/ 0 w 121495"/>
                <a:gd name="connsiteY2" fmla="*/ 47805 h 117529"/>
                <a:gd name="connsiteX3" fmla="*/ 121496 w 121495"/>
                <a:gd name="connsiteY3" fmla="*/ 117529 h 117529"/>
                <a:gd name="connsiteX4" fmla="*/ 121496 w 121495"/>
                <a:gd name="connsiteY4" fmla="*/ 69829 h 1175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495" h="117529">
                  <a:moveTo>
                    <a:pt x="121496" y="69829"/>
                  </a:moveTo>
                  <a:lnTo>
                    <a:pt x="0" y="0"/>
                  </a:lnTo>
                  <a:lnTo>
                    <a:pt x="0" y="47805"/>
                  </a:lnTo>
                  <a:lnTo>
                    <a:pt x="121496" y="117529"/>
                  </a:lnTo>
                  <a:lnTo>
                    <a:pt x="121496" y="69829"/>
                  </a:lnTo>
                  <a:close/>
                </a:path>
              </a:pathLst>
            </a:custGeom>
            <a:solidFill>
              <a:srgbClr val="263238"/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40" name="Полилиния: фигура 239">
              <a:extLst>
                <a:ext uri="{FF2B5EF4-FFF2-40B4-BE49-F238E27FC236}">
                  <a16:creationId xmlns:a16="http://schemas.microsoft.com/office/drawing/2014/main" id="{8B640319-76CB-6BA6-23AA-3459D94094C6}"/>
                </a:ext>
              </a:extLst>
            </p:cNvPr>
            <p:cNvSpPr/>
            <p:nvPr/>
          </p:nvSpPr>
          <p:spPr>
            <a:xfrm>
              <a:off x="14675379" y="8493466"/>
              <a:ext cx="121391" cy="117529"/>
            </a:xfrm>
            <a:custGeom>
              <a:avLst/>
              <a:gdLst>
                <a:gd name="connsiteX0" fmla="*/ 121391 w 121391"/>
                <a:gd name="connsiteY0" fmla="*/ 69724 h 117529"/>
                <a:gd name="connsiteX1" fmla="*/ 0 w 121391"/>
                <a:gd name="connsiteY1" fmla="*/ 0 h 117529"/>
                <a:gd name="connsiteX2" fmla="*/ 0 w 121391"/>
                <a:gd name="connsiteY2" fmla="*/ 47701 h 117529"/>
                <a:gd name="connsiteX3" fmla="*/ 121391 w 121391"/>
                <a:gd name="connsiteY3" fmla="*/ 117529 h 117529"/>
                <a:gd name="connsiteX4" fmla="*/ 121391 w 121391"/>
                <a:gd name="connsiteY4" fmla="*/ 69724 h 1175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391" h="117529">
                  <a:moveTo>
                    <a:pt x="121391" y="69724"/>
                  </a:moveTo>
                  <a:lnTo>
                    <a:pt x="0" y="0"/>
                  </a:lnTo>
                  <a:lnTo>
                    <a:pt x="0" y="47701"/>
                  </a:lnTo>
                  <a:lnTo>
                    <a:pt x="121391" y="117529"/>
                  </a:lnTo>
                  <a:lnTo>
                    <a:pt x="121391" y="69724"/>
                  </a:lnTo>
                  <a:close/>
                </a:path>
              </a:pathLst>
            </a:custGeom>
            <a:solidFill>
              <a:srgbClr val="263238"/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41" name="Полилиния: фигура 240">
              <a:extLst>
                <a:ext uri="{FF2B5EF4-FFF2-40B4-BE49-F238E27FC236}">
                  <a16:creationId xmlns:a16="http://schemas.microsoft.com/office/drawing/2014/main" id="{764F4789-DF61-A147-8E11-AB0B954B6BE6}"/>
                </a:ext>
              </a:extLst>
            </p:cNvPr>
            <p:cNvSpPr/>
            <p:nvPr/>
          </p:nvSpPr>
          <p:spPr>
            <a:xfrm>
              <a:off x="12751491" y="7354810"/>
              <a:ext cx="2182745" cy="1301902"/>
            </a:xfrm>
            <a:custGeom>
              <a:avLst/>
              <a:gdLst>
                <a:gd name="connsiteX0" fmla="*/ 2182745 w 2182745"/>
                <a:gd name="connsiteY0" fmla="*/ 1254097 h 1301902"/>
                <a:gd name="connsiteX1" fmla="*/ 0 w 2182745"/>
                <a:gd name="connsiteY1" fmla="*/ 0 h 1301902"/>
                <a:gd name="connsiteX2" fmla="*/ 0 w 2182745"/>
                <a:gd name="connsiteY2" fmla="*/ 47805 h 1301902"/>
                <a:gd name="connsiteX3" fmla="*/ 2182745 w 2182745"/>
                <a:gd name="connsiteY3" fmla="*/ 1301902 h 1301902"/>
                <a:gd name="connsiteX4" fmla="*/ 2182745 w 2182745"/>
                <a:gd name="connsiteY4" fmla="*/ 1254097 h 13019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82745" h="1301902">
                  <a:moveTo>
                    <a:pt x="2182745" y="1254097"/>
                  </a:moveTo>
                  <a:lnTo>
                    <a:pt x="0" y="0"/>
                  </a:lnTo>
                  <a:lnTo>
                    <a:pt x="0" y="47805"/>
                  </a:lnTo>
                  <a:lnTo>
                    <a:pt x="2182745" y="1301902"/>
                  </a:lnTo>
                  <a:lnTo>
                    <a:pt x="2182745" y="1254097"/>
                  </a:lnTo>
                  <a:close/>
                </a:path>
              </a:pathLst>
            </a:custGeom>
            <a:solidFill>
              <a:srgbClr val="37474F"/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42" name="Полилиния: фигура 241">
              <a:extLst>
                <a:ext uri="{FF2B5EF4-FFF2-40B4-BE49-F238E27FC236}">
                  <a16:creationId xmlns:a16="http://schemas.microsoft.com/office/drawing/2014/main" id="{663FEDF2-4B82-122F-AF28-54A07EA8514A}"/>
                </a:ext>
              </a:extLst>
            </p:cNvPr>
            <p:cNvSpPr/>
            <p:nvPr/>
          </p:nvSpPr>
          <p:spPr>
            <a:xfrm>
              <a:off x="14934236" y="8591059"/>
              <a:ext cx="31209" cy="65653"/>
            </a:xfrm>
            <a:custGeom>
              <a:avLst/>
              <a:gdLst>
                <a:gd name="connsiteX0" fmla="*/ 0 w 31209"/>
                <a:gd name="connsiteY0" fmla="*/ 17848 h 65653"/>
                <a:gd name="connsiteX1" fmla="*/ 31209 w 31209"/>
                <a:gd name="connsiteY1" fmla="*/ 0 h 65653"/>
                <a:gd name="connsiteX2" fmla="*/ 31209 w 31209"/>
                <a:gd name="connsiteY2" fmla="*/ 47701 h 65653"/>
                <a:gd name="connsiteX3" fmla="*/ 0 w 31209"/>
                <a:gd name="connsiteY3" fmla="*/ 65653 h 65653"/>
                <a:gd name="connsiteX4" fmla="*/ 0 w 31209"/>
                <a:gd name="connsiteY4" fmla="*/ 17848 h 65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209" h="65653">
                  <a:moveTo>
                    <a:pt x="0" y="17848"/>
                  </a:moveTo>
                  <a:lnTo>
                    <a:pt x="31209" y="0"/>
                  </a:lnTo>
                  <a:lnTo>
                    <a:pt x="31209" y="47701"/>
                  </a:lnTo>
                  <a:lnTo>
                    <a:pt x="0" y="65653"/>
                  </a:lnTo>
                  <a:lnTo>
                    <a:pt x="0" y="17848"/>
                  </a:lnTo>
                  <a:close/>
                </a:path>
              </a:pathLst>
            </a:custGeom>
            <a:solidFill>
              <a:srgbClr val="263238"/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43" name="Полилиния: фигура 242">
              <a:extLst>
                <a:ext uri="{FF2B5EF4-FFF2-40B4-BE49-F238E27FC236}">
                  <a16:creationId xmlns:a16="http://schemas.microsoft.com/office/drawing/2014/main" id="{B10D8811-5AE1-57E6-5384-135DBED19B43}"/>
                </a:ext>
              </a:extLst>
            </p:cNvPr>
            <p:cNvSpPr/>
            <p:nvPr/>
          </p:nvSpPr>
          <p:spPr>
            <a:xfrm>
              <a:off x="12751491" y="7336753"/>
              <a:ext cx="2213954" cy="1272154"/>
            </a:xfrm>
            <a:custGeom>
              <a:avLst/>
              <a:gdLst>
                <a:gd name="connsiteX0" fmla="*/ 0 w 2213954"/>
                <a:gd name="connsiteY0" fmla="*/ 18057 h 1272154"/>
                <a:gd name="connsiteX1" fmla="*/ 2182745 w 2213954"/>
                <a:gd name="connsiteY1" fmla="*/ 1272155 h 1272154"/>
                <a:gd name="connsiteX2" fmla="*/ 2213954 w 2213954"/>
                <a:gd name="connsiteY2" fmla="*/ 1254306 h 1272154"/>
                <a:gd name="connsiteX3" fmla="*/ 31418 w 2213954"/>
                <a:gd name="connsiteY3" fmla="*/ 0 h 1272154"/>
                <a:gd name="connsiteX4" fmla="*/ 0 w 2213954"/>
                <a:gd name="connsiteY4" fmla="*/ 18057 h 1272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13954" h="1272154">
                  <a:moveTo>
                    <a:pt x="0" y="18057"/>
                  </a:moveTo>
                  <a:lnTo>
                    <a:pt x="2182745" y="1272155"/>
                  </a:lnTo>
                  <a:lnTo>
                    <a:pt x="2213954" y="1254306"/>
                  </a:lnTo>
                  <a:lnTo>
                    <a:pt x="31418" y="0"/>
                  </a:lnTo>
                  <a:lnTo>
                    <a:pt x="0" y="18057"/>
                  </a:lnTo>
                  <a:close/>
                </a:path>
              </a:pathLst>
            </a:custGeom>
            <a:solidFill>
              <a:srgbClr val="455A64"/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44" name="Полилиния: фигура 243">
              <a:extLst>
                <a:ext uri="{FF2B5EF4-FFF2-40B4-BE49-F238E27FC236}">
                  <a16:creationId xmlns:a16="http://schemas.microsoft.com/office/drawing/2014/main" id="{29A9DF04-3BEF-8744-D5AD-3576C5DD8A5C}"/>
                </a:ext>
              </a:extLst>
            </p:cNvPr>
            <p:cNvSpPr/>
            <p:nvPr/>
          </p:nvSpPr>
          <p:spPr>
            <a:xfrm>
              <a:off x="12751491" y="7049192"/>
              <a:ext cx="2182745" cy="1301797"/>
            </a:xfrm>
            <a:custGeom>
              <a:avLst/>
              <a:gdLst>
                <a:gd name="connsiteX0" fmla="*/ 2182745 w 2182745"/>
                <a:gd name="connsiteY0" fmla="*/ 1254097 h 1301797"/>
                <a:gd name="connsiteX1" fmla="*/ 0 w 2182745"/>
                <a:gd name="connsiteY1" fmla="*/ 0 h 1301797"/>
                <a:gd name="connsiteX2" fmla="*/ 0 w 2182745"/>
                <a:gd name="connsiteY2" fmla="*/ 47805 h 1301797"/>
                <a:gd name="connsiteX3" fmla="*/ 2182745 w 2182745"/>
                <a:gd name="connsiteY3" fmla="*/ 1301798 h 1301797"/>
                <a:gd name="connsiteX4" fmla="*/ 2182745 w 2182745"/>
                <a:gd name="connsiteY4" fmla="*/ 1254097 h 1301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82745" h="1301797">
                  <a:moveTo>
                    <a:pt x="2182745" y="1254097"/>
                  </a:moveTo>
                  <a:lnTo>
                    <a:pt x="0" y="0"/>
                  </a:lnTo>
                  <a:lnTo>
                    <a:pt x="0" y="47805"/>
                  </a:lnTo>
                  <a:lnTo>
                    <a:pt x="2182745" y="1301798"/>
                  </a:lnTo>
                  <a:lnTo>
                    <a:pt x="2182745" y="1254097"/>
                  </a:lnTo>
                  <a:close/>
                </a:path>
              </a:pathLst>
            </a:custGeom>
            <a:solidFill>
              <a:srgbClr val="37474F"/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45" name="Полилиния: фигура 244">
              <a:extLst>
                <a:ext uri="{FF2B5EF4-FFF2-40B4-BE49-F238E27FC236}">
                  <a16:creationId xmlns:a16="http://schemas.microsoft.com/office/drawing/2014/main" id="{C3FE1363-BEE3-0A40-8EAC-168B59B0F518}"/>
                </a:ext>
              </a:extLst>
            </p:cNvPr>
            <p:cNvSpPr/>
            <p:nvPr/>
          </p:nvSpPr>
          <p:spPr>
            <a:xfrm>
              <a:off x="14934236" y="8285441"/>
              <a:ext cx="31209" cy="65549"/>
            </a:xfrm>
            <a:custGeom>
              <a:avLst/>
              <a:gdLst>
                <a:gd name="connsiteX0" fmla="*/ 0 w 31209"/>
                <a:gd name="connsiteY0" fmla="*/ 17848 h 65549"/>
                <a:gd name="connsiteX1" fmla="*/ 31209 w 31209"/>
                <a:gd name="connsiteY1" fmla="*/ 0 h 65549"/>
                <a:gd name="connsiteX2" fmla="*/ 31209 w 31209"/>
                <a:gd name="connsiteY2" fmla="*/ 47596 h 65549"/>
                <a:gd name="connsiteX3" fmla="*/ 0 w 31209"/>
                <a:gd name="connsiteY3" fmla="*/ 65549 h 65549"/>
                <a:gd name="connsiteX4" fmla="*/ 0 w 31209"/>
                <a:gd name="connsiteY4" fmla="*/ 17848 h 655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209" h="65549">
                  <a:moveTo>
                    <a:pt x="0" y="17848"/>
                  </a:moveTo>
                  <a:lnTo>
                    <a:pt x="31209" y="0"/>
                  </a:lnTo>
                  <a:lnTo>
                    <a:pt x="31209" y="47596"/>
                  </a:lnTo>
                  <a:lnTo>
                    <a:pt x="0" y="65549"/>
                  </a:lnTo>
                  <a:lnTo>
                    <a:pt x="0" y="17848"/>
                  </a:lnTo>
                  <a:close/>
                </a:path>
              </a:pathLst>
            </a:custGeom>
            <a:solidFill>
              <a:srgbClr val="263238"/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46" name="Полилиния: фигура 245">
              <a:extLst>
                <a:ext uri="{FF2B5EF4-FFF2-40B4-BE49-F238E27FC236}">
                  <a16:creationId xmlns:a16="http://schemas.microsoft.com/office/drawing/2014/main" id="{2D2A64EC-187A-CA41-2DE0-5B78088F3753}"/>
                </a:ext>
              </a:extLst>
            </p:cNvPr>
            <p:cNvSpPr/>
            <p:nvPr/>
          </p:nvSpPr>
          <p:spPr>
            <a:xfrm>
              <a:off x="12751491" y="7031135"/>
              <a:ext cx="2213954" cy="1272154"/>
            </a:xfrm>
            <a:custGeom>
              <a:avLst/>
              <a:gdLst>
                <a:gd name="connsiteX0" fmla="*/ 0 w 2213954"/>
                <a:gd name="connsiteY0" fmla="*/ 18057 h 1272154"/>
                <a:gd name="connsiteX1" fmla="*/ 2182745 w 2213954"/>
                <a:gd name="connsiteY1" fmla="*/ 1272155 h 1272154"/>
                <a:gd name="connsiteX2" fmla="*/ 2213954 w 2213954"/>
                <a:gd name="connsiteY2" fmla="*/ 1254306 h 1272154"/>
                <a:gd name="connsiteX3" fmla="*/ 31418 w 2213954"/>
                <a:gd name="connsiteY3" fmla="*/ 0 h 1272154"/>
                <a:gd name="connsiteX4" fmla="*/ 0 w 2213954"/>
                <a:gd name="connsiteY4" fmla="*/ 18057 h 1272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13954" h="1272154">
                  <a:moveTo>
                    <a:pt x="0" y="18057"/>
                  </a:moveTo>
                  <a:lnTo>
                    <a:pt x="2182745" y="1272155"/>
                  </a:lnTo>
                  <a:lnTo>
                    <a:pt x="2213954" y="1254306"/>
                  </a:lnTo>
                  <a:lnTo>
                    <a:pt x="31418" y="0"/>
                  </a:lnTo>
                  <a:lnTo>
                    <a:pt x="0" y="18057"/>
                  </a:lnTo>
                  <a:close/>
                </a:path>
              </a:pathLst>
            </a:custGeom>
            <a:solidFill>
              <a:srgbClr val="455A64"/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247" name="Рисунок 5">
            <a:extLst>
              <a:ext uri="{FF2B5EF4-FFF2-40B4-BE49-F238E27FC236}">
                <a16:creationId xmlns:a16="http://schemas.microsoft.com/office/drawing/2014/main" id="{A3BD6E3E-689C-ADD7-A20E-7B9AEF5DB972}"/>
              </a:ext>
            </a:extLst>
          </p:cNvPr>
          <p:cNvGrpSpPr/>
          <p:nvPr/>
        </p:nvGrpSpPr>
        <p:grpSpPr>
          <a:xfrm>
            <a:off x="11690943" y="6659822"/>
            <a:ext cx="3104441" cy="2983829"/>
            <a:chOff x="11964448" y="6670197"/>
            <a:chExt cx="2459863" cy="2364294"/>
          </a:xfrm>
        </p:grpSpPr>
        <p:sp>
          <p:nvSpPr>
            <p:cNvPr id="248" name="Полилиния: фигура 247">
              <a:extLst>
                <a:ext uri="{FF2B5EF4-FFF2-40B4-BE49-F238E27FC236}">
                  <a16:creationId xmlns:a16="http://schemas.microsoft.com/office/drawing/2014/main" id="{FD6086C5-8794-233F-3E06-D972C68C7599}"/>
                </a:ext>
              </a:extLst>
            </p:cNvPr>
            <p:cNvSpPr/>
            <p:nvPr/>
          </p:nvSpPr>
          <p:spPr>
            <a:xfrm>
              <a:off x="12116561" y="6728294"/>
              <a:ext cx="394167" cy="859608"/>
            </a:xfrm>
            <a:custGeom>
              <a:avLst/>
              <a:gdLst>
                <a:gd name="connsiteX0" fmla="*/ 303426 w 394167"/>
                <a:gd name="connsiteY0" fmla="*/ 877 h 859608"/>
                <a:gd name="connsiteX1" fmla="*/ 161472 w 394167"/>
                <a:gd name="connsiteY1" fmla="*/ 43671 h 859608"/>
                <a:gd name="connsiteX2" fmla="*/ 90600 w 394167"/>
                <a:gd name="connsiteY2" fmla="*/ 194497 h 859608"/>
                <a:gd name="connsiteX3" fmla="*/ 136526 w 394167"/>
                <a:gd name="connsiteY3" fmla="*/ 636954 h 859608"/>
                <a:gd name="connsiteX4" fmla="*/ 0 w 394167"/>
                <a:gd name="connsiteY4" fmla="*/ 858235 h 859608"/>
                <a:gd name="connsiteX5" fmla="*/ 161681 w 394167"/>
                <a:gd name="connsiteY5" fmla="*/ 686116 h 859608"/>
                <a:gd name="connsiteX6" fmla="*/ 121600 w 394167"/>
                <a:gd name="connsiteY6" fmla="*/ 261508 h 859608"/>
                <a:gd name="connsiteX7" fmla="*/ 163351 w 394167"/>
                <a:gd name="connsiteY7" fmla="*/ 119137 h 859608"/>
                <a:gd name="connsiteX8" fmla="*/ 281611 w 394167"/>
                <a:gd name="connsiteY8" fmla="*/ 141995 h 859608"/>
                <a:gd name="connsiteX9" fmla="*/ 285264 w 394167"/>
                <a:gd name="connsiteY9" fmla="*/ 148154 h 859608"/>
                <a:gd name="connsiteX10" fmla="*/ 297789 w 394167"/>
                <a:gd name="connsiteY10" fmla="*/ 141682 h 859608"/>
                <a:gd name="connsiteX11" fmla="*/ 383588 w 394167"/>
                <a:gd name="connsiteY11" fmla="*/ 54423 h 859608"/>
                <a:gd name="connsiteX12" fmla="*/ 317099 w 394167"/>
                <a:gd name="connsiteY12" fmla="*/ 2860 h 859608"/>
                <a:gd name="connsiteX13" fmla="*/ 303426 w 394167"/>
                <a:gd name="connsiteY13" fmla="*/ 877 h 859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94167" h="859608">
                  <a:moveTo>
                    <a:pt x="303426" y="877"/>
                  </a:moveTo>
                  <a:cubicBezTo>
                    <a:pt x="252332" y="-3966"/>
                    <a:pt x="201373" y="11388"/>
                    <a:pt x="161472" y="43671"/>
                  </a:cubicBezTo>
                  <a:cubicBezTo>
                    <a:pt x="118782" y="78221"/>
                    <a:pt x="99681" y="141891"/>
                    <a:pt x="90600" y="194497"/>
                  </a:cubicBezTo>
                  <a:cubicBezTo>
                    <a:pt x="65340" y="341983"/>
                    <a:pt x="130890" y="520990"/>
                    <a:pt x="136526" y="636954"/>
                  </a:cubicBezTo>
                  <a:cubicBezTo>
                    <a:pt x="142162" y="752918"/>
                    <a:pt x="102812" y="833602"/>
                    <a:pt x="0" y="858235"/>
                  </a:cubicBezTo>
                  <a:cubicBezTo>
                    <a:pt x="65862" y="868672"/>
                    <a:pt x="149991" y="820450"/>
                    <a:pt x="161681" y="686116"/>
                  </a:cubicBezTo>
                  <a:cubicBezTo>
                    <a:pt x="173058" y="555331"/>
                    <a:pt x="117216" y="362545"/>
                    <a:pt x="121600" y="261508"/>
                  </a:cubicBezTo>
                  <a:cubicBezTo>
                    <a:pt x="123583" y="213494"/>
                    <a:pt x="132038" y="157652"/>
                    <a:pt x="163351" y="119137"/>
                  </a:cubicBezTo>
                  <a:cubicBezTo>
                    <a:pt x="194664" y="80621"/>
                    <a:pt x="264910" y="93564"/>
                    <a:pt x="281611" y="141995"/>
                  </a:cubicBezTo>
                  <a:cubicBezTo>
                    <a:pt x="282065" y="144417"/>
                    <a:pt x="283358" y="146598"/>
                    <a:pt x="285264" y="148154"/>
                  </a:cubicBezTo>
                  <a:cubicBezTo>
                    <a:pt x="289648" y="150867"/>
                    <a:pt x="294762" y="145962"/>
                    <a:pt x="297789" y="141682"/>
                  </a:cubicBezTo>
                  <a:cubicBezTo>
                    <a:pt x="321035" y="107780"/>
                    <a:pt x="350080" y="78241"/>
                    <a:pt x="383588" y="54423"/>
                  </a:cubicBezTo>
                  <a:cubicBezTo>
                    <a:pt x="423878" y="25719"/>
                    <a:pt x="337557" y="6618"/>
                    <a:pt x="317099" y="2860"/>
                  </a:cubicBezTo>
                  <a:cubicBezTo>
                    <a:pt x="312298" y="2025"/>
                    <a:pt x="307914" y="1503"/>
                    <a:pt x="303426" y="877"/>
                  </a:cubicBezTo>
                  <a:close/>
                </a:path>
              </a:pathLst>
            </a:custGeom>
            <a:solidFill>
              <a:srgbClr val="EBEBEB"/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49" name="Полилиния: фигура 248">
              <a:extLst>
                <a:ext uri="{FF2B5EF4-FFF2-40B4-BE49-F238E27FC236}">
                  <a16:creationId xmlns:a16="http://schemas.microsoft.com/office/drawing/2014/main" id="{ADDEC87E-117C-1479-2C91-00ADA7CF6D10}"/>
                </a:ext>
              </a:extLst>
            </p:cNvPr>
            <p:cNvSpPr/>
            <p:nvPr/>
          </p:nvSpPr>
          <p:spPr>
            <a:xfrm>
              <a:off x="11964448" y="7489194"/>
              <a:ext cx="298539" cy="181992"/>
            </a:xfrm>
            <a:custGeom>
              <a:avLst/>
              <a:gdLst>
                <a:gd name="connsiteX0" fmla="*/ 269121 w 298539"/>
                <a:gd name="connsiteY0" fmla="*/ 5795 h 181992"/>
                <a:gd name="connsiteX1" fmla="*/ 177582 w 298539"/>
                <a:gd name="connsiteY1" fmla="*/ 30637 h 181992"/>
                <a:gd name="connsiteX2" fmla="*/ 62767 w 298539"/>
                <a:gd name="connsiteY2" fmla="*/ 98587 h 181992"/>
                <a:gd name="connsiteX3" fmla="*/ 975 w 298539"/>
                <a:gd name="connsiteY3" fmla="*/ 56836 h 181992"/>
                <a:gd name="connsiteX4" fmla="*/ 14127 w 298539"/>
                <a:gd name="connsiteY4" fmla="*/ 125517 h 181992"/>
                <a:gd name="connsiteX5" fmla="*/ 192508 w 298539"/>
                <a:gd name="connsiteY5" fmla="*/ 173843 h 181992"/>
                <a:gd name="connsiteX6" fmla="*/ 288327 w 298539"/>
                <a:gd name="connsiteY6" fmla="*/ 19886 h 181992"/>
                <a:gd name="connsiteX7" fmla="*/ 269121 w 298539"/>
                <a:gd name="connsiteY7" fmla="*/ 5795 h 181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98539" h="181992">
                  <a:moveTo>
                    <a:pt x="269121" y="5795"/>
                  </a:moveTo>
                  <a:cubicBezTo>
                    <a:pt x="250020" y="-5999"/>
                    <a:pt x="209521" y="-780"/>
                    <a:pt x="177582" y="30637"/>
                  </a:cubicBezTo>
                  <a:cubicBezTo>
                    <a:pt x="145642" y="62055"/>
                    <a:pt x="123932" y="100362"/>
                    <a:pt x="62767" y="98587"/>
                  </a:cubicBezTo>
                  <a:cubicBezTo>
                    <a:pt x="9430" y="97126"/>
                    <a:pt x="975" y="56836"/>
                    <a:pt x="975" y="56836"/>
                  </a:cubicBezTo>
                  <a:cubicBezTo>
                    <a:pt x="-2197" y="80551"/>
                    <a:pt x="2419" y="104652"/>
                    <a:pt x="14127" y="125517"/>
                  </a:cubicBezTo>
                  <a:cubicBezTo>
                    <a:pt x="38447" y="167268"/>
                    <a:pt x="109632" y="197120"/>
                    <a:pt x="192508" y="173843"/>
                  </a:cubicBezTo>
                  <a:cubicBezTo>
                    <a:pt x="275384" y="150567"/>
                    <a:pt x="319953" y="59028"/>
                    <a:pt x="288327" y="19886"/>
                  </a:cubicBezTo>
                  <a:cubicBezTo>
                    <a:pt x="281542" y="24375"/>
                    <a:pt x="265259" y="13728"/>
                    <a:pt x="269121" y="5795"/>
                  </a:cubicBezTo>
                  <a:close/>
                </a:path>
              </a:pathLst>
            </a:custGeom>
            <a:solidFill>
              <a:srgbClr val="263238"/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50" name="Полилиния: фигура 249">
              <a:extLst>
                <a:ext uri="{FF2B5EF4-FFF2-40B4-BE49-F238E27FC236}">
                  <a16:creationId xmlns:a16="http://schemas.microsoft.com/office/drawing/2014/main" id="{5C363584-F00F-96F2-74BB-92732CA9E0F1}"/>
                </a:ext>
              </a:extLst>
            </p:cNvPr>
            <p:cNvSpPr/>
            <p:nvPr/>
          </p:nvSpPr>
          <p:spPr>
            <a:xfrm>
              <a:off x="13823136" y="8552357"/>
              <a:ext cx="201966" cy="217432"/>
            </a:xfrm>
            <a:custGeom>
              <a:avLst/>
              <a:gdLst>
                <a:gd name="connsiteX0" fmla="*/ 4279 w 201966"/>
                <a:gd name="connsiteY0" fmla="*/ 70119 h 217432"/>
                <a:gd name="connsiteX1" fmla="*/ 15239 w 201966"/>
                <a:gd name="connsiteY1" fmla="*/ 142348 h 217432"/>
                <a:gd name="connsiteX2" fmla="*/ 115233 w 201966"/>
                <a:gd name="connsiteY2" fmla="*/ 213951 h 217432"/>
                <a:gd name="connsiteX3" fmla="*/ 153539 w 201966"/>
                <a:gd name="connsiteY3" fmla="*/ 198712 h 217432"/>
                <a:gd name="connsiteX4" fmla="*/ 150199 w 201966"/>
                <a:gd name="connsiteY4" fmla="*/ 140783 h 217432"/>
                <a:gd name="connsiteX5" fmla="*/ 175458 w 201966"/>
                <a:gd name="connsiteY5" fmla="*/ 193598 h 217432"/>
                <a:gd name="connsiteX6" fmla="*/ 198943 w 201966"/>
                <a:gd name="connsiteY6" fmla="*/ 162285 h 217432"/>
                <a:gd name="connsiteX7" fmla="*/ 186627 w 201966"/>
                <a:gd name="connsiteY7" fmla="*/ 60099 h 217432"/>
                <a:gd name="connsiteX8" fmla="*/ 62731 w 201966"/>
                <a:gd name="connsiteY8" fmla="*/ 3004 h 217432"/>
                <a:gd name="connsiteX9" fmla="*/ 4279 w 201966"/>
                <a:gd name="connsiteY9" fmla="*/ 70119 h 217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01966" h="217432">
                  <a:moveTo>
                    <a:pt x="4279" y="70119"/>
                  </a:moveTo>
                  <a:cubicBezTo>
                    <a:pt x="-522" y="94230"/>
                    <a:pt x="-5637" y="111870"/>
                    <a:pt x="15239" y="142348"/>
                  </a:cubicBezTo>
                  <a:cubicBezTo>
                    <a:pt x="39496" y="176856"/>
                    <a:pt x="74755" y="202094"/>
                    <a:pt x="115233" y="213951"/>
                  </a:cubicBezTo>
                  <a:cubicBezTo>
                    <a:pt x="154896" y="223241"/>
                    <a:pt x="154270" y="212490"/>
                    <a:pt x="153539" y="198712"/>
                  </a:cubicBezTo>
                  <a:cubicBezTo>
                    <a:pt x="152809" y="184934"/>
                    <a:pt x="150199" y="140783"/>
                    <a:pt x="150199" y="140783"/>
                  </a:cubicBezTo>
                  <a:cubicBezTo>
                    <a:pt x="150199" y="140783"/>
                    <a:pt x="168570" y="180238"/>
                    <a:pt x="175458" y="193598"/>
                  </a:cubicBezTo>
                  <a:cubicBezTo>
                    <a:pt x="182347" y="206958"/>
                    <a:pt x="193203" y="195685"/>
                    <a:pt x="198943" y="162285"/>
                  </a:cubicBezTo>
                  <a:cubicBezTo>
                    <a:pt x="204684" y="128884"/>
                    <a:pt x="203118" y="108634"/>
                    <a:pt x="186627" y="60099"/>
                  </a:cubicBezTo>
                  <a:cubicBezTo>
                    <a:pt x="168883" y="7910"/>
                    <a:pt x="94357" y="-7225"/>
                    <a:pt x="62731" y="3004"/>
                  </a:cubicBezTo>
                  <a:cubicBezTo>
                    <a:pt x="31104" y="13233"/>
                    <a:pt x="23276" y="31499"/>
                    <a:pt x="4279" y="70119"/>
                  </a:cubicBezTo>
                  <a:close/>
                </a:path>
              </a:pathLst>
            </a:custGeom>
            <a:solidFill>
              <a:srgbClr val="263238"/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51" name="Полилиния: фигура 250">
              <a:extLst>
                <a:ext uri="{FF2B5EF4-FFF2-40B4-BE49-F238E27FC236}">
                  <a16:creationId xmlns:a16="http://schemas.microsoft.com/office/drawing/2014/main" id="{6D90EBC0-30D1-280A-9560-4FDEB31D0438}"/>
                </a:ext>
              </a:extLst>
            </p:cNvPr>
            <p:cNvSpPr/>
            <p:nvPr/>
          </p:nvSpPr>
          <p:spPr>
            <a:xfrm>
              <a:off x="13733788" y="7868796"/>
              <a:ext cx="267011" cy="792035"/>
            </a:xfrm>
            <a:custGeom>
              <a:avLst/>
              <a:gdLst>
                <a:gd name="connsiteX0" fmla="*/ 0 w 267011"/>
                <a:gd name="connsiteY0" fmla="*/ 9781 h 792035"/>
                <a:gd name="connsiteX1" fmla="*/ 13674 w 267011"/>
                <a:gd name="connsiteY1" fmla="*/ 269473 h 792035"/>
                <a:gd name="connsiteX2" fmla="*/ 105839 w 267011"/>
                <a:gd name="connsiteY2" fmla="*/ 354958 h 792035"/>
                <a:gd name="connsiteX3" fmla="*/ 113145 w 267011"/>
                <a:gd name="connsiteY3" fmla="*/ 455369 h 792035"/>
                <a:gd name="connsiteX4" fmla="*/ 118991 w 267011"/>
                <a:gd name="connsiteY4" fmla="*/ 617259 h 792035"/>
                <a:gd name="connsiteX5" fmla="*/ 93627 w 267011"/>
                <a:gd name="connsiteY5" fmla="*/ 753680 h 792035"/>
                <a:gd name="connsiteX6" fmla="*/ 239755 w 267011"/>
                <a:gd name="connsiteY6" fmla="*/ 779462 h 792035"/>
                <a:gd name="connsiteX7" fmla="*/ 242469 w 267011"/>
                <a:gd name="connsiteY7" fmla="*/ 631663 h 792035"/>
                <a:gd name="connsiteX8" fmla="*/ 222324 w 267011"/>
                <a:gd name="connsiteY8" fmla="*/ 426874 h 792035"/>
                <a:gd name="connsiteX9" fmla="*/ 201449 w 267011"/>
                <a:gd name="connsiteY9" fmla="*/ 297237 h 792035"/>
                <a:gd name="connsiteX10" fmla="*/ 230466 w 267011"/>
                <a:gd name="connsiteY10" fmla="*/ 25855 h 792035"/>
                <a:gd name="connsiteX11" fmla="*/ 0 w 267011"/>
                <a:gd name="connsiteY11" fmla="*/ 9781 h 792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67011" h="792035">
                  <a:moveTo>
                    <a:pt x="0" y="9781"/>
                  </a:moveTo>
                  <a:lnTo>
                    <a:pt x="13674" y="269473"/>
                  </a:lnTo>
                  <a:cubicBezTo>
                    <a:pt x="79745" y="266654"/>
                    <a:pt x="111267" y="305587"/>
                    <a:pt x="105839" y="354958"/>
                  </a:cubicBezTo>
                  <a:cubicBezTo>
                    <a:pt x="100411" y="404328"/>
                    <a:pt x="101768" y="417584"/>
                    <a:pt x="113145" y="455369"/>
                  </a:cubicBezTo>
                  <a:cubicBezTo>
                    <a:pt x="124523" y="493154"/>
                    <a:pt x="130472" y="529895"/>
                    <a:pt x="118991" y="617259"/>
                  </a:cubicBezTo>
                  <a:cubicBezTo>
                    <a:pt x="109283" y="691367"/>
                    <a:pt x="96236" y="721637"/>
                    <a:pt x="93627" y="753680"/>
                  </a:cubicBezTo>
                  <a:cubicBezTo>
                    <a:pt x="114502" y="779775"/>
                    <a:pt x="191950" y="809418"/>
                    <a:pt x="239755" y="779462"/>
                  </a:cubicBezTo>
                  <a:cubicBezTo>
                    <a:pt x="287560" y="749505"/>
                    <a:pt x="261884" y="711199"/>
                    <a:pt x="242469" y="631663"/>
                  </a:cubicBezTo>
                  <a:cubicBezTo>
                    <a:pt x="214079" y="514864"/>
                    <a:pt x="217106" y="478959"/>
                    <a:pt x="222324" y="426874"/>
                  </a:cubicBezTo>
                  <a:cubicBezTo>
                    <a:pt x="227543" y="374790"/>
                    <a:pt x="203954" y="343372"/>
                    <a:pt x="201449" y="297237"/>
                  </a:cubicBezTo>
                  <a:cubicBezTo>
                    <a:pt x="198944" y="251102"/>
                    <a:pt x="234537" y="160502"/>
                    <a:pt x="230466" y="25855"/>
                  </a:cubicBezTo>
                  <a:cubicBezTo>
                    <a:pt x="229944" y="26168"/>
                    <a:pt x="178277" y="-19445"/>
                    <a:pt x="0" y="9781"/>
                  </a:cubicBezTo>
                  <a:close/>
                </a:path>
              </a:pathLst>
            </a:custGeom>
            <a:solidFill>
              <a:srgbClr val="EBEBEB"/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52" name="Полилиния: фигура 251">
              <a:extLst>
                <a:ext uri="{FF2B5EF4-FFF2-40B4-BE49-F238E27FC236}">
                  <a16:creationId xmlns:a16="http://schemas.microsoft.com/office/drawing/2014/main" id="{9EA74AED-88D7-0389-B5D8-14412996F795}"/>
                </a:ext>
              </a:extLst>
            </p:cNvPr>
            <p:cNvSpPr/>
            <p:nvPr/>
          </p:nvSpPr>
          <p:spPr>
            <a:xfrm>
              <a:off x="13827520" y="8264461"/>
              <a:ext cx="169404" cy="396370"/>
            </a:xfrm>
            <a:custGeom>
              <a:avLst/>
              <a:gdLst>
                <a:gd name="connsiteX0" fmla="*/ 145607 w 169404"/>
                <a:gd name="connsiteY0" fmla="*/ 383796 h 396370"/>
                <a:gd name="connsiteX1" fmla="*/ 169405 w 169404"/>
                <a:gd name="connsiteY1" fmla="*/ 357076 h 396370"/>
                <a:gd name="connsiteX2" fmla="*/ 58869 w 169404"/>
                <a:gd name="connsiteY2" fmla="*/ 319604 h 396370"/>
                <a:gd name="connsiteX3" fmla="*/ 53546 w 169404"/>
                <a:gd name="connsiteY3" fmla="*/ 180051 h 396370"/>
                <a:gd name="connsiteX4" fmla="*/ 54172 w 169404"/>
                <a:gd name="connsiteY4" fmla="*/ 80580 h 396370"/>
                <a:gd name="connsiteX5" fmla="*/ 9081 w 169404"/>
                <a:gd name="connsiteY5" fmla="*/ 0 h 396370"/>
                <a:gd name="connsiteX6" fmla="*/ 9081 w 169404"/>
                <a:gd name="connsiteY6" fmla="*/ 0 h 396370"/>
                <a:gd name="connsiteX7" fmla="*/ 19519 w 169404"/>
                <a:gd name="connsiteY7" fmla="*/ 59704 h 396370"/>
                <a:gd name="connsiteX8" fmla="*/ 25364 w 169404"/>
                <a:gd name="connsiteY8" fmla="*/ 221594 h 396370"/>
                <a:gd name="connsiteX9" fmla="*/ 0 w 169404"/>
                <a:gd name="connsiteY9" fmla="*/ 358015 h 396370"/>
                <a:gd name="connsiteX10" fmla="*/ 145607 w 169404"/>
                <a:gd name="connsiteY10" fmla="*/ 383796 h 3963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9404" h="396370">
                  <a:moveTo>
                    <a:pt x="145607" y="383796"/>
                  </a:moveTo>
                  <a:cubicBezTo>
                    <a:pt x="156295" y="377784"/>
                    <a:pt x="164666" y="368380"/>
                    <a:pt x="169405" y="357076"/>
                  </a:cubicBezTo>
                  <a:cubicBezTo>
                    <a:pt x="147068" y="381396"/>
                    <a:pt x="84441" y="368662"/>
                    <a:pt x="58869" y="319604"/>
                  </a:cubicBezTo>
                  <a:cubicBezTo>
                    <a:pt x="33296" y="270547"/>
                    <a:pt x="42690" y="237877"/>
                    <a:pt x="53546" y="180051"/>
                  </a:cubicBezTo>
                  <a:cubicBezTo>
                    <a:pt x="64401" y="122226"/>
                    <a:pt x="67219" y="107926"/>
                    <a:pt x="54172" y="80580"/>
                  </a:cubicBezTo>
                  <a:cubicBezTo>
                    <a:pt x="38307" y="46970"/>
                    <a:pt x="13152" y="46239"/>
                    <a:pt x="9081" y="0"/>
                  </a:cubicBezTo>
                  <a:lnTo>
                    <a:pt x="9081" y="0"/>
                  </a:lnTo>
                  <a:cubicBezTo>
                    <a:pt x="9133" y="20354"/>
                    <a:pt x="12671" y="40540"/>
                    <a:pt x="19519" y="59704"/>
                  </a:cubicBezTo>
                  <a:cubicBezTo>
                    <a:pt x="31000" y="97280"/>
                    <a:pt x="36845" y="134230"/>
                    <a:pt x="25364" y="221594"/>
                  </a:cubicBezTo>
                  <a:cubicBezTo>
                    <a:pt x="15657" y="295702"/>
                    <a:pt x="2609" y="325972"/>
                    <a:pt x="0" y="358015"/>
                  </a:cubicBezTo>
                  <a:cubicBezTo>
                    <a:pt x="20771" y="384110"/>
                    <a:pt x="98219" y="413753"/>
                    <a:pt x="145607" y="383796"/>
                  </a:cubicBezTo>
                  <a:close/>
                </a:path>
              </a:pathLst>
            </a:custGeom>
            <a:solidFill>
              <a:srgbClr val="E0E0E0"/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53" name="Полилиния: фигура 252">
              <a:extLst>
                <a:ext uri="{FF2B5EF4-FFF2-40B4-BE49-F238E27FC236}">
                  <a16:creationId xmlns:a16="http://schemas.microsoft.com/office/drawing/2014/main" id="{68D9ACFD-8A83-718F-4C52-F3B28A94E10F}"/>
                </a:ext>
              </a:extLst>
            </p:cNvPr>
            <p:cNvSpPr/>
            <p:nvPr/>
          </p:nvSpPr>
          <p:spPr>
            <a:xfrm>
              <a:off x="13733788" y="7868795"/>
              <a:ext cx="229944" cy="285026"/>
            </a:xfrm>
            <a:custGeom>
              <a:avLst/>
              <a:gdLst>
                <a:gd name="connsiteX0" fmla="*/ 0 w 229944"/>
                <a:gd name="connsiteY0" fmla="*/ 9782 h 285026"/>
                <a:gd name="connsiteX1" fmla="*/ 13674 w 229944"/>
                <a:gd name="connsiteY1" fmla="*/ 269474 h 285026"/>
                <a:gd name="connsiteX2" fmla="*/ 77344 w 229944"/>
                <a:gd name="connsiteY2" fmla="*/ 285026 h 285026"/>
                <a:gd name="connsiteX3" fmla="*/ 143102 w 229944"/>
                <a:gd name="connsiteY3" fmla="*/ 243275 h 285026"/>
                <a:gd name="connsiteX4" fmla="*/ 229944 w 229944"/>
                <a:gd name="connsiteY4" fmla="*/ 25752 h 285026"/>
                <a:gd name="connsiteX5" fmla="*/ 0 w 229944"/>
                <a:gd name="connsiteY5" fmla="*/ 9782 h 285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9944" h="285026">
                  <a:moveTo>
                    <a:pt x="0" y="9782"/>
                  </a:moveTo>
                  <a:lnTo>
                    <a:pt x="13674" y="269474"/>
                  </a:lnTo>
                  <a:cubicBezTo>
                    <a:pt x="36031" y="267470"/>
                    <a:pt x="58431" y="272939"/>
                    <a:pt x="77344" y="285026"/>
                  </a:cubicBezTo>
                  <a:cubicBezTo>
                    <a:pt x="100067" y="272428"/>
                    <a:pt x="122028" y="258483"/>
                    <a:pt x="143102" y="243275"/>
                  </a:cubicBezTo>
                  <a:cubicBezTo>
                    <a:pt x="224203" y="185033"/>
                    <a:pt x="229944" y="67712"/>
                    <a:pt x="229944" y="25752"/>
                  </a:cubicBezTo>
                  <a:cubicBezTo>
                    <a:pt x="229944" y="26170"/>
                    <a:pt x="178277" y="-19443"/>
                    <a:pt x="0" y="9782"/>
                  </a:cubicBezTo>
                  <a:close/>
                </a:path>
              </a:pathLst>
            </a:custGeom>
            <a:solidFill>
              <a:srgbClr val="E0E0E0"/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54" name="Полилиния: фигура 253">
              <a:extLst>
                <a:ext uri="{FF2B5EF4-FFF2-40B4-BE49-F238E27FC236}">
                  <a16:creationId xmlns:a16="http://schemas.microsoft.com/office/drawing/2014/main" id="{DF3A8748-DF27-E90C-7BE1-B3A17D43E4CB}"/>
                </a:ext>
              </a:extLst>
            </p:cNvPr>
            <p:cNvSpPr/>
            <p:nvPr/>
          </p:nvSpPr>
          <p:spPr>
            <a:xfrm>
              <a:off x="12780140" y="8049853"/>
              <a:ext cx="205068" cy="212439"/>
            </a:xfrm>
            <a:custGeom>
              <a:avLst/>
              <a:gdLst>
                <a:gd name="connsiteX0" fmla="*/ 2038 w 205068"/>
                <a:gd name="connsiteY0" fmla="*/ 77247 h 212439"/>
                <a:gd name="connsiteX1" fmla="*/ 19156 w 205068"/>
                <a:gd name="connsiteY1" fmla="*/ 148224 h 212439"/>
                <a:gd name="connsiteX2" fmla="*/ 125099 w 205068"/>
                <a:gd name="connsiteY2" fmla="*/ 210850 h 212439"/>
                <a:gd name="connsiteX3" fmla="*/ 161840 w 205068"/>
                <a:gd name="connsiteY3" fmla="*/ 192375 h 212439"/>
                <a:gd name="connsiteX4" fmla="*/ 153490 w 205068"/>
                <a:gd name="connsiteY4" fmla="*/ 134967 h 212439"/>
                <a:gd name="connsiteX5" fmla="*/ 183237 w 205068"/>
                <a:gd name="connsiteY5" fmla="*/ 185382 h 212439"/>
                <a:gd name="connsiteX6" fmla="*/ 204113 w 205068"/>
                <a:gd name="connsiteY6" fmla="*/ 152190 h 212439"/>
                <a:gd name="connsiteX7" fmla="*/ 183237 w 205068"/>
                <a:gd name="connsiteY7" fmla="*/ 51465 h 212439"/>
                <a:gd name="connsiteX8" fmla="*/ 54957 w 205068"/>
                <a:gd name="connsiteY8" fmla="*/ 5331 h 212439"/>
                <a:gd name="connsiteX9" fmla="*/ 2038 w 205068"/>
                <a:gd name="connsiteY9" fmla="*/ 77247 h 212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05068" h="212439">
                  <a:moveTo>
                    <a:pt x="2038" y="77247"/>
                  </a:moveTo>
                  <a:cubicBezTo>
                    <a:pt x="-781" y="101671"/>
                    <a:pt x="-4329" y="119833"/>
                    <a:pt x="19156" y="148224"/>
                  </a:cubicBezTo>
                  <a:cubicBezTo>
                    <a:pt x="46329" y="180528"/>
                    <a:pt x="83695" y="202615"/>
                    <a:pt x="125099" y="210850"/>
                  </a:cubicBezTo>
                  <a:cubicBezTo>
                    <a:pt x="165389" y="216591"/>
                    <a:pt x="163823" y="205944"/>
                    <a:pt x="161840" y="192375"/>
                  </a:cubicBezTo>
                  <a:lnTo>
                    <a:pt x="153490" y="134967"/>
                  </a:lnTo>
                  <a:cubicBezTo>
                    <a:pt x="153490" y="134967"/>
                    <a:pt x="175200" y="172648"/>
                    <a:pt x="183237" y="185382"/>
                  </a:cubicBezTo>
                  <a:cubicBezTo>
                    <a:pt x="191274" y="198116"/>
                    <a:pt x="201190" y="185382"/>
                    <a:pt x="204113" y="152190"/>
                  </a:cubicBezTo>
                  <a:cubicBezTo>
                    <a:pt x="207035" y="118998"/>
                    <a:pt x="204113" y="98435"/>
                    <a:pt x="183237" y="51465"/>
                  </a:cubicBezTo>
                  <a:cubicBezTo>
                    <a:pt x="161109" y="1260"/>
                    <a:pt x="85540" y="-7612"/>
                    <a:pt x="54957" y="5331"/>
                  </a:cubicBezTo>
                  <a:cubicBezTo>
                    <a:pt x="24374" y="18273"/>
                    <a:pt x="17590" y="43115"/>
                    <a:pt x="2038" y="77247"/>
                  </a:cubicBezTo>
                  <a:close/>
                </a:path>
              </a:pathLst>
            </a:custGeom>
            <a:solidFill>
              <a:srgbClr val="263238"/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55" name="Полилиния: фигура 254">
              <a:extLst>
                <a:ext uri="{FF2B5EF4-FFF2-40B4-BE49-F238E27FC236}">
                  <a16:creationId xmlns:a16="http://schemas.microsoft.com/office/drawing/2014/main" id="{96D09F31-1C62-26D5-882F-AAE73785301D}"/>
                </a:ext>
              </a:extLst>
            </p:cNvPr>
            <p:cNvSpPr/>
            <p:nvPr/>
          </p:nvSpPr>
          <p:spPr>
            <a:xfrm>
              <a:off x="12725660" y="6932414"/>
              <a:ext cx="503127" cy="1224916"/>
            </a:xfrm>
            <a:custGeom>
              <a:avLst/>
              <a:gdLst>
                <a:gd name="connsiteX0" fmla="*/ 100878 w 503127"/>
                <a:gd name="connsiteY0" fmla="*/ 2589 h 1224916"/>
                <a:gd name="connsiteX1" fmla="*/ 125407 w 503127"/>
                <a:gd name="connsiteY1" fmla="*/ 438052 h 1224916"/>
                <a:gd name="connsiteX2" fmla="*/ 5581 w 503127"/>
                <a:gd name="connsiteY2" fmla="*/ 751185 h 1224916"/>
                <a:gd name="connsiteX3" fmla="*/ 21656 w 503127"/>
                <a:gd name="connsiteY3" fmla="*/ 850657 h 1224916"/>
                <a:gd name="connsiteX4" fmla="*/ 69878 w 503127"/>
                <a:gd name="connsiteY4" fmla="*/ 1056594 h 1224916"/>
                <a:gd name="connsiteX5" fmla="*/ 56518 w 503127"/>
                <a:gd name="connsiteY5" fmla="*/ 1194790 h 1224916"/>
                <a:gd name="connsiteX6" fmla="*/ 203795 w 503127"/>
                <a:gd name="connsiteY6" fmla="*/ 1207733 h 1224916"/>
                <a:gd name="connsiteX7" fmla="*/ 193357 w 503127"/>
                <a:gd name="connsiteY7" fmla="*/ 1060247 h 1224916"/>
                <a:gd name="connsiteX8" fmla="*/ 122067 w 503127"/>
                <a:gd name="connsiteY8" fmla="*/ 798677 h 1224916"/>
                <a:gd name="connsiteX9" fmla="*/ 163818 w 503127"/>
                <a:gd name="connsiteY9" fmla="*/ 740017 h 1224916"/>
                <a:gd name="connsiteX10" fmla="*/ 502524 w 503127"/>
                <a:gd name="connsiteY10" fmla="*/ 506315 h 1224916"/>
                <a:gd name="connsiteX11" fmla="*/ 100878 w 503127"/>
                <a:gd name="connsiteY11" fmla="*/ 2589 h 1224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03127" h="1224916">
                  <a:moveTo>
                    <a:pt x="100878" y="2589"/>
                  </a:moveTo>
                  <a:cubicBezTo>
                    <a:pt x="78959" y="160617"/>
                    <a:pt x="100878" y="241196"/>
                    <a:pt x="125407" y="438052"/>
                  </a:cubicBezTo>
                  <a:cubicBezTo>
                    <a:pt x="141064" y="563827"/>
                    <a:pt x="16332" y="731458"/>
                    <a:pt x="5581" y="751185"/>
                  </a:cubicBezTo>
                  <a:cubicBezTo>
                    <a:pt x="-8614" y="777384"/>
                    <a:pt x="7043" y="813812"/>
                    <a:pt x="21656" y="850657"/>
                  </a:cubicBezTo>
                  <a:cubicBezTo>
                    <a:pt x="36269" y="887502"/>
                    <a:pt x="73844" y="968708"/>
                    <a:pt x="69878" y="1056594"/>
                  </a:cubicBezTo>
                  <a:cubicBezTo>
                    <a:pt x="66642" y="1131329"/>
                    <a:pt x="56205" y="1162225"/>
                    <a:pt x="56518" y="1194790"/>
                  </a:cubicBezTo>
                  <a:cubicBezTo>
                    <a:pt x="79481" y="1218902"/>
                    <a:pt x="159225" y="1241656"/>
                    <a:pt x="203795" y="1207733"/>
                  </a:cubicBezTo>
                  <a:cubicBezTo>
                    <a:pt x="248364" y="1173810"/>
                    <a:pt x="228428" y="1134669"/>
                    <a:pt x="193357" y="1060247"/>
                  </a:cubicBezTo>
                  <a:cubicBezTo>
                    <a:pt x="105575" y="872368"/>
                    <a:pt x="105158" y="848256"/>
                    <a:pt x="122067" y="798677"/>
                  </a:cubicBezTo>
                  <a:cubicBezTo>
                    <a:pt x="132505" y="768512"/>
                    <a:pt x="135114" y="763606"/>
                    <a:pt x="163818" y="740017"/>
                  </a:cubicBezTo>
                  <a:cubicBezTo>
                    <a:pt x="204838" y="705990"/>
                    <a:pt x="518702" y="639814"/>
                    <a:pt x="502524" y="506315"/>
                  </a:cubicBezTo>
                  <a:cubicBezTo>
                    <a:pt x="502524" y="506211"/>
                    <a:pt x="275920" y="-42085"/>
                    <a:pt x="100878" y="2589"/>
                  </a:cubicBezTo>
                  <a:close/>
                </a:path>
              </a:pathLst>
            </a:custGeom>
            <a:solidFill>
              <a:srgbClr val="EBEBEB"/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56" name="Полилиния: фигура 255">
              <a:extLst>
                <a:ext uri="{FF2B5EF4-FFF2-40B4-BE49-F238E27FC236}">
                  <a16:creationId xmlns:a16="http://schemas.microsoft.com/office/drawing/2014/main" id="{406E850B-4793-5F33-23F0-5948C3BC9603}"/>
                </a:ext>
              </a:extLst>
            </p:cNvPr>
            <p:cNvSpPr/>
            <p:nvPr/>
          </p:nvSpPr>
          <p:spPr>
            <a:xfrm>
              <a:off x="12728736" y="7731822"/>
              <a:ext cx="221802" cy="425821"/>
            </a:xfrm>
            <a:custGeom>
              <a:avLst/>
              <a:gdLst>
                <a:gd name="connsiteX0" fmla="*/ 221802 w 221802"/>
                <a:gd name="connsiteY0" fmla="*/ 383379 h 425821"/>
                <a:gd name="connsiteX1" fmla="*/ 120452 w 221802"/>
                <a:gd name="connsiteY1" fmla="*/ 383379 h 425821"/>
                <a:gd name="connsiteX2" fmla="*/ 107718 w 221802"/>
                <a:gd name="connsiteY2" fmla="*/ 222324 h 425821"/>
                <a:gd name="connsiteX3" fmla="*/ 74630 w 221802"/>
                <a:gd name="connsiteY3" fmla="*/ 74943 h 425821"/>
                <a:gd name="connsiteX4" fmla="*/ 0 w 221802"/>
                <a:gd name="connsiteY4" fmla="*/ 0 h 425821"/>
                <a:gd name="connsiteX5" fmla="*/ 18370 w 221802"/>
                <a:gd name="connsiteY5" fmla="*/ 51563 h 425821"/>
                <a:gd name="connsiteX6" fmla="*/ 66593 w 221802"/>
                <a:gd name="connsiteY6" fmla="*/ 257500 h 425821"/>
                <a:gd name="connsiteX7" fmla="*/ 53233 w 221802"/>
                <a:gd name="connsiteY7" fmla="*/ 395696 h 425821"/>
                <a:gd name="connsiteX8" fmla="*/ 200509 w 221802"/>
                <a:gd name="connsiteY8" fmla="*/ 408638 h 425821"/>
                <a:gd name="connsiteX9" fmla="*/ 221802 w 221802"/>
                <a:gd name="connsiteY9" fmla="*/ 383379 h 4258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1802" h="425821">
                  <a:moveTo>
                    <a:pt x="221802" y="383379"/>
                  </a:moveTo>
                  <a:cubicBezTo>
                    <a:pt x="207920" y="407595"/>
                    <a:pt x="145502" y="414692"/>
                    <a:pt x="120452" y="383379"/>
                  </a:cubicBezTo>
                  <a:cubicBezTo>
                    <a:pt x="95401" y="352066"/>
                    <a:pt x="99576" y="308436"/>
                    <a:pt x="107718" y="222324"/>
                  </a:cubicBezTo>
                  <a:cubicBezTo>
                    <a:pt x="115859" y="136213"/>
                    <a:pt x="93940" y="106152"/>
                    <a:pt x="74630" y="74943"/>
                  </a:cubicBezTo>
                  <a:cubicBezTo>
                    <a:pt x="55320" y="43734"/>
                    <a:pt x="19519" y="28912"/>
                    <a:pt x="0" y="0"/>
                  </a:cubicBezTo>
                  <a:cubicBezTo>
                    <a:pt x="4984" y="17577"/>
                    <a:pt x="11121" y="34800"/>
                    <a:pt x="18370" y="51563"/>
                  </a:cubicBezTo>
                  <a:cubicBezTo>
                    <a:pt x="32983" y="87886"/>
                    <a:pt x="70559" y="169614"/>
                    <a:pt x="66593" y="257500"/>
                  </a:cubicBezTo>
                  <a:cubicBezTo>
                    <a:pt x="63357" y="332234"/>
                    <a:pt x="52919" y="363130"/>
                    <a:pt x="53233" y="395696"/>
                  </a:cubicBezTo>
                  <a:cubicBezTo>
                    <a:pt x="76196" y="419807"/>
                    <a:pt x="155940" y="442561"/>
                    <a:pt x="200509" y="408638"/>
                  </a:cubicBezTo>
                  <a:cubicBezTo>
                    <a:pt x="209622" y="402146"/>
                    <a:pt x="216949" y="393462"/>
                    <a:pt x="221802" y="383379"/>
                  </a:cubicBezTo>
                  <a:close/>
                </a:path>
              </a:pathLst>
            </a:custGeom>
            <a:solidFill>
              <a:srgbClr val="E0E0E0"/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57" name="Полилиния: фигура 256">
              <a:extLst>
                <a:ext uri="{FF2B5EF4-FFF2-40B4-BE49-F238E27FC236}">
                  <a16:creationId xmlns:a16="http://schemas.microsoft.com/office/drawing/2014/main" id="{307CDAFC-8413-5466-884F-E3CCF73F260E}"/>
                </a:ext>
              </a:extLst>
            </p:cNvPr>
            <p:cNvSpPr/>
            <p:nvPr/>
          </p:nvSpPr>
          <p:spPr>
            <a:xfrm>
              <a:off x="12530419" y="7535075"/>
              <a:ext cx="440473" cy="311787"/>
            </a:xfrm>
            <a:custGeom>
              <a:avLst/>
              <a:gdLst>
                <a:gd name="connsiteX0" fmla="*/ 440474 w 440473"/>
                <a:gd name="connsiteY0" fmla="*/ 208855 h 311787"/>
                <a:gd name="connsiteX1" fmla="*/ 0 w 440473"/>
                <a:gd name="connsiteY1" fmla="*/ 143827 h 311787"/>
                <a:gd name="connsiteX2" fmla="*/ 299146 w 440473"/>
                <a:gd name="connsiteY2" fmla="*/ 22540 h 311787"/>
                <a:gd name="connsiteX3" fmla="*/ 440474 w 440473"/>
                <a:gd name="connsiteY3" fmla="*/ 208855 h 311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0473" h="311787">
                  <a:moveTo>
                    <a:pt x="440474" y="208855"/>
                  </a:moveTo>
                  <a:cubicBezTo>
                    <a:pt x="319187" y="388280"/>
                    <a:pt x="65967" y="311562"/>
                    <a:pt x="0" y="143827"/>
                  </a:cubicBezTo>
                  <a:cubicBezTo>
                    <a:pt x="3131" y="45712"/>
                    <a:pt x="190072" y="-43009"/>
                    <a:pt x="299146" y="22540"/>
                  </a:cubicBezTo>
                  <a:cubicBezTo>
                    <a:pt x="408221" y="88090"/>
                    <a:pt x="440474" y="208855"/>
                    <a:pt x="440474" y="208855"/>
                  </a:cubicBezTo>
                  <a:close/>
                </a:path>
              </a:pathLst>
            </a:custGeom>
            <a:solidFill>
              <a:srgbClr val="407BFF"/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58" name="Полилиния: фигура 257">
              <a:extLst>
                <a:ext uri="{FF2B5EF4-FFF2-40B4-BE49-F238E27FC236}">
                  <a16:creationId xmlns:a16="http://schemas.microsoft.com/office/drawing/2014/main" id="{B3DFA6A9-4729-D439-4FD7-4762D514E948}"/>
                </a:ext>
              </a:extLst>
            </p:cNvPr>
            <p:cNvSpPr/>
            <p:nvPr/>
          </p:nvSpPr>
          <p:spPr>
            <a:xfrm>
              <a:off x="12530419" y="7535075"/>
              <a:ext cx="440473" cy="311787"/>
            </a:xfrm>
            <a:custGeom>
              <a:avLst/>
              <a:gdLst>
                <a:gd name="connsiteX0" fmla="*/ 440474 w 440473"/>
                <a:gd name="connsiteY0" fmla="*/ 208855 h 311787"/>
                <a:gd name="connsiteX1" fmla="*/ 0 w 440473"/>
                <a:gd name="connsiteY1" fmla="*/ 143827 h 311787"/>
                <a:gd name="connsiteX2" fmla="*/ 299146 w 440473"/>
                <a:gd name="connsiteY2" fmla="*/ 22540 h 311787"/>
                <a:gd name="connsiteX3" fmla="*/ 440474 w 440473"/>
                <a:gd name="connsiteY3" fmla="*/ 208855 h 311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0473" h="311787">
                  <a:moveTo>
                    <a:pt x="440474" y="208855"/>
                  </a:moveTo>
                  <a:cubicBezTo>
                    <a:pt x="319187" y="388280"/>
                    <a:pt x="65967" y="311562"/>
                    <a:pt x="0" y="143827"/>
                  </a:cubicBezTo>
                  <a:cubicBezTo>
                    <a:pt x="3131" y="45712"/>
                    <a:pt x="190072" y="-43009"/>
                    <a:pt x="299146" y="22540"/>
                  </a:cubicBezTo>
                  <a:cubicBezTo>
                    <a:pt x="408221" y="88090"/>
                    <a:pt x="440474" y="208855"/>
                    <a:pt x="440474" y="208855"/>
                  </a:cubicBezTo>
                  <a:close/>
                </a:path>
              </a:pathLst>
            </a:custGeom>
            <a:solidFill>
              <a:srgbClr val="FFFFFF">
                <a:alpha val="40000"/>
              </a:srgbClr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59" name="Полилиния: фигура 258">
              <a:extLst>
                <a:ext uri="{FF2B5EF4-FFF2-40B4-BE49-F238E27FC236}">
                  <a16:creationId xmlns:a16="http://schemas.microsoft.com/office/drawing/2014/main" id="{D00C41FC-92FE-D01E-99F0-23B7F446678F}"/>
                </a:ext>
              </a:extLst>
            </p:cNvPr>
            <p:cNvSpPr/>
            <p:nvPr/>
          </p:nvSpPr>
          <p:spPr>
            <a:xfrm>
              <a:off x="12411031" y="8252033"/>
              <a:ext cx="205139" cy="212439"/>
            </a:xfrm>
            <a:custGeom>
              <a:avLst/>
              <a:gdLst>
                <a:gd name="connsiteX0" fmla="*/ 1963 w 205139"/>
                <a:gd name="connsiteY0" fmla="*/ 77351 h 212439"/>
                <a:gd name="connsiteX1" fmla="*/ 19185 w 205139"/>
                <a:gd name="connsiteY1" fmla="*/ 148224 h 212439"/>
                <a:gd name="connsiteX2" fmla="*/ 125024 w 205139"/>
                <a:gd name="connsiteY2" fmla="*/ 210850 h 212439"/>
                <a:gd name="connsiteX3" fmla="*/ 161869 w 205139"/>
                <a:gd name="connsiteY3" fmla="*/ 192375 h 212439"/>
                <a:gd name="connsiteX4" fmla="*/ 153519 w 205139"/>
                <a:gd name="connsiteY4" fmla="*/ 134863 h 212439"/>
                <a:gd name="connsiteX5" fmla="*/ 183267 w 205139"/>
                <a:gd name="connsiteY5" fmla="*/ 185382 h 212439"/>
                <a:gd name="connsiteX6" fmla="*/ 204142 w 205139"/>
                <a:gd name="connsiteY6" fmla="*/ 152190 h 212439"/>
                <a:gd name="connsiteX7" fmla="*/ 183267 w 205139"/>
                <a:gd name="connsiteY7" fmla="*/ 51465 h 212439"/>
                <a:gd name="connsiteX8" fmla="*/ 54882 w 205139"/>
                <a:gd name="connsiteY8" fmla="*/ 5331 h 212439"/>
                <a:gd name="connsiteX9" fmla="*/ 1963 w 205139"/>
                <a:gd name="connsiteY9" fmla="*/ 77351 h 212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05139" h="212439">
                  <a:moveTo>
                    <a:pt x="1963" y="77351"/>
                  </a:moveTo>
                  <a:cubicBezTo>
                    <a:pt x="-751" y="101775"/>
                    <a:pt x="-4300" y="119937"/>
                    <a:pt x="19185" y="148224"/>
                  </a:cubicBezTo>
                  <a:cubicBezTo>
                    <a:pt x="46277" y="180570"/>
                    <a:pt x="83628" y="202677"/>
                    <a:pt x="125024" y="210850"/>
                  </a:cubicBezTo>
                  <a:cubicBezTo>
                    <a:pt x="165314" y="216591"/>
                    <a:pt x="163748" y="205944"/>
                    <a:pt x="161869" y="192375"/>
                  </a:cubicBezTo>
                  <a:lnTo>
                    <a:pt x="153519" y="134863"/>
                  </a:lnTo>
                  <a:cubicBezTo>
                    <a:pt x="153519" y="134863"/>
                    <a:pt x="175229" y="172648"/>
                    <a:pt x="183267" y="185382"/>
                  </a:cubicBezTo>
                  <a:cubicBezTo>
                    <a:pt x="191304" y="198116"/>
                    <a:pt x="201115" y="185904"/>
                    <a:pt x="204142" y="152190"/>
                  </a:cubicBezTo>
                  <a:cubicBezTo>
                    <a:pt x="207169" y="118476"/>
                    <a:pt x="204142" y="98331"/>
                    <a:pt x="183267" y="51465"/>
                  </a:cubicBezTo>
                  <a:cubicBezTo>
                    <a:pt x="161034" y="1260"/>
                    <a:pt x="85465" y="-7612"/>
                    <a:pt x="54882" y="5331"/>
                  </a:cubicBezTo>
                  <a:cubicBezTo>
                    <a:pt x="24299" y="18273"/>
                    <a:pt x="17515" y="43428"/>
                    <a:pt x="1963" y="77351"/>
                  </a:cubicBezTo>
                  <a:close/>
                </a:path>
              </a:pathLst>
            </a:custGeom>
            <a:solidFill>
              <a:srgbClr val="263238"/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60" name="Полилиния: фигура 259">
              <a:extLst>
                <a:ext uri="{FF2B5EF4-FFF2-40B4-BE49-F238E27FC236}">
                  <a16:creationId xmlns:a16="http://schemas.microsoft.com/office/drawing/2014/main" id="{88BE9DCA-CAF0-F85D-B289-AD021DC05CDF}"/>
                </a:ext>
              </a:extLst>
            </p:cNvPr>
            <p:cNvSpPr/>
            <p:nvPr/>
          </p:nvSpPr>
          <p:spPr>
            <a:xfrm>
              <a:off x="13355733" y="8817163"/>
              <a:ext cx="201966" cy="217327"/>
            </a:xfrm>
            <a:custGeom>
              <a:avLst/>
              <a:gdLst>
                <a:gd name="connsiteX0" fmla="*/ 4279 w 201966"/>
                <a:gd name="connsiteY0" fmla="*/ 70015 h 217327"/>
                <a:gd name="connsiteX1" fmla="*/ 15239 w 201966"/>
                <a:gd name="connsiteY1" fmla="*/ 142244 h 217327"/>
                <a:gd name="connsiteX2" fmla="*/ 115233 w 201966"/>
                <a:gd name="connsiteY2" fmla="*/ 213847 h 217327"/>
                <a:gd name="connsiteX3" fmla="*/ 153539 w 201966"/>
                <a:gd name="connsiteY3" fmla="*/ 198608 h 217327"/>
                <a:gd name="connsiteX4" fmla="*/ 150199 w 201966"/>
                <a:gd name="connsiteY4" fmla="*/ 140678 h 217327"/>
                <a:gd name="connsiteX5" fmla="*/ 175458 w 201966"/>
                <a:gd name="connsiteY5" fmla="*/ 193598 h 217327"/>
                <a:gd name="connsiteX6" fmla="*/ 198943 w 201966"/>
                <a:gd name="connsiteY6" fmla="*/ 162285 h 217327"/>
                <a:gd name="connsiteX7" fmla="*/ 186627 w 201966"/>
                <a:gd name="connsiteY7" fmla="*/ 60099 h 217327"/>
                <a:gd name="connsiteX8" fmla="*/ 62731 w 201966"/>
                <a:gd name="connsiteY8" fmla="*/ 3004 h 217327"/>
                <a:gd name="connsiteX9" fmla="*/ 4279 w 201966"/>
                <a:gd name="connsiteY9" fmla="*/ 70015 h 217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01966" h="217327">
                  <a:moveTo>
                    <a:pt x="4279" y="70015"/>
                  </a:moveTo>
                  <a:cubicBezTo>
                    <a:pt x="-522" y="94126"/>
                    <a:pt x="-5637" y="111766"/>
                    <a:pt x="15239" y="142244"/>
                  </a:cubicBezTo>
                  <a:cubicBezTo>
                    <a:pt x="39434" y="176803"/>
                    <a:pt x="74713" y="202073"/>
                    <a:pt x="115233" y="213847"/>
                  </a:cubicBezTo>
                  <a:cubicBezTo>
                    <a:pt x="154896" y="223137"/>
                    <a:pt x="154270" y="212386"/>
                    <a:pt x="153539" y="198608"/>
                  </a:cubicBezTo>
                  <a:cubicBezTo>
                    <a:pt x="152809" y="184830"/>
                    <a:pt x="150199" y="140678"/>
                    <a:pt x="150199" y="140678"/>
                  </a:cubicBezTo>
                  <a:cubicBezTo>
                    <a:pt x="150199" y="140678"/>
                    <a:pt x="168570" y="180133"/>
                    <a:pt x="175458" y="193598"/>
                  </a:cubicBezTo>
                  <a:cubicBezTo>
                    <a:pt x="182347" y="207063"/>
                    <a:pt x="193203" y="195581"/>
                    <a:pt x="198943" y="162285"/>
                  </a:cubicBezTo>
                  <a:cubicBezTo>
                    <a:pt x="204684" y="128988"/>
                    <a:pt x="203118" y="108635"/>
                    <a:pt x="186627" y="60099"/>
                  </a:cubicBezTo>
                  <a:cubicBezTo>
                    <a:pt x="168883" y="7910"/>
                    <a:pt x="94357" y="-7225"/>
                    <a:pt x="62731" y="3004"/>
                  </a:cubicBezTo>
                  <a:cubicBezTo>
                    <a:pt x="31104" y="13233"/>
                    <a:pt x="16596" y="42772"/>
                    <a:pt x="4279" y="70015"/>
                  </a:cubicBezTo>
                  <a:close/>
                </a:path>
              </a:pathLst>
            </a:custGeom>
            <a:solidFill>
              <a:srgbClr val="263238"/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61" name="Полилиния: фигура 260">
              <a:extLst>
                <a:ext uri="{FF2B5EF4-FFF2-40B4-BE49-F238E27FC236}">
                  <a16:creationId xmlns:a16="http://schemas.microsoft.com/office/drawing/2014/main" id="{AC55C0BB-C8EA-C95B-8B95-03C7B88BDA7C}"/>
                </a:ext>
              </a:extLst>
            </p:cNvPr>
            <p:cNvSpPr/>
            <p:nvPr/>
          </p:nvSpPr>
          <p:spPr>
            <a:xfrm>
              <a:off x="12310658" y="6670362"/>
              <a:ext cx="1742511" cy="2255693"/>
            </a:xfrm>
            <a:custGeom>
              <a:avLst/>
              <a:gdLst>
                <a:gd name="connsiteX0" fmla="*/ 1643890 w 1742511"/>
                <a:gd name="connsiteY0" fmla="*/ 618377 h 2255693"/>
                <a:gd name="connsiteX1" fmla="*/ 1601512 w 1742511"/>
                <a:gd name="connsiteY1" fmla="*/ 577670 h 2255693"/>
                <a:gd name="connsiteX2" fmla="*/ 1511852 w 1742511"/>
                <a:gd name="connsiteY2" fmla="*/ 564309 h 2255693"/>
                <a:gd name="connsiteX3" fmla="*/ 1386599 w 1742511"/>
                <a:gd name="connsiteY3" fmla="*/ 526107 h 2255693"/>
                <a:gd name="connsiteX4" fmla="*/ 884647 w 1742511"/>
                <a:gd name="connsiteY4" fmla="*/ 192099 h 2255693"/>
                <a:gd name="connsiteX5" fmla="*/ 482793 w 1742511"/>
                <a:gd name="connsiteY5" fmla="*/ 44 h 2255693"/>
                <a:gd name="connsiteX6" fmla="*/ 53696 w 1742511"/>
                <a:gd name="connsiteY6" fmla="*/ 242826 h 2255693"/>
                <a:gd name="connsiteX7" fmla="*/ 7457 w 1742511"/>
                <a:gd name="connsiteY7" fmla="*/ 385928 h 2255693"/>
                <a:gd name="connsiteX8" fmla="*/ 41380 w 1742511"/>
                <a:gd name="connsiteY8" fmla="*/ 828802 h 2255693"/>
                <a:gd name="connsiteX9" fmla="*/ 54844 w 1742511"/>
                <a:gd name="connsiteY9" fmla="*/ 1017413 h 2255693"/>
                <a:gd name="connsiteX10" fmla="*/ 56932 w 1742511"/>
                <a:gd name="connsiteY10" fmla="*/ 1113440 h 2255693"/>
                <a:gd name="connsiteX11" fmla="*/ 47538 w 1742511"/>
                <a:gd name="connsiteY11" fmla="*/ 1215522 h 2255693"/>
                <a:gd name="connsiteX12" fmla="*/ 37100 w 1742511"/>
                <a:gd name="connsiteY12" fmla="*/ 1254559 h 2255693"/>
                <a:gd name="connsiteX13" fmla="*/ 68413 w 1742511"/>
                <a:gd name="connsiteY13" fmla="*/ 1316455 h 2255693"/>
                <a:gd name="connsiteX14" fmla="*/ 88245 w 1742511"/>
                <a:gd name="connsiteY14" fmla="*/ 1366660 h 2255693"/>
                <a:gd name="connsiteX15" fmla="*/ 115383 w 1742511"/>
                <a:gd name="connsiteY15" fmla="*/ 1520722 h 2255693"/>
                <a:gd name="connsiteX16" fmla="*/ 102023 w 1742511"/>
                <a:gd name="connsiteY16" fmla="*/ 1658918 h 2255693"/>
                <a:gd name="connsiteX17" fmla="*/ 249404 w 1742511"/>
                <a:gd name="connsiteY17" fmla="*/ 1671861 h 2255693"/>
                <a:gd name="connsiteX18" fmla="*/ 238966 w 1742511"/>
                <a:gd name="connsiteY18" fmla="*/ 1524375 h 2255693"/>
                <a:gd name="connsiteX19" fmla="*/ 162666 w 1742511"/>
                <a:gd name="connsiteY19" fmla="*/ 1305182 h 2255693"/>
                <a:gd name="connsiteX20" fmla="*/ 179576 w 1742511"/>
                <a:gd name="connsiteY20" fmla="*/ 1206441 h 2255693"/>
                <a:gd name="connsiteX21" fmla="*/ 255563 w 1742511"/>
                <a:gd name="connsiteY21" fmla="*/ 1102063 h 2255693"/>
                <a:gd name="connsiteX22" fmla="*/ 292617 w 1742511"/>
                <a:gd name="connsiteY22" fmla="*/ 1060312 h 2255693"/>
                <a:gd name="connsiteX23" fmla="*/ 342405 w 1742511"/>
                <a:gd name="connsiteY23" fmla="*/ 1024093 h 2255693"/>
                <a:gd name="connsiteX24" fmla="*/ 800623 w 1742511"/>
                <a:gd name="connsiteY24" fmla="*/ 1447449 h 2255693"/>
                <a:gd name="connsiteX25" fmla="*/ 964078 w 1742511"/>
                <a:gd name="connsiteY25" fmla="*/ 1561011 h 2255693"/>
                <a:gd name="connsiteX26" fmla="*/ 1060940 w 1742511"/>
                <a:gd name="connsiteY26" fmla="*/ 1818616 h 2255693"/>
                <a:gd name="connsiteX27" fmla="*/ 1068247 w 1742511"/>
                <a:gd name="connsiteY27" fmla="*/ 1919027 h 2255693"/>
                <a:gd name="connsiteX28" fmla="*/ 1074092 w 1742511"/>
                <a:gd name="connsiteY28" fmla="*/ 2080917 h 2255693"/>
                <a:gd name="connsiteX29" fmla="*/ 1048728 w 1742511"/>
                <a:gd name="connsiteY29" fmla="*/ 2217338 h 2255693"/>
                <a:gd name="connsiteX30" fmla="*/ 1194857 w 1742511"/>
                <a:gd name="connsiteY30" fmla="*/ 2243119 h 2255693"/>
                <a:gd name="connsiteX31" fmla="*/ 1197675 w 1742511"/>
                <a:gd name="connsiteY31" fmla="*/ 2095321 h 2255693"/>
                <a:gd name="connsiteX32" fmla="*/ 1177426 w 1742511"/>
                <a:gd name="connsiteY32" fmla="*/ 1890532 h 2255693"/>
                <a:gd name="connsiteX33" fmla="*/ 1156550 w 1742511"/>
                <a:gd name="connsiteY33" fmla="*/ 1760895 h 2255693"/>
                <a:gd name="connsiteX34" fmla="*/ 1210200 w 1742511"/>
                <a:gd name="connsiteY34" fmla="*/ 1565187 h 2255693"/>
                <a:gd name="connsiteX35" fmla="*/ 1211557 w 1742511"/>
                <a:gd name="connsiteY35" fmla="*/ 1565187 h 2255693"/>
                <a:gd name="connsiteX36" fmla="*/ 1504963 w 1742511"/>
                <a:gd name="connsiteY36" fmla="*/ 1436489 h 2255693"/>
                <a:gd name="connsiteX37" fmla="*/ 1652344 w 1742511"/>
                <a:gd name="connsiteY37" fmla="*/ 1237441 h 2255693"/>
                <a:gd name="connsiteX38" fmla="*/ 1673220 w 1742511"/>
                <a:gd name="connsiteY38" fmla="*/ 1107699 h 2255693"/>
                <a:gd name="connsiteX39" fmla="*/ 1734698 w 1742511"/>
                <a:gd name="connsiteY39" fmla="*/ 946123 h 2255693"/>
                <a:gd name="connsiteX40" fmla="*/ 1657772 w 1742511"/>
                <a:gd name="connsiteY40" fmla="*/ 640401 h 2255693"/>
                <a:gd name="connsiteX41" fmla="*/ 1643890 w 1742511"/>
                <a:gd name="connsiteY41" fmla="*/ 618377 h 2255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1742511" h="2255693">
                  <a:moveTo>
                    <a:pt x="1643890" y="618377"/>
                  </a:moveTo>
                  <a:cubicBezTo>
                    <a:pt x="1633420" y="601457"/>
                    <a:pt x="1618839" y="587450"/>
                    <a:pt x="1601512" y="577670"/>
                  </a:cubicBezTo>
                  <a:cubicBezTo>
                    <a:pt x="1574374" y="563892"/>
                    <a:pt x="1542226" y="567232"/>
                    <a:pt x="1511852" y="564309"/>
                  </a:cubicBezTo>
                  <a:cubicBezTo>
                    <a:pt x="1468253" y="558704"/>
                    <a:pt x="1425907" y="545793"/>
                    <a:pt x="1386599" y="526107"/>
                  </a:cubicBezTo>
                  <a:cubicBezTo>
                    <a:pt x="1211766" y="446676"/>
                    <a:pt x="1021277" y="327268"/>
                    <a:pt x="884647" y="192099"/>
                  </a:cubicBezTo>
                  <a:cubicBezTo>
                    <a:pt x="767535" y="76553"/>
                    <a:pt x="653033" y="2236"/>
                    <a:pt x="482793" y="44"/>
                  </a:cubicBezTo>
                  <a:cubicBezTo>
                    <a:pt x="262138" y="-2879"/>
                    <a:pt x="97848" y="140954"/>
                    <a:pt x="53696" y="242826"/>
                  </a:cubicBezTo>
                  <a:cubicBezTo>
                    <a:pt x="36265" y="283012"/>
                    <a:pt x="14137" y="328520"/>
                    <a:pt x="7457" y="385928"/>
                  </a:cubicBezTo>
                  <a:cubicBezTo>
                    <a:pt x="-14567" y="544060"/>
                    <a:pt x="16851" y="631946"/>
                    <a:pt x="41380" y="828802"/>
                  </a:cubicBezTo>
                  <a:cubicBezTo>
                    <a:pt x="49208" y="891429"/>
                    <a:pt x="52548" y="954055"/>
                    <a:pt x="54844" y="1017413"/>
                  </a:cubicBezTo>
                  <a:cubicBezTo>
                    <a:pt x="55992" y="1049457"/>
                    <a:pt x="57036" y="1081396"/>
                    <a:pt x="56932" y="1113440"/>
                  </a:cubicBezTo>
                  <a:cubicBezTo>
                    <a:pt x="56932" y="1148093"/>
                    <a:pt x="59750" y="1182016"/>
                    <a:pt x="47538" y="1215522"/>
                  </a:cubicBezTo>
                  <a:cubicBezTo>
                    <a:pt x="41803" y="1227828"/>
                    <a:pt x="38270" y="1241032"/>
                    <a:pt x="37100" y="1254559"/>
                  </a:cubicBezTo>
                  <a:cubicBezTo>
                    <a:pt x="37100" y="1280131"/>
                    <a:pt x="57976" y="1295579"/>
                    <a:pt x="68413" y="1316455"/>
                  </a:cubicBezTo>
                  <a:cubicBezTo>
                    <a:pt x="75930" y="1332821"/>
                    <a:pt x="82549" y="1349574"/>
                    <a:pt x="88245" y="1366660"/>
                  </a:cubicBezTo>
                  <a:cubicBezTo>
                    <a:pt x="107228" y="1415760"/>
                    <a:pt x="116446" y="1468095"/>
                    <a:pt x="115383" y="1520722"/>
                  </a:cubicBezTo>
                  <a:cubicBezTo>
                    <a:pt x="112148" y="1595456"/>
                    <a:pt x="101814" y="1626352"/>
                    <a:pt x="102023" y="1658918"/>
                  </a:cubicBezTo>
                  <a:cubicBezTo>
                    <a:pt x="125090" y="1683029"/>
                    <a:pt x="204835" y="1705783"/>
                    <a:pt x="249404" y="1671861"/>
                  </a:cubicBezTo>
                  <a:cubicBezTo>
                    <a:pt x="293973" y="1637938"/>
                    <a:pt x="273933" y="1598796"/>
                    <a:pt x="238966" y="1524375"/>
                  </a:cubicBezTo>
                  <a:cubicBezTo>
                    <a:pt x="205145" y="1454505"/>
                    <a:pt x="179541" y="1380950"/>
                    <a:pt x="162666" y="1305182"/>
                  </a:cubicBezTo>
                  <a:cubicBezTo>
                    <a:pt x="152173" y="1271457"/>
                    <a:pt x="158460" y="1234748"/>
                    <a:pt x="179576" y="1206441"/>
                  </a:cubicBezTo>
                  <a:cubicBezTo>
                    <a:pt x="201752" y="1169460"/>
                    <a:pt x="227181" y="1134524"/>
                    <a:pt x="255563" y="1102063"/>
                  </a:cubicBezTo>
                  <a:cubicBezTo>
                    <a:pt x="267775" y="1088076"/>
                    <a:pt x="279569" y="1073046"/>
                    <a:pt x="292617" y="1060312"/>
                  </a:cubicBezTo>
                  <a:cubicBezTo>
                    <a:pt x="303054" y="1050501"/>
                    <a:pt x="327896" y="1025450"/>
                    <a:pt x="342405" y="1024093"/>
                  </a:cubicBezTo>
                  <a:cubicBezTo>
                    <a:pt x="567547" y="1003218"/>
                    <a:pt x="581012" y="1250071"/>
                    <a:pt x="800623" y="1447449"/>
                  </a:cubicBezTo>
                  <a:cubicBezTo>
                    <a:pt x="865545" y="1505796"/>
                    <a:pt x="918152" y="1540867"/>
                    <a:pt x="964078" y="1561011"/>
                  </a:cubicBezTo>
                  <a:cubicBezTo>
                    <a:pt x="1037142" y="1689605"/>
                    <a:pt x="1065742" y="1775090"/>
                    <a:pt x="1060940" y="1818616"/>
                  </a:cubicBezTo>
                  <a:cubicBezTo>
                    <a:pt x="1055617" y="1867986"/>
                    <a:pt x="1056870" y="1881242"/>
                    <a:pt x="1068247" y="1919027"/>
                  </a:cubicBezTo>
                  <a:cubicBezTo>
                    <a:pt x="1079624" y="1956812"/>
                    <a:pt x="1085574" y="1993657"/>
                    <a:pt x="1074092" y="2080917"/>
                  </a:cubicBezTo>
                  <a:cubicBezTo>
                    <a:pt x="1064385" y="2155025"/>
                    <a:pt x="1051338" y="2185294"/>
                    <a:pt x="1048728" y="2217338"/>
                  </a:cubicBezTo>
                  <a:cubicBezTo>
                    <a:pt x="1069604" y="2243433"/>
                    <a:pt x="1147052" y="2273076"/>
                    <a:pt x="1194857" y="2243119"/>
                  </a:cubicBezTo>
                  <a:cubicBezTo>
                    <a:pt x="1242662" y="2213163"/>
                    <a:pt x="1216985" y="2174857"/>
                    <a:pt x="1197675" y="2095321"/>
                  </a:cubicBezTo>
                  <a:cubicBezTo>
                    <a:pt x="1169180" y="1978522"/>
                    <a:pt x="1172207" y="1942720"/>
                    <a:pt x="1177426" y="1890532"/>
                  </a:cubicBezTo>
                  <a:cubicBezTo>
                    <a:pt x="1182645" y="1838343"/>
                    <a:pt x="1159055" y="1807030"/>
                    <a:pt x="1156550" y="1760895"/>
                  </a:cubicBezTo>
                  <a:cubicBezTo>
                    <a:pt x="1154463" y="1723945"/>
                    <a:pt x="1195692" y="1668312"/>
                    <a:pt x="1210200" y="1565187"/>
                  </a:cubicBezTo>
                  <a:lnTo>
                    <a:pt x="1211557" y="1565187"/>
                  </a:lnTo>
                  <a:cubicBezTo>
                    <a:pt x="1338898" y="1542641"/>
                    <a:pt x="1376578" y="1489200"/>
                    <a:pt x="1504963" y="1436489"/>
                  </a:cubicBezTo>
                  <a:cubicBezTo>
                    <a:pt x="1590448" y="1401418"/>
                    <a:pt x="1637836" y="1326162"/>
                    <a:pt x="1652344" y="1237441"/>
                  </a:cubicBezTo>
                  <a:cubicBezTo>
                    <a:pt x="1659337" y="1194333"/>
                    <a:pt x="1663304" y="1150286"/>
                    <a:pt x="1673220" y="1107699"/>
                  </a:cubicBezTo>
                  <a:cubicBezTo>
                    <a:pt x="1685745" y="1051022"/>
                    <a:pt x="1720085" y="1002069"/>
                    <a:pt x="1734698" y="946123"/>
                  </a:cubicBezTo>
                  <a:cubicBezTo>
                    <a:pt x="1762045" y="841745"/>
                    <a:pt x="1713092" y="733192"/>
                    <a:pt x="1657772" y="640401"/>
                  </a:cubicBezTo>
                  <a:cubicBezTo>
                    <a:pt x="1653075" y="632572"/>
                    <a:pt x="1648691" y="625370"/>
                    <a:pt x="1643890" y="618377"/>
                  </a:cubicBezTo>
                  <a:close/>
                </a:path>
              </a:pathLst>
            </a:custGeom>
            <a:solidFill>
              <a:srgbClr val="FAFAFA"/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62" name="Полилиния: фигура 261">
              <a:extLst>
                <a:ext uri="{FF2B5EF4-FFF2-40B4-BE49-F238E27FC236}">
                  <a16:creationId xmlns:a16="http://schemas.microsoft.com/office/drawing/2014/main" id="{7E7045BB-2155-AFF3-EB3B-24D01E0B8710}"/>
                </a:ext>
              </a:extLst>
            </p:cNvPr>
            <p:cNvSpPr/>
            <p:nvPr/>
          </p:nvSpPr>
          <p:spPr>
            <a:xfrm>
              <a:off x="12310866" y="6670197"/>
              <a:ext cx="1741885" cy="2255838"/>
            </a:xfrm>
            <a:custGeom>
              <a:avLst/>
              <a:gdLst>
                <a:gd name="connsiteX0" fmla="*/ 476321 w 1741885"/>
                <a:gd name="connsiteY0" fmla="*/ 8559 h 2255838"/>
                <a:gd name="connsiteX1" fmla="*/ 482688 w 1741885"/>
                <a:gd name="connsiteY1" fmla="*/ 8559 h 2255838"/>
                <a:gd name="connsiteX2" fmla="*/ 878593 w 1741885"/>
                <a:gd name="connsiteY2" fmla="*/ 198213 h 2255838"/>
                <a:gd name="connsiteX3" fmla="*/ 1383050 w 1741885"/>
                <a:gd name="connsiteY3" fmla="*/ 533892 h 2255838"/>
                <a:gd name="connsiteX4" fmla="*/ 1510912 w 1741885"/>
                <a:gd name="connsiteY4" fmla="*/ 572929 h 2255838"/>
                <a:gd name="connsiteX5" fmla="*/ 1534711 w 1741885"/>
                <a:gd name="connsiteY5" fmla="*/ 574181 h 2255838"/>
                <a:gd name="connsiteX6" fmla="*/ 1597337 w 1741885"/>
                <a:gd name="connsiteY6" fmla="*/ 585350 h 2255838"/>
                <a:gd name="connsiteX7" fmla="*/ 1636583 w 1741885"/>
                <a:gd name="connsiteY7" fmla="*/ 623343 h 2255838"/>
                <a:gd name="connsiteX8" fmla="*/ 1649735 w 1741885"/>
                <a:gd name="connsiteY8" fmla="*/ 644219 h 2255838"/>
                <a:gd name="connsiteX9" fmla="*/ 1725722 w 1741885"/>
                <a:gd name="connsiteY9" fmla="*/ 943365 h 2255838"/>
                <a:gd name="connsiteX10" fmla="*/ 1696496 w 1741885"/>
                <a:gd name="connsiteY10" fmla="*/ 1018517 h 2255838"/>
                <a:gd name="connsiteX11" fmla="*/ 1664139 w 1741885"/>
                <a:gd name="connsiteY11" fmla="*/ 1105255 h 2255838"/>
                <a:gd name="connsiteX12" fmla="*/ 1650361 w 1741885"/>
                <a:gd name="connsiteY12" fmla="*/ 1188757 h 2255838"/>
                <a:gd name="connsiteX13" fmla="*/ 1643681 w 1741885"/>
                <a:gd name="connsiteY13" fmla="*/ 1235205 h 2255838"/>
                <a:gd name="connsiteX14" fmla="*/ 1501519 w 1741885"/>
                <a:gd name="connsiteY14" fmla="*/ 1427678 h 2255838"/>
                <a:gd name="connsiteX15" fmla="*/ 1381067 w 1741885"/>
                <a:gd name="connsiteY15" fmla="*/ 1488321 h 2255838"/>
                <a:gd name="connsiteX16" fmla="*/ 1209783 w 1741885"/>
                <a:gd name="connsiteY16" fmla="*/ 1555853 h 2255838"/>
                <a:gd name="connsiteX17" fmla="*/ 1208530 w 1741885"/>
                <a:gd name="connsiteY17" fmla="*/ 1555853 h 2255838"/>
                <a:gd name="connsiteX18" fmla="*/ 1202372 w 1741885"/>
                <a:gd name="connsiteY18" fmla="*/ 1557001 h 2255838"/>
                <a:gd name="connsiteX19" fmla="*/ 1201537 w 1741885"/>
                <a:gd name="connsiteY19" fmla="*/ 1563055 h 2255838"/>
                <a:gd name="connsiteX20" fmla="*/ 1165214 w 1741885"/>
                <a:gd name="connsiteY20" fmla="*/ 1693632 h 2255838"/>
                <a:gd name="connsiteX21" fmla="*/ 1147783 w 1741885"/>
                <a:gd name="connsiteY21" fmla="*/ 1760538 h 2255838"/>
                <a:gd name="connsiteX22" fmla="*/ 1158847 w 1741885"/>
                <a:gd name="connsiteY22" fmla="*/ 1815440 h 2255838"/>
                <a:gd name="connsiteX23" fmla="*/ 1168763 w 1741885"/>
                <a:gd name="connsiteY23" fmla="*/ 1888505 h 2255838"/>
                <a:gd name="connsiteX24" fmla="*/ 1189638 w 1741885"/>
                <a:gd name="connsiteY24" fmla="*/ 2096112 h 2255838"/>
                <a:gd name="connsiteX25" fmla="*/ 1201537 w 1741885"/>
                <a:gd name="connsiteY25" fmla="*/ 2139846 h 2255838"/>
                <a:gd name="connsiteX26" fmla="*/ 1190577 w 1741885"/>
                <a:gd name="connsiteY26" fmla="*/ 2234726 h 2255838"/>
                <a:gd name="connsiteX27" fmla="*/ 1146948 w 1741885"/>
                <a:gd name="connsiteY27" fmla="*/ 2245894 h 2255838"/>
                <a:gd name="connsiteX28" fmla="*/ 1058331 w 1741885"/>
                <a:gd name="connsiteY28" fmla="*/ 2213328 h 2255838"/>
                <a:gd name="connsiteX29" fmla="*/ 1066368 w 1741885"/>
                <a:gd name="connsiteY29" fmla="*/ 2171577 h 2255838"/>
                <a:gd name="connsiteX30" fmla="*/ 1083277 w 1741885"/>
                <a:gd name="connsiteY30" fmla="*/ 2080560 h 2255838"/>
                <a:gd name="connsiteX31" fmla="*/ 1077223 w 1741885"/>
                <a:gd name="connsiteY31" fmla="*/ 1915121 h 2255838"/>
                <a:gd name="connsiteX32" fmla="*/ 1070230 w 1741885"/>
                <a:gd name="connsiteY32" fmla="*/ 1818050 h 2255838"/>
                <a:gd name="connsiteX33" fmla="*/ 972219 w 1741885"/>
                <a:gd name="connsiteY33" fmla="*/ 1555331 h 2255838"/>
                <a:gd name="connsiteX34" fmla="*/ 970862 w 1741885"/>
                <a:gd name="connsiteY34" fmla="*/ 1552826 h 2255838"/>
                <a:gd name="connsiteX35" fmla="*/ 968253 w 1741885"/>
                <a:gd name="connsiteY35" fmla="*/ 1551678 h 2255838"/>
                <a:gd name="connsiteX36" fmla="*/ 807094 w 1741885"/>
                <a:gd name="connsiteY36" fmla="*/ 1439576 h 2255838"/>
                <a:gd name="connsiteX37" fmla="*/ 623911 w 1741885"/>
                <a:gd name="connsiteY37" fmla="*/ 1211303 h 2255838"/>
                <a:gd name="connsiteX38" fmla="*/ 368812 w 1741885"/>
                <a:gd name="connsiteY38" fmla="*/ 1012985 h 2255838"/>
                <a:gd name="connsiteX39" fmla="*/ 342405 w 1741885"/>
                <a:gd name="connsiteY39" fmla="*/ 1014238 h 2255838"/>
                <a:gd name="connsiteX40" fmla="*/ 287398 w 1741885"/>
                <a:gd name="connsiteY40" fmla="*/ 1052857 h 2255838"/>
                <a:gd name="connsiteX41" fmla="*/ 260781 w 1741885"/>
                <a:gd name="connsiteY41" fmla="*/ 1082501 h 2255838"/>
                <a:gd name="connsiteX42" fmla="*/ 250344 w 1741885"/>
                <a:gd name="connsiteY42" fmla="*/ 1095235 h 2255838"/>
                <a:gd name="connsiteX43" fmla="*/ 173417 w 1741885"/>
                <a:gd name="connsiteY43" fmla="*/ 1201178 h 2255838"/>
                <a:gd name="connsiteX44" fmla="*/ 155569 w 1741885"/>
                <a:gd name="connsiteY44" fmla="*/ 1305556 h 2255838"/>
                <a:gd name="connsiteX45" fmla="*/ 232495 w 1741885"/>
                <a:gd name="connsiteY45" fmla="*/ 1526732 h 2255838"/>
                <a:gd name="connsiteX46" fmla="*/ 235104 w 1741885"/>
                <a:gd name="connsiteY46" fmla="*/ 1532368 h 2255838"/>
                <a:gd name="connsiteX47" fmla="*/ 245542 w 1741885"/>
                <a:gd name="connsiteY47" fmla="*/ 1663780 h 2255838"/>
                <a:gd name="connsiteX48" fmla="*/ 192518 w 1741885"/>
                <a:gd name="connsiteY48" fmla="*/ 1679228 h 2255838"/>
                <a:gd name="connsiteX49" fmla="*/ 111939 w 1741885"/>
                <a:gd name="connsiteY49" fmla="*/ 1653968 h 2255838"/>
                <a:gd name="connsiteX50" fmla="*/ 116323 w 1741885"/>
                <a:gd name="connsiteY50" fmla="*/ 1612217 h 2255838"/>
                <a:gd name="connsiteX51" fmla="*/ 125299 w 1741885"/>
                <a:gd name="connsiteY51" fmla="*/ 1520052 h 2255838"/>
                <a:gd name="connsiteX52" fmla="*/ 95760 w 1741885"/>
                <a:gd name="connsiteY52" fmla="*/ 1364320 h 2255838"/>
                <a:gd name="connsiteX53" fmla="*/ 93986 w 1741885"/>
                <a:gd name="connsiteY53" fmla="*/ 1359206 h 2255838"/>
                <a:gd name="connsiteX54" fmla="*/ 75615 w 1741885"/>
                <a:gd name="connsiteY54" fmla="*/ 1313279 h 2255838"/>
                <a:gd name="connsiteX55" fmla="*/ 61838 w 1741885"/>
                <a:gd name="connsiteY55" fmla="*/ 1291256 h 2255838"/>
                <a:gd name="connsiteX56" fmla="*/ 45242 w 1741885"/>
                <a:gd name="connsiteY56" fmla="*/ 1254619 h 2255838"/>
                <a:gd name="connsiteX57" fmla="*/ 52652 w 1741885"/>
                <a:gd name="connsiteY57" fmla="*/ 1226333 h 2255838"/>
                <a:gd name="connsiteX58" fmla="*/ 55575 w 1741885"/>
                <a:gd name="connsiteY58" fmla="*/ 1218505 h 2255838"/>
                <a:gd name="connsiteX59" fmla="*/ 66013 w 1741885"/>
                <a:gd name="connsiteY59" fmla="*/ 1131141 h 2255838"/>
                <a:gd name="connsiteX60" fmla="*/ 66013 w 1741885"/>
                <a:gd name="connsiteY60" fmla="*/ 1113501 h 2255838"/>
                <a:gd name="connsiteX61" fmla="*/ 63925 w 1741885"/>
                <a:gd name="connsiteY61" fmla="*/ 1017160 h 2255838"/>
                <a:gd name="connsiteX62" fmla="*/ 50356 w 1741885"/>
                <a:gd name="connsiteY62" fmla="*/ 827819 h 2255838"/>
                <a:gd name="connsiteX63" fmla="*/ 29481 w 1741885"/>
                <a:gd name="connsiteY63" fmla="*/ 687431 h 2255838"/>
                <a:gd name="connsiteX64" fmla="*/ 15911 w 1741885"/>
                <a:gd name="connsiteY64" fmla="*/ 387032 h 2255838"/>
                <a:gd name="connsiteX65" fmla="*/ 55888 w 1741885"/>
                <a:gd name="connsiteY65" fmla="*/ 259170 h 2255838"/>
                <a:gd name="connsiteX66" fmla="*/ 61524 w 1741885"/>
                <a:gd name="connsiteY66" fmla="*/ 246331 h 2255838"/>
                <a:gd name="connsiteX67" fmla="*/ 476321 w 1741885"/>
                <a:gd name="connsiteY67" fmla="*/ 8559 h 2255838"/>
                <a:gd name="connsiteX68" fmla="*/ 476321 w 1741885"/>
                <a:gd name="connsiteY68" fmla="*/ 0 h 2255838"/>
                <a:gd name="connsiteX69" fmla="*/ 53696 w 1741885"/>
                <a:gd name="connsiteY69" fmla="*/ 242887 h 2255838"/>
                <a:gd name="connsiteX70" fmla="*/ 7457 w 1741885"/>
                <a:gd name="connsiteY70" fmla="*/ 385989 h 2255838"/>
                <a:gd name="connsiteX71" fmla="*/ 41380 w 1741885"/>
                <a:gd name="connsiteY71" fmla="*/ 828863 h 2255838"/>
                <a:gd name="connsiteX72" fmla="*/ 54844 w 1741885"/>
                <a:gd name="connsiteY72" fmla="*/ 1017473 h 2255838"/>
                <a:gd name="connsiteX73" fmla="*/ 56932 w 1741885"/>
                <a:gd name="connsiteY73" fmla="*/ 1113501 h 2255838"/>
                <a:gd name="connsiteX74" fmla="*/ 47538 w 1741885"/>
                <a:gd name="connsiteY74" fmla="*/ 1215582 h 2255838"/>
                <a:gd name="connsiteX75" fmla="*/ 37100 w 1741885"/>
                <a:gd name="connsiteY75" fmla="*/ 1254619 h 2255838"/>
                <a:gd name="connsiteX76" fmla="*/ 68413 w 1741885"/>
                <a:gd name="connsiteY76" fmla="*/ 1316515 h 2255838"/>
                <a:gd name="connsiteX77" fmla="*/ 88245 w 1741885"/>
                <a:gd name="connsiteY77" fmla="*/ 1366721 h 2255838"/>
                <a:gd name="connsiteX78" fmla="*/ 115175 w 1741885"/>
                <a:gd name="connsiteY78" fmla="*/ 1520887 h 2255838"/>
                <a:gd name="connsiteX79" fmla="*/ 101814 w 1741885"/>
                <a:gd name="connsiteY79" fmla="*/ 1659083 h 2255838"/>
                <a:gd name="connsiteX80" fmla="*/ 190953 w 1741885"/>
                <a:gd name="connsiteY80" fmla="*/ 1689248 h 2255838"/>
                <a:gd name="connsiteX81" fmla="*/ 249195 w 1741885"/>
                <a:gd name="connsiteY81" fmla="*/ 1672026 h 2255838"/>
                <a:gd name="connsiteX82" fmla="*/ 238758 w 1741885"/>
                <a:gd name="connsiteY82" fmla="*/ 1524540 h 2255838"/>
                <a:gd name="connsiteX83" fmla="*/ 162458 w 1741885"/>
                <a:gd name="connsiteY83" fmla="*/ 1305347 h 2255838"/>
                <a:gd name="connsiteX84" fmla="*/ 179367 w 1741885"/>
                <a:gd name="connsiteY84" fmla="*/ 1206606 h 2255838"/>
                <a:gd name="connsiteX85" fmla="*/ 255354 w 1741885"/>
                <a:gd name="connsiteY85" fmla="*/ 1102228 h 2255838"/>
                <a:gd name="connsiteX86" fmla="*/ 292408 w 1741885"/>
                <a:gd name="connsiteY86" fmla="*/ 1060477 h 2255838"/>
                <a:gd name="connsiteX87" fmla="*/ 342196 w 1741885"/>
                <a:gd name="connsiteY87" fmla="*/ 1024258 h 2255838"/>
                <a:gd name="connsiteX88" fmla="*/ 367873 w 1741885"/>
                <a:gd name="connsiteY88" fmla="*/ 1023110 h 2255838"/>
                <a:gd name="connsiteX89" fmla="*/ 800414 w 1741885"/>
                <a:gd name="connsiteY89" fmla="*/ 1447614 h 2255838"/>
                <a:gd name="connsiteX90" fmla="*/ 963869 w 1741885"/>
                <a:gd name="connsiteY90" fmla="*/ 1561176 h 2255838"/>
                <a:gd name="connsiteX91" fmla="*/ 1060732 w 1741885"/>
                <a:gd name="connsiteY91" fmla="*/ 1818781 h 2255838"/>
                <a:gd name="connsiteX92" fmla="*/ 1068038 w 1741885"/>
                <a:gd name="connsiteY92" fmla="*/ 1919192 h 2255838"/>
                <a:gd name="connsiteX93" fmla="*/ 1073883 w 1741885"/>
                <a:gd name="connsiteY93" fmla="*/ 2081082 h 2255838"/>
                <a:gd name="connsiteX94" fmla="*/ 1048519 w 1741885"/>
                <a:gd name="connsiteY94" fmla="*/ 2217503 h 2255838"/>
                <a:gd name="connsiteX95" fmla="*/ 1146008 w 1741885"/>
                <a:gd name="connsiteY95" fmla="*/ 2255810 h 2255838"/>
                <a:gd name="connsiteX96" fmla="*/ 1194231 w 1741885"/>
                <a:gd name="connsiteY96" fmla="*/ 2243284 h 2255838"/>
                <a:gd name="connsiteX97" fmla="*/ 1197049 w 1741885"/>
                <a:gd name="connsiteY97" fmla="*/ 2095486 h 2255838"/>
                <a:gd name="connsiteX98" fmla="*/ 1176800 w 1741885"/>
                <a:gd name="connsiteY98" fmla="*/ 1890697 h 2255838"/>
                <a:gd name="connsiteX99" fmla="*/ 1155924 w 1741885"/>
                <a:gd name="connsiteY99" fmla="*/ 1761060 h 2255838"/>
                <a:gd name="connsiteX100" fmla="*/ 1209574 w 1741885"/>
                <a:gd name="connsiteY100" fmla="*/ 1565352 h 2255838"/>
                <a:gd name="connsiteX101" fmla="*/ 1210931 w 1741885"/>
                <a:gd name="connsiteY101" fmla="*/ 1565352 h 2255838"/>
                <a:gd name="connsiteX102" fmla="*/ 1504337 w 1741885"/>
                <a:gd name="connsiteY102" fmla="*/ 1436654 h 2255838"/>
                <a:gd name="connsiteX103" fmla="*/ 1651718 w 1741885"/>
                <a:gd name="connsiteY103" fmla="*/ 1237606 h 2255838"/>
                <a:gd name="connsiteX104" fmla="*/ 1672593 w 1741885"/>
                <a:gd name="connsiteY104" fmla="*/ 1107864 h 2255838"/>
                <a:gd name="connsiteX105" fmla="*/ 1734072 w 1741885"/>
                <a:gd name="connsiteY105" fmla="*/ 946288 h 2255838"/>
                <a:gd name="connsiteX106" fmla="*/ 1657145 w 1741885"/>
                <a:gd name="connsiteY106" fmla="*/ 640566 h 2255838"/>
                <a:gd name="connsiteX107" fmla="*/ 1643681 w 1741885"/>
                <a:gd name="connsiteY107" fmla="*/ 619690 h 2255838"/>
                <a:gd name="connsiteX108" fmla="*/ 1601304 w 1741885"/>
                <a:gd name="connsiteY108" fmla="*/ 578983 h 2255838"/>
                <a:gd name="connsiteX109" fmla="*/ 1511643 w 1741885"/>
                <a:gd name="connsiteY109" fmla="*/ 565622 h 2255838"/>
                <a:gd name="connsiteX110" fmla="*/ 1386390 w 1741885"/>
                <a:gd name="connsiteY110" fmla="*/ 527420 h 2255838"/>
                <a:gd name="connsiteX111" fmla="*/ 884438 w 1741885"/>
                <a:gd name="connsiteY111" fmla="*/ 193412 h 2255838"/>
                <a:gd name="connsiteX112" fmla="*/ 482584 w 1741885"/>
                <a:gd name="connsiteY112" fmla="*/ 1357 h 22558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</a:cxnLst>
              <a:rect l="l" t="t" r="r" b="b"/>
              <a:pathLst>
                <a:path w="1741885" h="2255838">
                  <a:moveTo>
                    <a:pt x="476321" y="8559"/>
                  </a:moveTo>
                  <a:lnTo>
                    <a:pt x="482688" y="8559"/>
                  </a:lnTo>
                  <a:cubicBezTo>
                    <a:pt x="664305" y="10855"/>
                    <a:pt x="780269" y="101038"/>
                    <a:pt x="878593" y="198213"/>
                  </a:cubicBezTo>
                  <a:cubicBezTo>
                    <a:pt x="1005516" y="323466"/>
                    <a:pt x="1189429" y="445901"/>
                    <a:pt x="1383050" y="533892"/>
                  </a:cubicBezTo>
                  <a:cubicBezTo>
                    <a:pt x="1423162" y="554037"/>
                    <a:pt x="1466395" y="567230"/>
                    <a:pt x="1510912" y="572929"/>
                  </a:cubicBezTo>
                  <a:cubicBezTo>
                    <a:pt x="1518845" y="573555"/>
                    <a:pt x="1526882" y="573868"/>
                    <a:pt x="1534711" y="574181"/>
                  </a:cubicBezTo>
                  <a:cubicBezTo>
                    <a:pt x="1557465" y="575121"/>
                    <a:pt x="1578862" y="575851"/>
                    <a:pt x="1597337" y="585350"/>
                  </a:cubicBezTo>
                  <a:cubicBezTo>
                    <a:pt x="1613443" y="594462"/>
                    <a:pt x="1626949" y="607541"/>
                    <a:pt x="1636583" y="623343"/>
                  </a:cubicBezTo>
                  <a:cubicBezTo>
                    <a:pt x="1641384" y="630337"/>
                    <a:pt x="1645873" y="637748"/>
                    <a:pt x="1649735" y="644219"/>
                  </a:cubicBezTo>
                  <a:cubicBezTo>
                    <a:pt x="1699627" y="727721"/>
                    <a:pt x="1753382" y="837526"/>
                    <a:pt x="1725722" y="943365"/>
                  </a:cubicBezTo>
                  <a:cubicBezTo>
                    <a:pt x="1718133" y="969199"/>
                    <a:pt x="1708364" y="994343"/>
                    <a:pt x="1696496" y="1018517"/>
                  </a:cubicBezTo>
                  <a:cubicBezTo>
                    <a:pt x="1682728" y="1046229"/>
                    <a:pt x="1671884" y="1075299"/>
                    <a:pt x="1664139" y="1105255"/>
                  </a:cubicBezTo>
                  <a:cubicBezTo>
                    <a:pt x="1658085" y="1132915"/>
                    <a:pt x="1653701" y="1161515"/>
                    <a:pt x="1650361" y="1188757"/>
                  </a:cubicBezTo>
                  <a:cubicBezTo>
                    <a:pt x="1648273" y="1203996"/>
                    <a:pt x="1646186" y="1220070"/>
                    <a:pt x="1643681" y="1235205"/>
                  </a:cubicBezTo>
                  <a:cubicBezTo>
                    <a:pt x="1628546" y="1327893"/>
                    <a:pt x="1578132" y="1396260"/>
                    <a:pt x="1501519" y="1427678"/>
                  </a:cubicBezTo>
                  <a:cubicBezTo>
                    <a:pt x="1460028" y="1445108"/>
                    <a:pt x="1419780" y="1465379"/>
                    <a:pt x="1381067" y="1488321"/>
                  </a:cubicBezTo>
                  <a:cubicBezTo>
                    <a:pt x="1330130" y="1517338"/>
                    <a:pt x="1286083" y="1542388"/>
                    <a:pt x="1209783" y="1555853"/>
                  </a:cubicBezTo>
                  <a:lnTo>
                    <a:pt x="1208530" y="1555853"/>
                  </a:lnTo>
                  <a:lnTo>
                    <a:pt x="1202372" y="1557001"/>
                  </a:lnTo>
                  <a:lnTo>
                    <a:pt x="1201537" y="1563055"/>
                  </a:lnTo>
                  <a:cubicBezTo>
                    <a:pt x="1194732" y="1607885"/>
                    <a:pt x="1182540" y="1651724"/>
                    <a:pt x="1165214" y="1693632"/>
                  </a:cubicBezTo>
                  <a:cubicBezTo>
                    <a:pt x="1154776" y="1720770"/>
                    <a:pt x="1146739" y="1742167"/>
                    <a:pt x="1147783" y="1760538"/>
                  </a:cubicBezTo>
                  <a:cubicBezTo>
                    <a:pt x="1149327" y="1779211"/>
                    <a:pt x="1153043" y="1797634"/>
                    <a:pt x="1158847" y="1815440"/>
                  </a:cubicBezTo>
                  <a:cubicBezTo>
                    <a:pt x="1167103" y="1838863"/>
                    <a:pt x="1170485" y="1863726"/>
                    <a:pt x="1168763" y="1888505"/>
                  </a:cubicBezTo>
                  <a:cubicBezTo>
                    <a:pt x="1163752" y="1939441"/>
                    <a:pt x="1159995" y="1976286"/>
                    <a:pt x="1189638" y="2096112"/>
                  </a:cubicBezTo>
                  <a:cubicBezTo>
                    <a:pt x="1193604" y="2112395"/>
                    <a:pt x="1197780" y="2127425"/>
                    <a:pt x="1201537" y="2139846"/>
                  </a:cubicBezTo>
                  <a:cubicBezTo>
                    <a:pt x="1217403" y="2195062"/>
                    <a:pt x="1221369" y="2215207"/>
                    <a:pt x="1190577" y="2234726"/>
                  </a:cubicBezTo>
                  <a:cubicBezTo>
                    <a:pt x="1177384" y="2242502"/>
                    <a:pt x="1162260" y="2246374"/>
                    <a:pt x="1146948" y="2245894"/>
                  </a:cubicBezTo>
                  <a:cubicBezTo>
                    <a:pt x="1111772" y="2245894"/>
                    <a:pt x="1073883" y="2229193"/>
                    <a:pt x="1058331" y="2213328"/>
                  </a:cubicBezTo>
                  <a:cubicBezTo>
                    <a:pt x="1060126" y="2199258"/>
                    <a:pt x="1062809" y="2185313"/>
                    <a:pt x="1066368" y="2171577"/>
                  </a:cubicBezTo>
                  <a:cubicBezTo>
                    <a:pt x="1073612" y="2141558"/>
                    <a:pt x="1079259" y="2111174"/>
                    <a:pt x="1083277" y="2080560"/>
                  </a:cubicBezTo>
                  <a:cubicBezTo>
                    <a:pt x="1094550" y="1995179"/>
                    <a:pt x="1089853" y="1956559"/>
                    <a:pt x="1077223" y="1915121"/>
                  </a:cubicBezTo>
                  <a:cubicBezTo>
                    <a:pt x="1065951" y="1878172"/>
                    <a:pt x="1065011" y="1865437"/>
                    <a:pt x="1070230" y="1818050"/>
                  </a:cubicBezTo>
                  <a:cubicBezTo>
                    <a:pt x="1075553" y="1768679"/>
                    <a:pt x="1041735" y="1677871"/>
                    <a:pt x="972219" y="1555331"/>
                  </a:cubicBezTo>
                  <a:lnTo>
                    <a:pt x="970862" y="1552826"/>
                  </a:lnTo>
                  <a:lnTo>
                    <a:pt x="968253" y="1551678"/>
                  </a:lnTo>
                  <a:cubicBezTo>
                    <a:pt x="920344" y="1530803"/>
                    <a:pt x="867633" y="1493957"/>
                    <a:pt x="807094" y="1439576"/>
                  </a:cubicBezTo>
                  <a:cubicBezTo>
                    <a:pt x="723592" y="1364947"/>
                    <a:pt x="670777" y="1283010"/>
                    <a:pt x="623911" y="1211303"/>
                  </a:cubicBezTo>
                  <a:cubicBezTo>
                    <a:pt x="551577" y="1100454"/>
                    <a:pt x="494483" y="1012985"/>
                    <a:pt x="368812" y="1012985"/>
                  </a:cubicBezTo>
                  <a:cubicBezTo>
                    <a:pt x="360358" y="1012985"/>
                    <a:pt x="351381" y="1012985"/>
                    <a:pt x="342405" y="1014238"/>
                  </a:cubicBezTo>
                  <a:cubicBezTo>
                    <a:pt x="326957" y="1015595"/>
                    <a:pt x="305977" y="1034487"/>
                    <a:pt x="287398" y="1052857"/>
                  </a:cubicBezTo>
                  <a:cubicBezTo>
                    <a:pt x="278004" y="1062147"/>
                    <a:pt x="269236" y="1072480"/>
                    <a:pt x="260781" y="1082501"/>
                  </a:cubicBezTo>
                  <a:cubicBezTo>
                    <a:pt x="257128" y="1086780"/>
                    <a:pt x="253579" y="1091060"/>
                    <a:pt x="250344" y="1095235"/>
                  </a:cubicBezTo>
                  <a:cubicBezTo>
                    <a:pt x="221601" y="1128187"/>
                    <a:pt x="195856" y="1163644"/>
                    <a:pt x="173417" y="1201178"/>
                  </a:cubicBezTo>
                  <a:cubicBezTo>
                    <a:pt x="151430" y="1231249"/>
                    <a:pt x="144823" y="1269890"/>
                    <a:pt x="155569" y="1305556"/>
                  </a:cubicBezTo>
                  <a:cubicBezTo>
                    <a:pt x="172570" y="1382012"/>
                    <a:pt x="198384" y="1456225"/>
                    <a:pt x="232495" y="1526732"/>
                  </a:cubicBezTo>
                  <a:lnTo>
                    <a:pt x="235104" y="1532368"/>
                  </a:lnTo>
                  <a:cubicBezTo>
                    <a:pt x="270802" y="1608460"/>
                    <a:pt x="281239" y="1636224"/>
                    <a:pt x="245542" y="1663780"/>
                  </a:cubicBezTo>
                  <a:cubicBezTo>
                    <a:pt x="230007" y="1674531"/>
                    <a:pt x="211399" y="1679958"/>
                    <a:pt x="192518" y="1679228"/>
                  </a:cubicBezTo>
                  <a:cubicBezTo>
                    <a:pt x="163664" y="1679530"/>
                    <a:pt x="135454" y="1670689"/>
                    <a:pt x="111939" y="1653968"/>
                  </a:cubicBezTo>
                  <a:cubicBezTo>
                    <a:pt x="112539" y="1639971"/>
                    <a:pt x="114002" y="1626026"/>
                    <a:pt x="116323" y="1612217"/>
                  </a:cubicBezTo>
                  <a:cubicBezTo>
                    <a:pt x="120997" y="1581687"/>
                    <a:pt x="123993" y="1550916"/>
                    <a:pt x="125299" y="1520052"/>
                  </a:cubicBezTo>
                  <a:cubicBezTo>
                    <a:pt x="125663" y="1466715"/>
                    <a:pt x="115630" y="1413816"/>
                    <a:pt x="95760" y="1364320"/>
                  </a:cubicBezTo>
                  <a:lnTo>
                    <a:pt x="93986" y="1359206"/>
                  </a:lnTo>
                  <a:cubicBezTo>
                    <a:pt x="88676" y="1343580"/>
                    <a:pt x="82544" y="1328258"/>
                    <a:pt x="75615" y="1313279"/>
                  </a:cubicBezTo>
                  <a:cubicBezTo>
                    <a:pt x="71689" y="1305545"/>
                    <a:pt x="67078" y="1298176"/>
                    <a:pt x="61838" y="1291256"/>
                  </a:cubicBezTo>
                  <a:cubicBezTo>
                    <a:pt x="52549" y="1281121"/>
                    <a:pt x="46735" y="1268283"/>
                    <a:pt x="45242" y="1254619"/>
                  </a:cubicBezTo>
                  <a:cubicBezTo>
                    <a:pt x="45896" y="1244808"/>
                    <a:pt x="48410" y="1235205"/>
                    <a:pt x="52652" y="1226333"/>
                  </a:cubicBezTo>
                  <a:lnTo>
                    <a:pt x="55575" y="1218505"/>
                  </a:lnTo>
                  <a:cubicBezTo>
                    <a:pt x="64406" y="1190271"/>
                    <a:pt x="67945" y="1160659"/>
                    <a:pt x="66013" y="1131141"/>
                  </a:cubicBezTo>
                  <a:cubicBezTo>
                    <a:pt x="66013" y="1125296"/>
                    <a:pt x="66013" y="1119450"/>
                    <a:pt x="66013" y="1113501"/>
                  </a:cubicBezTo>
                  <a:cubicBezTo>
                    <a:pt x="66013" y="1080413"/>
                    <a:pt x="65073" y="1047847"/>
                    <a:pt x="63925" y="1017160"/>
                  </a:cubicBezTo>
                  <a:cubicBezTo>
                    <a:pt x="61838" y="960274"/>
                    <a:pt x="58602" y="893368"/>
                    <a:pt x="50356" y="827819"/>
                  </a:cubicBezTo>
                  <a:cubicBezTo>
                    <a:pt x="43676" y="774065"/>
                    <a:pt x="36474" y="728034"/>
                    <a:pt x="29481" y="687431"/>
                  </a:cubicBezTo>
                  <a:cubicBezTo>
                    <a:pt x="12363" y="579192"/>
                    <a:pt x="46" y="501013"/>
                    <a:pt x="15911" y="387032"/>
                  </a:cubicBezTo>
                  <a:cubicBezTo>
                    <a:pt x="22562" y="342609"/>
                    <a:pt x="36047" y="299470"/>
                    <a:pt x="55888" y="259170"/>
                  </a:cubicBezTo>
                  <a:cubicBezTo>
                    <a:pt x="57767" y="254786"/>
                    <a:pt x="59646" y="250506"/>
                    <a:pt x="61524" y="246331"/>
                  </a:cubicBezTo>
                  <a:cubicBezTo>
                    <a:pt x="104737" y="147590"/>
                    <a:pt x="261303" y="8559"/>
                    <a:pt x="476321" y="8559"/>
                  </a:cubicBezTo>
                  <a:moveTo>
                    <a:pt x="476321" y="0"/>
                  </a:moveTo>
                  <a:cubicBezTo>
                    <a:pt x="258903" y="0"/>
                    <a:pt x="97430" y="141954"/>
                    <a:pt x="53696" y="242887"/>
                  </a:cubicBezTo>
                  <a:cubicBezTo>
                    <a:pt x="36265" y="283072"/>
                    <a:pt x="14137" y="328581"/>
                    <a:pt x="7457" y="385989"/>
                  </a:cubicBezTo>
                  <a:cubicBezTo>
                    <a:pt x="-14567" y="544121"/>
                    <a:pt x="16851" y="632007"/>
                    <a:pt x="41380" y="828863"/>
                  </a:cubicBezTo>
                  <a:cubicBezTo>
                    <a:pt x="49208" y="891490"/>
                    <a:pt x="52548" y="954116"/>
                    <a:pt x="54844" y="1017473"/>
                  </a:cubicBezTo>
                  <a:cubicBezTo>
                    <a:pt x="55992" y="1049517"/>
                    <a:pt x="57036" y="1081457"/>
                    <a:pt x="56932" y="1113501"/>
                  </a:cubicBezTo>
                  <a:cubicBezTo>
                    <a:pt x="56932" y="1148154"/>
                    <a:pt x="59750" y="1182077"/>
                    <a:pt x="47538" y="1215582"/>
                  </a:cubicBezTo>
                  <a:cubicBezTo>
                    <a:pt x="41803" y="1227888"/>
                    <a:pt x="38270" y="1241092"/>
                    <a:pt x="37100" y="1254619"/>
                  </a:cubicBezTo>
                  <a:cubicBezTo>
                    <a:pt x="37100" y="1280192"/>
                    <a:pt x="57976" y="1295640"/>
                    <a:pt x="68413" y="1316515"/>
                  </a:cubicBezTo>
                  <a:cubicBezTo>
                    <a:pt x="75930" y="1332882"/>
                    <a:pt x="82549" y="1349634"/>
                    <a:pt x="88245" y="1366721"/>
                  </a:cubicBezTo>
                  <a:cubicBezTo>
                    <a:pt x="107170" y="1415872"/>
                    <a:pt x="116318" y="1468239"/>
                    <a:pt x="115175" y="1520887"/>
                  </a:cubicBezTo>
                  <a:cubicBezTo>
                    <a:pt x="111939" y="1595621"/>
                    <a:pt x="101605" y="1626517"/>
                    <a:pt x="101814" y="1659083"/>
                  </a:cubicBezTo>
                  <a:cubicBezTo>
                    <a:pt x="116427" y="1674426"/>
                    <a:pt x="154003" y="1689248"/>
                    <a:pt x="190953" y="1689248"/>
                  </a:cubicBezTo>
                  <a:cubicBezTo>
                    <a:pt x="211721" y="1689979"/>
                    <a:pt x="232162" y="1683935"/>
                    <a:pt x="249195" y="1672026"/>
                  </a:cubicBezTo>
                  <a:cubicBezTo>
                    <a:pt x="293765" y="1637998"/>
                    <a:pt x="273724" y="1598961"/>
                    <a:pt x="238758" y="1524540"/>
                  </a:cubicBezTo>
                  <a:cubicBezTo>
                    <a:pt x="204936" y="1454670"/>
                    <a:pt x="179332" y="1381115"/>
                    <a:pt x="162458" y="1305347"/>
                  </a:cubicBezTo>
                  <a:cubicBezTo>
                    <a:pt x="151965" y="1271622"/>
                    <a:pt x="158251" y="1234913"/>
                    <a:pt x="179367" y="1206606"/>
                  </a:cubicBezTo>
                  <a:cubicBezTo>
                    <a:pt x="201543" y="1169624"/>
                    <a:pt x="226972" y="1134689"/>
                    <a:pt x="255354" y="1102228"/>
                  </a:cubicBezTo>
                  <a:cubicBezTo>
                    <a:pt x="267566" y="1088241"/>
                    <a:pt x="279361" y="1073211"/>
                    <a:pt x="292408" y="1060477"/>
                  </a:cubicBezTo>
                  <a:cubicBezTo>
                    <a:pt x="302846" y="1050666"/>
                    <a:pt x="327687" y="1025615"/>
                    <a:pt x="342196" y="1024258"/>
                  </a:cubicBezTo>
                  <a:cubicBezTo>
                    <a:pt x="351068" y="1023527"/>
                    <a:pt x="359627" y="1023110"/>
                    <a:pt x="367873" y="1023110"/>
                  </a:cubicBezTo>
                  <a:cubicBezTo>
                    <a:pt x="568695" y="1023110"/>
                    <a:pt x="589362" y="1257959"/>
                    <a:pt x="800414" y="1447614"/>
                  </a:cubicBezTo>
                  <a:cubicBezTo>
                    <a:pt x="865337" y="1505961"/>
                    <a:pt x="917943" y="1541032"/>
                    <a:pt x="963869" y="1561176"/>
                  </a:cubicBezTo>
                  <a:cubicBezTo>
                    <a:pt x="1036934" y="1689770"/>
                    <a:pt x="1065533" y="1775255"/>
                    <a:pt x="1060732" y="1818781"/>
                  </a:cubicBezTo>
                  <a:cubicBezTo>
                    <a:pt x="1055408" y="1868151"/>
                    <a:pt x="1056661" y="1881407"/>
                    <a:pt x="1068038" y="1919192"/>
                  </a:cubicBezTo>
                  <a:cubicBezTo>
                    <a:pt x="1079415" y="1956976"/>
                    <a:pt x="1085365" y="1993822"/>
                    <a:pt x="1073883" y="2081082"/>
                  </a:cubicBezTo>
                  <a:cubicBezTo>
                    <a:pt x="1064176" y="2155190"/>
                    <a:pt x="1051129" y="2185459"/>
                    <a:pt x="1048519" y="2217503"/>
                  </a:cubicBezTo>
                  <a:cubicBezTo>
                    <a:pt x="1063132" y="2235769"/>
                    <a:pt x="1105614" y="2255810"/>
                    <a:pt x="1146008" y="2255810"/>
                  </a:cubicBezTo>
                  <a:cubicBezTo>
                    <a:pt x="1162938" y="2256238"/>
                    <a:pt x="1179649" y="2251896"/>
                    <a:pt x="1194231" y="2243284"/>
                  </a:cubicBezTo>
                  <a:cubicBezTo>
                    <a:pt x="1241514" y="2213328"/>
                    <a:pt x="1216359" y="2175022"/>
                    <a:pt x="1197049" y="2095486"/>
                  </a:cubicBezTo>
                  <a:cubicBezTo>
                    <a:pt x="1168554" y="1978687"/>
                    <a:pt x="1171581" y="1942885"/>
                    <a:pt x="1176800" y="1890697"/>
                  </a:cubicBezTo>
                  <a:cubicBezTo>
                    <a:pt x="1182019" y="1838508"/>
                    <a:pt x="1158429" y="1807195"/>
                    <a:pt x="1155924" y="1761060"/>
                  </a:cubicBezTo>
                  <a:cubicBezTo>
                    <a:pt x="1153836" y="1724110"/>
                    <a:pt x="1195066" y="1668477"/>
                    <a:pt x="1209574" y="1565352"/>
                  </a:cubicBezTo>
                  <a:lnTo>
                    <a:pt x="1210931" y="1565352"/>
                  </a:lnTo>
                  <a:cubicBezTo>
                    <a:pt x="1338272" y="1542806"/>
                    <a:pt x="1375952" y="1489365"/>
                    <a:pt x="1504337" y="1436654"/>
                  </a:cubicBezTo>
                  <a:cubicBezTo>
                    <a:pt x="1589822" y="1401583"/>
                    <a:pt x="1637209" y="1326327"/>
                    <a:pt x="1651718" y="1237606"/>
                  </a:cubicBezTo>
                  <a:cubicBezTo>
                    <a:pt x="1658711" y="1194498"/>
                    <a:pt x="1662677" y="1150451"/>
                    <a:pt x="1672593" y="1107864"/>
                  </a:cubicBezTo>
                  <a:cubicBezTo>
                    <a:pt x="1685119" y="1051187"/>
                    <a:pt x="1719459" y="1002234"/>
                    <a:pt x="1734072" y="946288"/>
                  </a:cubicBezTo>
                  <a:cubicBezTo>
                    <a:pt x="1761419" y="841910"/>
                    <a:pt x="1712466" y="733357"/>
                    <a:pt x="1657145" y="640566"/>
                  </a:cubicBezTo>
                  <a:cubicBezTo>
                    <a:pt x="1652866" y="633468"/>
                    <a:pt x="1648482" y="626266"/>
                    <a:pt x="1643681" y="619690"/>
                  </a:cubicBezTo>
                  <a:cubicBezTo>
                    <a:pt x="1633212" y="602771"/>
                    <a:pt x="1618630" y="588763"/>
                    <a:pt x="1601304" y="578983"/>
                  </a:cubicBezTo>
                  <a:cubicBezTo>
                    <a:pt x="1574165" y="565205"/>
                    <a:pt x="1542017" y="568545"/>
                    <a:pt x="1511643" y="565622"/>
                  </a:cubicBezTo>
                  <a:cubicBezTo>
                    <a:pt x="1468045" y="560017"/>
                    <a:pt x="1425699" y="547106"/>
                    <a:pt x="1386390" y="527420"/>
                  </a:cubicBezTo>
                  <a:cubicBezTo>
                    <a:pt x="1211557" y="447989"/>
                    <a:pt x="1021068" y="328581"/>
                    <a:pt x="884438" y="193412"/>
                  </a:cubicBezTo>
                  <a:cubicBezTo>
                    <a:pt x="767326" y="77866"/>
                    <a:pt x="652824" y="3549"/>
                    <a:pt x="482584" y="1357"/>
                  </a:cubicBezTo>
                  <a:close/>
                </a:path>
              </a:pathLst>
            </a:custGeom>
            <a:solidFill>
              <a:srgbClr val="E6E6E6"/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63" name="Полилиния: фигура 262">
              <a:extLst>
                <a:ext uri="{FF2B5EF4-FFF2-40B4-BE49-F238E27FC236}">
                  <a16:creationId xmlns:a16="http://schemas.microsoft.com/office/drawing/2014/main" id="{065B3170-B378-645E-B043-1287DBDEED24}"/>
                </a:ext>
              </a:extLst>
            </p:cNvPr>
            <p:cNvSpPr/>
            <p:nvPr/>
          </p:nvSpPr>
          <p:spPr>
            <a:xfrm>
              <a:off x="12355482" y="7951224"/>
              <a:ext cx="220758" cy="408181"/>
            </a:xfrm>
            <a:custGeom>
              <a:avLst/>
              <a:gdLst>
                <a:gd name="connsiteX0" fmla="*/ 124522 w 220758"/>
                <a:gd name="connsiteY0" fmla="*/ 365844 h 408181"/>
                <a:gd name="connsiteX1" fmla="*/ 111788 w 220758"/>
                <a:gd name="connsiteY1" fmla="*/ 204789 h 408181"/>
                <a:gd name="connsiteX2" fmla="*/ 78805 w 220758"/>
                <a:gd name="connsiteY2" fmla="*/ 57825 h 408181"/>
                <a:gd name="connsiteX3" fmla="*/ 11586 w 220758"/>
                <a:gd name="connsiteY3" fmla="*/ 9394 h 408181"/>
                <a:gd name="connsiteX4" fmla="*/ 0 w 220758"/>
                <a:gd name="connsiteY4" fmla="*/ 0 h 408181"/>
                <a:gd name="connsiteX5" fmla="*/ 23276 w 220758"/>
                <a:gd name="connsiteY5" fmla="*/ 35489 h 408181"/>
                <a:gd name="connsiteX6" fmla="*/ 43108 w 220758"/>
                <a:gd name="connsiteY6" fmla="*/ 85694 h 408181"/>
                <a:gd name="connsiteX7" fmla="*/ 70559 w 220758"/>
                <a:gd name="connsiteY7" fmla="*/ 239860 h 408181"/>
                <a:gd name="connsiteX8" fmla="*/ 57199 w 220758"/>
                <a:gd name="connsiteY8" fmla="*/ 378056 h 408181"/>
                <a:gd name="connsiteX9" fmla="*/ 204580 w 220758"/>
                <a:gd name="connsiteY9" fmla="*/ 390999 h 408181"/>
                <a:gd name="connsiteX10" fmla="*/ 220759 w 220758"/>
                <a:gd name="connsiteY10" fmla="*/ 374403 h 408181"/>
                <a:gd name="connsiteX11" fmla="*/ 124522 w 220758"/>
                <a:gd name="connsiteY11" fmla="*/ 365844 h 4081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0758" h="408181">
                  <a:moveTo>
                    <a:pt x="124522" y="365844"/>
                  </a:moveTo>
                  <a:cubicBezTo>
                    <a:pt x="99263" y="334008"/>
                    <a:pt x="103647" y="290796"/>
                    <a:pt x="111788" y="204789"/>
                  </a:cubicBezTo>
                  <a:cubicBezTo>
                    <a:pt x="119930" y="118782"/>
                    <a:pt x="97802" y="88930"/>
                    <a:pt x="78805" y="57825"/>
                  </a:cubicBezTo>
                  <a:cubicBezTo>
                    <a:pt x="63775" y="33192"/>
                    <a:pt x="34131" y="26512"/>
                    <a:pt x="11586" y="9394"/>
                  </a:cubicBezTo>
                  <a:cubicBezTo>
                    <a:pt x="7620" y="6472"/>
                    <a:pt x="3862" y="3132"/>
                    <a:pt x="0" y="0"/>
                  </a:cubicBezTo>
                  <a:cubicBezTo>
                    <a:pt x="6993" y="12108"/>
                    <a:pt x="17118" y="22859"/>
                    <a:pt x="23276" y="35489"/>
                  </a:cubicBezTo>
                  <a:cubicBezTo>
                    <a:pt x="30792" y="51855"/>
                    <a:pt x="37412" y="68607"/>
                    <a:pt x="43108" y="85694"/>
                  </a:cubicBezTo>
                  <a:cubicBezTo>
                    <a:pt x="62211" y="134804"/>
                    <a:pt x="71536" y="187170"/>
                    <a:pt x="70559" y="239860"/>
                  </a:cubicBezTo>
                  <a:cubicBezTo>
                    <a:pt x="67324" y="314594"/>
                    <a:pt x="56990" y="345490"/>
                    <a:pt x="57199" y="378056"/>
                  </a:cubicBezTo>
                  <a:cubicBezTo>
                    <a:pt x="80266" y="402167"/>
                    <a:pt x="160011" y="424922"/>
                    <a:pt x="204580" y="390999"/>
                  </a:cubicBezTo>
                  <a:cubicBezTo>
                    <a:pt x="210822" y="386365"/>
                    <a:pt x="216283" y="380759"/>
                    <a:pt x="220759" y="374403"/>
                  </a:cubicBezTo>
                  <a:cubicBezTo>
                    <a:pt x="188193" y="390373"/>
                    <a:pt x="147172" y="394443"/>
                    <a:pt x="124522" y="365844"/>
                  </a:cubicBezTo>
                  <a:close/>
                </a:path>
              </a:pathLst>
            </a:custGeom>
            <a:solidFill>
              <a:srgbClr val="F0F0F0"/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64" name="Полилиния: фигура 263">
              <a:extLst>
                <a:ext uri="{FF2B5EF4-FFF2-40B4-BE49-F238E27FC236}">
                  <a16:creationId xmlns:a16="http://schemas.microsoft.com/office/drawing/2014/main" id="{BFB57B60-9204-9352-4567-A0A125A1A37E}"/>
                </a:ext>
              </a:extLst>
            </p:cNvPr>
            <p:cNvSpPr/>
            <p:nvPr/>
          </p:nvSpPr>
          <p:spPr>
            <a:xfrm>
              <a:off x="13091034" y="7496779"/>
              <a:ext cx="480294" cy="497504"/>
            </a:xfrm>
            <a:custGeom>
              <a:avLst/>
              <a:gdLst>
                <a:gd name="connsiteX0" fmla="*/ 362813 w 480294"/>
                <a:gd name="connsiteY0" fmla="*/ 55931 h 497504"/>
                <a:gd name="connsiteX1" fmla="*/ 377217 w 480294"/>
                <a:gd name="connsiteY1" fmla="*/ 79729 h 497504"/>
                <a:gd name="connsiteX2" fmla="*/ 378052 w 480294"/>
                <a:gd name="connsiteY2" fmla="*/ 104362 h 497504"/>
                <a:gd name="connsiteX3" fmla="*/ 421369 w 480294"/>
                <a:gd name="connsiteY3" fmla="*/ 151541 h 497504"/>
                <a:gd name="connsiteX4" fmla="*/ 474288 w 480294"/>
                <a:gd name="connsiteY4" fmla="*/ 190578 h 497504"/>
                <a:gd name="connsiteX5" fmla="*/ 461033 w 480294"/>
                <a:gd name="connsiteY5" fmla="*/ 263642 h 497504"/>
                <a:gd name="connsiteX6" fmla="*/ 398406 w 480294"/>
                <a:gd name="connsiteY6" fmla="*/ 312491 h 497504"/>
                <a:gd name="connsiteX7" fmla="*/ 323359 w 480294"/>
                <a:gd name="connsiteY7" fmla="*/ 397141 h 497504"/>
                <a:gd name="connsiteX8" fmla="*/ 305719 w 480294"/>
                <a:gd name="connsiteY8" fmla="*/ 444424 h 497504"/>
                <a:gd name="connsiteX9" fmla="*/ 243092 w 480294"/>
                <a:gd name="connsiteY9" fmla="*/ 495152 h 497504"/>
                <a:gd name="connsiteX10" fmla="*/ 165122 w 480294"/>
                <a:gd name="connsiteY10" fmla="*/ 476155 h 497504"/>
                <a:gd name="connsiteX11" fmla="*/ 123371 w 480294"/>
                <a:gd name="connsiteY11" fmla="*/ 405804 h 497504"/>
                <a:gd name="connsiteX12" fmla="*/ 63354 w 480294"/>
                <a:gd name="connsiteY12" fmla="*/ 323138 h 497504"/>
                <a:gd name="connsiteX13" fmla="*/ 5842 w 480294"/>
                <a:gd name="connsiteY13" fmla="*/ 281386 h 497504"/>
                <a:gd name="connsiteX14" fmla="*/ 17845 w 480294"/>
                <a:gd name="connsiteY14" fmla="*/ 209888 h 497504"/>
                <a:gd name="connsiteX15" fmla="*/ 77027 w 480294"/>
                <a:gd name="connsiteY15" fmla="*/ 160621 h 497504"/>
                <a:gd name="connsiteX16" fmla="*/ 120448 w 480294"/>
                <a:gd name="connsiteY16" fmla="*/ 99143 h 497504"/>
                <a:gd name="connsiteX17" fmla="*/ 123058 w 480294"/>
                <a:gd name="connsiteY17" fmla="*/ 54678 h 497504"/>
                <a:gd name="connsiteX18" fmla="*/ 362813 w 480294"/>
                <a:gd name="connsiteY18" fmla="*/ 55931 h 497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80294" h="497504">
                  <a:moveTo>
                    <a:pt x="362813" y="55931"/>
                  </a:moveTo>
                  <a:cubicBezTo>
                    <a:pt x="369765" y="62340"/>
                    <a:pt x="374765" y="70596"/>
                    <a:pt x="377217" y="79729"/>
                  </a:cubicBezTo>
                  <a:cubicBezTo>
                    <a:pt x="378887" y="87766"/>
                    <a:pt x="377217" y="96116"/>
                    <a:pt x="378052" y="104362"/>
                  </a:cubicBezTo>
                  <a:cubicBezTo>
                    <a:pt x="380453" y="126490"/>
                    <a:pt x="401433" y="141520"/>
                    <a:pt x="421369" y="151541"/>
                  </a:cubicBezTo>
                  <a:cubicBezTo>
                    <a:pt x="441305" y="161561"/>
                    <a:pt x="463120" y="170955"/>
                    <a:pt x="474288" y="190578"/>
                  </a:cubicBezTo>
                  <a:cubicBezTo>
                    <a:pt x="487023" y="213750"/>
                    <a:pt x="478046" y="243810"/>
                    <a:pt x="461033" y="263642"/>
                  </a:cubicBezTo>
                  <a:cubicBezTo>
                    <a:pt x="444019" y="283474"/>
                    <a:pt x="420430" y="297252"/>
                    <a:pt x="398406" y="312491"/>
                  </a:cubicBezTo>
                  <a:cubicBezTo>
                    <a:pt x="365955" y="333116"/>
                    <a:pt x="339944" y="362446"/>
                    <a:pt x="323359" y="397141"/>
                  </a:cubicBezTo>
                  <a:cubicBezTo>
                    <a:pt x="316887" y="412693"/>
                    <a:pt x="312921" y="429394"/>
                    <a:pt x="305719" y="444424"/>
                  </a:cubicBezTo>
                  <a:cubicBezTo>
                    <a:pt x="293162" y="469590"/>
                    <a:pt x="270324" y="488096"/>
                    <a:pt x="243092" y="495152"/>
                  </a:cubicBezTo>
                  <a:cubicBezTo>
                    <a:pt x="215557" y="501623"/>
                    <a:pt x="186593" y="494567"/>
                    <a:pt x="165122" y="476155"/>
                  </a:cubicBezTo>
                  <a:cubicBezTo>
                    <a:pt x="144246" y="457889"/>
                    <a:pt x="134435" y="430959"/>
                    <a:pt x="123371" y="405804"/>
                  </a:cubicBezTo>
                  <a:cubicBezTo>
                    <a:pt x="109489" y="374491"/>
                    <a:pt x="92058" y="342552"/>
                    <a:pt x="63354" y="323138"/>
                  </a:cubicBezTo>
                  <a:cubicBezTo>
                    <a:pt x="43418" y="309777"/>
                    <a:pt x="17845" y="302262"/>
                    <a:pt x="5842" y="281386"/>
                  </a:cubicBezTo>
                  <a:cubicBezTo>
                    <a:pt x="-6162" y="260511"/>
                    <a:pt x="1562" y="229824"/>
                    <a:pt x="17845" y="209888"/>
                  </a:cubicBezTo>
                  <a:cubicBezTo>
                    <a:pt x="34128" y="189952"/>
                    <a:pt x="56778" y="176487"/>
                    <a:pt x="77027" y="160621"/>
                  </a:cubicBezTo>
                  <a:cubicBezTo>
                    <a:pt x="97276" y="144756"/>
                    <a:pt x="116482" y="124507"/>
                    <a:pt x="120448" y="99143"/>
                  </a:cubicBezTo>
                  <a:cubicBezTo>
                    <a:pt x="122745" y="84426"/>
                    <a:pt x="119718" y="69187"/>
                    <a:pt x="123058" y="54678"/>
                  </a:cubicBezTo>
                  <a:cubicBezTo>
                    <a:pt x="144873" y="-42393"/>
                    <a:pt x="319497" y="10318"/>
                    <a:pt x="362813" y="55931"/>
                  </a:cubicBezTo>
                  <a:close/>
                </a:path>
              </a:pathLst>
            </a:custGeom>
            <a:solidFill>
              <a:srgbClr val="37474F"/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65" name="Полилиния: фигура 264">
              <a:extLst>
                <a:ext uri="{FF2B5EF4-FFF2-40B4-BE49-F238E27FC236}">
                  <a16:creationId xmlns:a16="http://schemas.microsoft.com/office/drawing/2014/main" id="{5BBDF5CD-69DA-C2EE-6351-3A9D084F61B6}"/>
                </a:ext>
              </a:extLst>
            </p:cNvPr>
            <p:cNvSpPr/>
            <p:nvPr/>
          </p:nvSpPr>
          <p:spPr>
            <a:xfrm>
              <a:off x="13100803" y="7221297"/>
              <a:ext cx="242571" cy="212382"/>
            </a:xfrm>
            <a:custGeom>
              <a:avLst/>
              <a:gdLst>
                <a:gd name="connsiteX0" fmla="*/ 222886 w 242571"/>
                <a:gd name="connsiteY0" fmla="*/ 39365 h 212382"/>
                <a:gd name="connsiteX1" fmla="*/ 241152 w 242571"/>
                <a:gd name="connsiteY1" fmla="*/ 82682 h 212382"/>
                <a:gd name="connsiteX2" fmla="*/ 213700 w 242571"/>
                <a:gd name="connsiteY2" fmla="*/ 104287 h 212382"/>
                <a:gd name="connsiteX3" fmla="*/ 179047 w 242571"/>
                <a:gd name="connsiteY3" fmla="*/ 114725 h 212382"/>
                <a:gd name="connsiteX4" fmla="*/ 109949 w 242571"/>
                <a:gd name="connsiteY4" fmla="*/ 204908 h 212382"/>
                <a:gd name="connsiteX5" fmla="*/ 35528 w 242571"/>
                <a:gd name="connsiteY5" fmla="*/ 196349 h 212382"/>
                <a:gd name="connsiteX6" fmla="*/ 1083 w 242571"/>
                <a:gd name="connsiteY6" fmla="*/ 144160 h 212382"/>
                <a:gd name="connsiteX7" fmla="*/ 21124 w 242571"/>
                <a:gd name="connsiteY7" fmla="*/ 86126 h 212382"/>
                <a:gd name="connsiteX8" fmla="*/ 54733 w 242571"/>
                <a:gd name="connsiteY8" fmla="*/ 65250 h 212382"/>
                <a:gd name="connsiteX9" fmla="*/ 84272 w 242571"/>
                <a:gd name="connsiteY9" fmla="*/ 27466 h 212382"/>
                <a:gd name="connsiteX10" fmla="*/ 222886 w 242571"/>
                <a:gd name="connsiteY10" fmla="*/ 39365 h 212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2571" h="212382">
                  <a:moveTo>
                    <a:pt x="222886" y="39365"/>
                  </a:moveTo>
                  <a:cubicBezTo>
                    <a:pt x="235098" y="50638"/>
                    <a:pt x="246684" y="67025"/>
                    <a:pt x="241152" y="82682"/>
                  </a:cubicBezTo>
                  <a:cubicBezTo>
                    <a:pt x="235839" y="93746"/>
                    <a:pt x="225704" y="101720"/>
                    <a:pt x="213700" y="104287"/>
                  </a:cubicBezTo>
                  <a:cubicBezTo>
                    <a:pt x="201833" y="106626"/>
                    <a:pt x="190226" y="110122"/>
                    <a:pt x="179047" y="114725"/>
                  </a:cubicBezTo>
                  <a:cubicBezTo>
                    <a:pt x="145124" y="132887"/>
                    <a:pt x="142724" y="184867"/>
                    <a:pt x="109949" y="204908"/>
                  </a:cubicBezTo>
                  <a:cubicBezTo>
                    <a:pt x="87299" y="218686"/>
                    <a:pt x="56821" y="212005"/>
                    <a:pt x="35528" y="196349"/>
                  </a:cubicBezTo>
                  <a:cubicBezTo>
                    <a:pt x="17836" y="183959"/>
                    <a:pt x="5519" y="165296"/>
                    <a:pt x="1083" y="144160"/>
                  </a:cubicBezTo>
                  <a:cubicBezTo>
                    <a:pt x="-2998" y="122627"/>
                    <a:pt x="4621" y="100551"/>
                    <a:pt x="21124" y="86126"/>
                  </a:cubicBezTo>
                  <a:cubicBezTo>
                    <a:pt x="31561" y="77776"/>
                    <a:pt x="44504" y="73496"/>
                    <a:pt x="54733" y="65250"/>
                  </a:cubicBezTo>
                  <a:cubicBezTo>
                    <a:pt x="67050" y="54813"/>
                    <a:pt x="73939" y="39782"/>
                    <a:pt x="84272" y="27466"/>
                  </a:cubicBezTo>
                  <a:cubicBezTo>
                    <a:pt x="125397" y="-21801"/>
                    <a:pt x="183431" y="3354"/>
                    <a:pt x="222886" y="39365"/>
                  </a:cubicBezTo>
                  <a:close/>
                </a:path>
              </a:pathLst>
            </a:custGeom>
            <a:solidFill>
              <a:srgbClr val="37474F"/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66" name="Полилиния: фигура 265">
              <a:extLst>
                <a:ext uri="{FF2B5EF4-FFF2-40B4-BE49-F238E27FC236}">
                  <a16:creationId xmlns:a16="http://schemas.microsoft.com/office/drawing/2014/main" id="{9F2AAE55-FFF8-74AC-388A-720E029888CD}"/>
                </a:ext>
              </a:extLst>
            </p:cNvPr>
            <p:cNvSpPr/>
            <p:nvPr/>
          </p:nvSpPr>
          <p:spPr>
            <a:xfrm>
              <a:off x="12851074" y="6682722"/>
              <a:ext cx="510085" cy="328953"/>
            </a:xfrm>
            <a:custGeom>
              <a:avLst/>
              <a:gdLst>
                <a:gd name="connsiteX0" fmla="*/ 50198 w 510085"/>
                <a:gd name="connsiteY0" fmla="*/ 0 h 328953"/>
                <a:gd name="connsiteX1" fmla="*/ 39760 w 510085"/>
                <a:gd name="connsiteY1" fmla="*/ 8663 h 328953"/>
                <a:gd name="connsiteX2" fmla="*/ 24208 w 510085"/>
                <a:gd name="connsiteY2" fmla="*/ 61896 h 328953"/>
                <a:gd name="connsiteX3" fmla="*/ 37568 w 510085"/>
                <a:gd name="connsiteY3" fmla="*/ 100202 h 328953"/>
                <a:gd name="connsiteX4" fmla="*/ 7925 w 510085"/>
                <a:gd name="connsiteY4" fmla="*/ 148321 h 328953"/>
                <a:gd name="connsiteX5" fmla="*/ 18363 w 510085"/>
                <a:gd name="connsiteY5" fmla="*/ 219506 h 328953"/>
                <a:gd name="connsiteX6" fmla="*/ 73265 w 510085"/>
                <a:gd name="connsiteY6" fmla="*/ 239025 h 328953"/>
                <a:gd name="connsiteX7" fmla="*/ 154158 w 510085"/>
                <a:gd name="connsiteY7" fmla="*/ 239547 h 328953"/>
                <a:gd name="connsiteX8" fmla="*/ 270957 w 510085"/>
                <a:gd name="connsiteY8" fmla="*/ 249984 h 328953"/>
                <a:gd name="connsiteX9" fmla="*/ 299556 w 510085"/>
                <a:gd name="connsiteY9" fmla="*/ 279732 h 328953"/>
                <a:gd name="connsiteX10" fmla="*/ 510086 w 510085"/>
                <a:gd name="connsiteY10" fmla="*/ 318247 h 328953"/>
                <a:gd name="connsiteX11" fmla="*/ 510086 w 510085"/>
                <a:gd name="connsiteY11" fmla="*/ 318247 h 328953"/>
                <a:gd name="connsiteX12" fmla="*/ 344439 w 510085"/>
                <a:gd name="connsiteY12" fmla="*/ 179425 h 328953"/>
                <a:gd name="connsiteX13" fmla="*/ 50198 w 510085"/>
                <a:gd name="connsiteY13" fmla="*/ 0 h 328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10085" h="328953">
                  <a:moveTo>
                    <a:pt x="50198" y="0"/>
                  </a:moveTo>
                  <a:cubicBezTo>
                    <a:pt x="46440" y="2536"/>
                    <a:pt x="42944" y="5438"/>
                    <a:pt x="39760" y="8663"/>
                  </a:cubicBezTo>
                  <a:cubicBezTo>
                    <a:pt x="25544" y="22420"/>
                    <a:pt x="19635" y="42649"/>
                    <a:pt x="24208" y="61896"/>
                  </a:cubicBezTo>
                  <a:cubicBezTo>
                    <a:pt x="28070" y="74943"/>
                    <a:pt x="37777" y="86529"/>
                    <a:pt x="37568" y="100202"/>
                  </a:cubicBezTo>
                  <a:cubicBezTo>
                    <a:pt x="37568" y="119408"/>
                    <a:pt x="18154" y="131516"/>
                    <a:pt x="7925" y="148321"/>
                  </a:cubicBezTo>
                  <a:cubicBezTo>
                    <a:pt x="-5740" y="171555"/>
                    <a:pt x="-1398" y="201167"/>
                    <a:pt x="18363" y="219506"/>
                  </a:cubicBezTo>
                  <a:cubicBezTo>
                    <a:pt x="34280" y="231395"/>
                    <a:pt x="53413" y="238200"/>
                    <a:pt x="73265" y="239025"/>
                  </a:cubicBezTo>
                  <a:cubicBezTo>
                    <a:pt x="100132" y="242073"/>
                    <a:pt x="127250" y="242240"/>
                    <a:pt x="154158" y="239547"/>
                  </a:cubicBezTo>
                  <a:cubicBezTo>
                    <a:pt x="194030" y="235580"/>
                    <a:pt x="238704" y="226395"/>
                    <a:pt x="270957" y="249984"/>
                  </a:cubicBezTo>
                  <a:cubicBezTo>
                    <a:pt x="281426" y="258961"/>
                    <a:pt x="290997" y="268918"/>
                    <a:pt x="299556" y="279732"/>
                  </a:cubicBezTo>
                  <a:cubicBezTo>
                    <a:pt x="346944" y="331921"/>
                    <a:pt x="443075" y="338705"/>
                    <a:pt x="510086" y="318247"/>
                  </a:cubicBezTo>
                  <a:lnTo>
                    <a:pt x="510086" y="318247"/>
                  </a:lnTo>
                  <a:cubicBezTo>
                    <a:pt x="451426" y="276246"/>
                    <a:pt x="396043" y="229839"/>
                    <a:pt x="344439" y="179425"/>
                  </a:cubicBezTo>
                  <a:cubicBezTo>
                    <a:pt x="253421" y="90182"/>
                    <a:pt x="164700" y="26199"/>
                    <a:pt x="50198" y="0"/>
                  </a:cubicBezTo>
                  <a:close/>
                </a:path>
              </a:pathLst>
            </a:custGeom>
            <a:solidFill>
              <a:srgbClr val="37474F"/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67" name="Полилиния: фигура 266">
              <a:extLst>
                <a:ext uri="{FF2B5EF4-FFF2-40B4-BE49-F238E27FC236}">
                  <a16:creationId xmlns:a16="http://schemas.microsoft.com/office/drawing/2014/main" id="{6B5F1559-13D8-8B5E-26F3-8246BA92B67C}"/>
                </a:ext>
              </a:extLst>
            </p:cNvPr>
            <p:cNvSpPr/>
            <p:nvPr/>
          </p:nvSpPr>
          <p:spPr>
            <a:xfrm>
              <a:off x="12392073" y="6929139"/>
              <a:ext cx="443265" cy="454270"/>
            </a:xfrm>
            <a:custGeom>
              <a:avLst/>
              <a:gdLst>
                <a:gd name="connsiteX0" fmla="*/ 223413 w 443265"/>
                <a:gd name="connsiteY0" fmla="*/ 114312 h 454270"/>
                <a:gd name="connsiteX1" fmla="*/ 364949 w 443265"/>
                <a:gd name="connsiteY1" fmla="*/ 120888 h 454270"/>
                <a:gd name="connsiteX2" fmla="*/ 423401 w 443265"/>
                <a:gd name="connsiteY2" fmla="*/ 158360 h 454270"/>
                <a:gd name="connsiteX3" fmla="*/ 399185 w 443265"/>
                <a:gd name="connsiteY3" fmla="*/ 302610 h 454270"/>
                <a:gd name="connsiteX4" fmla="*/ 313073 w 443265"/>
                <a:gd name="connsiteY4" fmla="*/ 348431 h 454270"/>
                <a:gd name="connsiteX5" fmla="*/ 284683 w 443265"/>
                <a:gd name="connsiteY5" fmla="*/ 379745 h 454270"/>
                <a:gd name="connsiteX6" fmla="*/ 112668 w 443265"/>
                <a:gd name="connsiteY6" fmla="*/ 442371 h 454270"/>
                <a:gd name="connsiteX7" fmla="*/ 91793 w 443265"/>
                <a:gd name="connsiteY7" fmla="*/ 454270 h 454270"/>
                <a:gd name="connsiteX8" fmla="*/ 31880 w 443265"/>
                <a:gd name="connsiteY8" fmla="*/ 383815 h 454270"/>
                <a:gd name="connsiteX9" fmla="*/ 13092 w 443265"/>
                <a:gd name="connsiteY9" fmla="*/ 346135 h 454270"/>
                <a:gd name="connsiteX10" fmla="*/ 15597 w 443265"/>
                <a:gd name="connsiteY10" fmla="*/ 205017 h 454270"/>
                <a:gd name="connsiteX11" fmla="*/ 1819 w 443265"/>
                <a:gd name="connsiteY11" fmla="*/ 149905 h 454270"/>
                <a:gd name="connsiteX12" fmla="*/ 59853 w 443265"/>
                <a:gd name="connsiteY12" fmla="*/ 12962 h 454270"/>
                <a:gd name="connsiteX13" fmla="*/ 218925 w 443265"/>
                <a:gd name="connsiteY13" fmla="*/ 115565 h 454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43265" h="454270">
                  <a:moveTo>
                    <a:pt x="223413" y="114312"/>
                  </a:moveTo>
                  <a:cubicBezTo>
                    <a:pt x="270189" y="102309"/>
                    <a:pt x="319487" y="104605"/>
                    <a:pt x="364949" y="120888"/>
                  </a:cubicBezTo>
                  <a:cubicBezTo>
                    <a:pt x="387388" y="128028"/>
                    <a:pt x="407550" y="140950"/>
                    <a:pt x="423401" y="158360"/>
                  </a:cubicBezTo>
                  <a:cubicBezTo>
                    <a:pt x="458576" y="200111"/>
                    <a:pt x="444902" y="272131"/>
                    <a:pt x="399185" y="302610"/>
                  </a:cubicBezTo>
                  <a:cubicBezTo>
                    <a:pt x="372047" y="320771"/>
                    <a:pt x="336558" y="326199"/>
                    <a:pt x="313073" y="348431"/>
                  </a:cubicBezTo>
                  <a:cubicBezTo>
                    <a:pt x="302636" y="358139"/>
                    <a:pt x="295016" y="370455"/>
                    <a:pt x="284683" y="379745"/>
                  </a:cubicBezTo>
                  <a:cubicBezTo>
                    <a:pt x="237817" y="423896"/>
                    <a:pt x="161204" y="400620"/>
                    <a:pt x="112668" y="442371"/>
                  </a:cubicBezTo>
                  <a:cubicBezTo>
                    <a:pt x="107346" y="448697"/>
                    <a:pt x="99945" y="452913"/>
                    <a:pt x="91793" y="454270"/>
                  </a:cubicBezTo>
                  <a:cubicBezTo>
                    <a:pt x="68517" y="454270"/>
                    <a:pt x="42422" y="400829"/>
                    <a:pt x="31880" y="383815"/>
                  </a:cubicBezTo>
                  <a:cubicBezTo>
                    <a:pt x="24158" y="372042"/>
                    <a:pt x="17852" y="359391"/>
                    <a:pt x="13092" y="346135"/>
                  </a:cubicBezTo>
                  <a:cubicBezTo>
                    <a:pt x="-1208" y="300939"/>
                    <a:pt x="22695" y="252195"/>
                    <a:pt x="15597" y="205017"/>
                  </a:cubicBezTo>
                  <a:cubicBezTo>
                    <a:pt x="12675" y="186333"/>
                    <a:pt x="5159" y="168589"/>
                    <a:pt x="1819" y="149905"/>
                  </a:cubicBezTo>
                  <a:cubicBezTo>
                    <a:pt x="-6635" y="99386"/>
                    <a:pt x="14658" y="39265"/>
                    <a:pt x="59853" y="12962"/>
                  </a:cubicBezTo>
                  <a:cubicBezTo>
                    <a:pt x="131874" y="-28789"/>
                    <a:pt x="220177" y="36968"/>
                    <a:pt x="218925" y="115565"/>
                  </a:cubicBezTo>
                  <a:close/>
                </a:path>
              </a:pathLst>
            </a:custGeom>
            <a:solidFill>
              <a:srgbClr val="37474F"/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68" name="Полилиния: фигура 267">
              <a:extLst>
                <a:ext uri="{FF2B5EF4-FFF2-40B4-BE49-F238E27FC236}">
                  <a16:creationId xmlns:a16="http://schemas.microsoft.com/office/drawing/2014/main" id="{A0A483A8-C532-4873-03AD-B02CB1B5A45F}"/>
                </a:ext>
              </a:extLst>
            </p:cNvPr>
            <p:cNvSpPr/>
            <p:nvPr/>
          </p:nvSpPr>
          <p:spPr>
            <a:xfrm>
              <a:off x="12471300" y="7420694"/>
              <a:ext cx="112108" cy="103838"/>
            </a:xfrm>
            <a:custGeom>
              <a:avLst/>
              <a:gdLst>
                <a:gd name="connsiteX0" fmla="*/ 110160 w 112108"/>
                <a:gd name="connsiteY0" fmla="*/ 27847 h 103838"/>
                <a:gd name="connsiteX1" fmla="*/ 96904 w 112108"/>
                <a:gd name="connsiteY1" fmla="*/ 42460 h 103838"/>
                <a:gd name="connsiteX2" fmla="*/ 91163 w 112108"/>
                <a:gd name="connsiteY2" fmla="*/ 83063 h 103838"/>
                <a:gd name="connsiteX3" fmla="*/ 63920 w 112108"/>
                <a:gd name="connsiteY3" fmla="*/ 99242 h 103838"/>
                <a:gd name="connsiteX4" fmla="*/ 30937 w 112108"/>
                <a:gd name="connsiteY4" fmla="*/ 101642 h 103838"/>
                <a:gd name="connsiteX5" fmla="*/ 12462 w 112108"/>
                <a:gd name="connsiteY5" fmla="*/ 102999 h 103838"/>
                <a:gd name="connsiteX6" fmla="*/ 2859 w 112108"/>
                <a:gd name="connsiteY6" fmla="*/ 89326 h 103838"/>
                <a:gd name="connsiteX7" fmla="*/ 6513 w 112108"/>
                <a:gd name="connsiteY7" fmla="*/ 55820 h 103838"/>
                <a:gd name="connsiteX8" fmla="*/ 29371 w 112108"/>
                <a:gd name="connsiteY8" fmla="*/ 42460 h 103838"/>
                <a:gd name="connsiteX9" fmla="*/ 77698 w 112108"/>
                <a:gd name="connsiteY9" fmla="*/ 709 h 103838"/>
                <a:gd name="connsiteX10" fmla="*/ 110160 w 112108"/>
                <a:gd name="connsiteY10" fmla="*/ 27847 h 1038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2108" h="103838">
                  <a:moveTo>
                    <a:pt x="110160" y="27847"/>
                  </a:moveTo>
                  <a:cubicBezTo>
                    <a:pt x="107237" y="33692"/>
                    <a:pt x="100557" y="36928"/>
                    <a:pt x="96904" y="42460"/>
                  </a:cubicBezTo>
                  <a:cubicBezTo>
                    <a:pt x="89180" y="54046"/>
                    <a:pt x="96904" y="70433"/>
                    <a:pt x="91163" y="83063"/>
                  </a:cubicBezTo>
                  <a:cubicBezTo>
                    <a:pt x="85480" y="92791"/>
                    <a:pt x="75184" y="98907"/>
                    <a:pt x="63920" y="99242"/>
                  </a:cubicBezTo>
                  <a:cubicBezTo>
                    <a:pt x="52889" y="99408"/>
                    <a:pt x="41877" y="100212"/>
                    <a:pt x="30937" y="101642"/>
                  </a:cubicBezTo>
                  <a:cubicBezTo>
                    <a:pt x="25069" y="104001"/>
                    <a:pt x="18612" y="104471"/>
                    <a:pt x="12462" y="102999"/>
                  </a:cubicBezTo>
                  <a:cubicBezTo>
                    <a:pt x="7497" y="99972"/>
                    <a:pt x="4017" y="95024"/>
                    <a:pt x="2859" y="89326"/>
                  </a:cubicBezTo>
                  <a:cubicBezTo>
                    <a:pt x="-1993" y="78303"/>
                    <a:pt x="-601" y="65538"/>
                    <a:pt x="6513" y="55820"/>
                  </a:cubicBezTo>
                  <a:cubicBezTo>
                    <a:pt x="12775" y="49453"/>
                    <a:pt x="22482" y="47992"/>
                    <a:pt x="29371" y="42460"/>
                  </a:cubicBezTo>
                  <a:cubicBezTo>
                    <a:pt x="45341" y="29622"/>
                    <a:pt x="55675" y="5615"/>
                    <a:pt x="77698" y="709"/>
                  </a:cubicBezTo>
                  <a:cubicBezTo>
                    <a:pt x="92102" y="-3153"/>
                    <a:pt x="119658" y="9164"/>
                    <a:pt x="110160" y="27847"/>
                  </a:cubicBezTo>
                  <a:close/>
                </a:path>
              </a:pathLst>
            </a:custGeom>
            <a:solidFill>
              <a:srgbClr val="37474F"/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69" name="Полилиния: фигура 268">
              <a:extLst>
                <a:ext uri="{FF2B5EF4-FFF2-40B4-BE49-F238E27FC236}">
                  <a16:creationId xmlns:a16="http://schemas.microsoft.com/office/drawing/2014/main" id="{E984202B-088C-6BD6-AA28-AEC2F23EAA99}"/>
                </a:ext>
              </a:extLst>
            </p:cNvPr>
            <p:cNvSpPr/>
            <p:nvPr/>
          </p:nvSpPr>
          <p:spPr>
            <a:xfrm>
              <a:off x="13511579" y="7522412"/>
              <a:ext cx="539622" cy="718668"/>
            </a:xfrm>
            <a:custGeom>
              <a:avLst/>
              <a:gdLst>
                <a:gd name="connsiteX0" fmla="*/ 533360 w 539622"/>
                <a:gd name="connsiteY0" fmla="*/ 93342 h 718668"/>
                <a:gd name="connsiteX1" fmla="*/ 539622 w 539622"/>
                <a:gd name="connsiteY1" fmla="*/ 58793 h 718668"/>
                <a:gd name="connsiteX2" fmla="*/ 531585 w 539622"/>
                <a:gd name="connsiteY2" fmla="*/ 51069 h 718668"/>
                <a:gd name="connsiteX3" fmla="*/ 464679 w 539622"/>
                <a:gd name="connsiteY3" fmla="*/ 10571 h 718668"/>
                <a:gd name="connsiteX4" fmla="*/ 424180 w 539622"/>
                <a:gd name="connsiteY4" fmla="*/ 133 h 718668"/>
                <a:gd name="connsiteX5" fmla="*/ 396416 w 539622"/>
                <a:gd name="connsiteY5" fmla="*/ 17251 h 718668"/>
                <a:gd name="connsiteX6" fmla="*/ 331911 w 539622"/>
                <a:gd name="connsiteY6" fmla="*/ 117349 h 718668"/>
                <a:gd name="connsiteX7" fmla="*/ 129731 w 539622"/>
                <a:gd name="connsiteY7" fmla="*/ 356061 h 718668"/>
                <a:gd name="connsiteX8" fmla="*/ 8340 w 539622"/>
                <a:gd name="connsiteY8" fmla="*/ 718669 h 718668"/>
                <a:gd name="connsiteX9" fmla="*/ 9384 w 539622"/>
                <a:gd name="connsiteY9" fmla="*/ 712302 h 718668"/>
                <a:gd name="connsiteX10" fmla="*/ 10741 w 539622"/>
                <a:gd name="connsiteY10" fmla="*/ 712302 h 718668"/>
                <a:gd name="connsiteX11" fmla="*/ 304146 w 539622"/>
                <a:gd name="connsiteY11" fmla="*/ 583604 h 718668"/>
                <a:gd name="connsiteX12" fmla="*/ 451527 w 539622"/>
                <a:gd name="connsiteY12" fmla="*/ 384556 h 718668"/>
                <a:gd name="connsiteX13" fmla="*/ 472403 w 539622"/>
                <a:gd name="connsiteY13" fmla="*/ 254815 h 718668"/>
                <a:gd name="connsiteX14" fmla="*/ 533360 w 539622"/>
                <a:gd name="connsiteY14" fmla="*/ 93342 h 7186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39622" h="718668">
                  <a:moveTo>
                    <a:pt x="533360" y="93342"/>
                  </a:moveTo>
                  <a:cubicBezTo>
                    <a:pt x="536261" y="81986"/>
                    <a:pt x="538359" y="70442"/>
                    <a:pt x="539622" y="58793"/>
                  </a:cubicBezTo>
                  <a:cubicBezTo>
                    <a:pt x="537013" y="56080"/>
                    <a:pt x="534299" y="53575"/>
                    <a:pt x="531585" y="51069"/>
                  </a:cubicBezTo>
                  <a:cubicBezTo>
                    <a:pt x="511148" y="34713"/>
                    <a:pt x="488655" y="21092"/>
                    <a:pt x="464679" y="10571"/>
                  </a:cubicBezTo>
                  <a:cubicBezTo>
                    <a:pt x="452623" y="2889"/>
                    <a:pt x="438449" y="-764"/>
                    <a:pt x="424180" y="133"/>
                  </a:cubicBezTo>
                  <a:cubicBezTo>
                    <a:pt x="413430" y="2951"/>
                    <a:pt x="403764" y="8911"/>
                    <a:pt x="396416" y="17251"/>
                  </a:cubicBezTo>
                  <a:cubicBezTo>
                    <a:pt x="368443" y="45537"/>
                    <a:pt x="352786" y="83426"/>
                    <a:pt x="331911" y="117349"/>
                  </a:cubicBezTo>
                  <a:cubicBezTo>
                    <a:pt x="278574" y="203565"/>
                    <a:pt x="197055" y="280805"/>
                    <a:pt x="129731" y="356061"/>
                  </a:cubicBezTo>
                  <a:cubicBezTo>
                    <a:pt x="50300" y="444886"/>
                    <a:pt x="-25687" y="595295"/>
                    <a:pt x="8340" y="718669"/>
                  </a:cubicBezTo>
                  <a:cubicBezTo>
                    <a:pt x="8340" y="716581"/>
                    <a:pt x="9071" y="714494"/>
                    <a:pt x="9384" y="712302"/>
                  </a:cubicBezTo>
                  <a:lnTo>
                    <a:pt x="10741" y="712302"/>
                  </a:lnTo>
                  <a:cubicBezTo>
                    <a:pt x="138081" y="689756"/>
                    <a:pt x="175762" y="636315"/>
                    <a:pt x="304146" y="583604"/>
                  </a:cubicBezTo>
                  <a:cubicBezTo>
                    <a:pt x="389631" y="548533"/>
                    <a:pt x="437019" y="473277"/>
                    <a:pt x="451527" y="384556"/>
                  </a:cubicBezTo>
                  <a:cubicBezTo>
                    <a:pt x="458521" y="341448"/>
                    <a:pt x="462487" y="297401"/>
                    <a:pt x="472403" y="254815"/>
                  </a:cubicBezTo>
                  <a:cubicBezTo>
                    <a:pt x="484406" y="198242"/>
                    <a:pt x="518747" y="149289"/>
                    <a:pt x="533360" y="93342"/>
                  </a:cubicBezTo>
                  <a:close/>
                </a:path>
              </a:pathLst>
            </a:custGeom>
            <a:solidFill>
              <a:srgbClr val="F0F0F0"/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70" name="Полилиния: фигура 269">
              <a:extLst>
                <a:ext uri="{FF2B5EF4-FFF2-40B4-BE49-F238E27FC236}">
                  <a16:creationId xmlns:a16="http://schemas.microsoft.com/office/drawing/2014/main" id="{BB00049E-1BC5-778E-3EE3-5D395768C6B6}"/>
                </a:ext>
              </a:extLst>
            </p:cNvPr>
            <p:cNvSpPr/>
            <p:nvPr/>
          </p:nvSpPr>
          <p:spPr>
            <a:xfrm>
              <a:off x="13536787" y="7150543"/>
              <a:ext cx="505959" cy="419487"/>
            </a:xfrm>
            <a:custGeom>
              <a:avLst/>
              <a:gdLst>
                <a:gd name="connsiteX0" fmla="*/ 431225 w 505959"/>
                <a:gd name="connsiteY0" fmla="*/ 159489 h 419487"/>
                <a:gd name="connsiteX1" fmla="*/ 417760 w 505959"/>
                <a:gd name="connsiteY1" fmla="*/ 138614 h 419487"/>
                <a:gd name="connsiteX2" fmla="*/ 375383 w 505959"/>
                <a:gd name="connsiteY2" fmla="*/ 97906 h 419487"/>
                <a:gd name="connsiteX3" fmla="*/ 285722 w 505959"/>
                <a:gd name="connsiteY3" fmla="*/ 84546 h 419487"/>
                <a:gd name="connsiteX4" fmla="*/ 160469 w 505959"/>
                <a:gd name="connsiteY4" fmla="*/ 46344 h 419487"/>
                <a:gd name="connsiteX5" fmla="*/ 65799 w 505959"/>
                <a:gd name="connsiteY5" fmla="*/ 0 h 419487"/>
                <a:gd name="connsiteX6" fmla="*/ 40748 w 505959"/>
                <a:gd name="connsiteY6" fmla="*/ 21606 h 419487"/>
                <a:gd name="connsiteX7" fmla="*/ 10061 w 505959"/>
                <a:gd name="connsiteY7" fmla="*/ 155732 h 419487"/>
                <a:gd name="connsiteX8" fmla="*/ 124876 w 505959"/>
                <a:gd name="connsiteY8" fmla="*/ 253011 h 419487"/>
                <a:gd name="connsiteX9" fmla="*/ 171742 w 505959"/>
                <a:gd name="connsiteY9" fmla="*/ 352483 h 419487"/>
                <a:gd name="connsiteX10" fmla="*/ 179883 w 505959"/>
                <a:gd name="connsiteY10" fmla="*/ 368766 h 419487"/>
                <a:gd name="connsiteX11" fmla="*/ 307433 w 505959"/>
                <a:gd name="connsiteY11" fmla="*/ 415945 h 419487"/>
                <a:gd name="connsiteX12" fmla="*/ 467757 w 505959"/>
                <a:gd name="connsiteY12" fmla="*/ 377847 h 419487"/>
                <a:gd name="connsiteX13" fmla="*/ 481222 w 505959"/>
                <a:gd name="connsiteY13" fmla="*/ 373985 h 419487"/>
                <a:gd name="connsiteX14" fmla="*/ 490511 w 505959"/>
                <a:gd name="connsiteY14" fmla="*/ 361042 h 419487"/>
                <a:gd name="connsiteX15" fmla="*/ 505959 w 505959"/>
                <a:gd name="connsiteY15" fmla="*/ 327642 h 419487"/>
                <a:gd name="connsiteX16" fmla="*/ 431225 w 505959"/>
                <a:gd name="connsiteY16" fmla="*/ 159489 h 4194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05959" h="419487">
                  <a:moveTo>
                    <a:pt x="431225" y="159489"/>
                  </a:moveTo>
                  <a:cubicBezTo>
                    <a:pt x="426945" y="152391"/>
                    <a:pt x="422561" y="145189"/>
                    <a:pt x="417760" y="138614"/>
                  </a:cubicBezTo>
                  <a:cubicBezTo>
                    <a:pt x="407291" y="121694"/>
                    <a:pt x="392709" y="107687"/>
                    <a:pt x="375383" y="97906"/>
                  </a:cubicBezTo>
                  <a:cubicBezTo>
                    <a:pt x="348245" y="84128"/>
                    <a:pt x="316096" y="87469"/>
                    <a:pt x="285722" y="84546"/>
                  </a:cubicBezTo>
                  <a:cubicBezTo>
                    <a:pt x="242124" y="78941"/>
                    <a:pt x="199778" y="66029"/>
                    <a:pt x="160469" y="46344"/>
                  </a:cubicBezTo>
                  <a:cubicBezTo>
                    <a:pt x="129156" y="32148"/>
                    <a:pt x="97842" y="16596"/>
                    <a:pt x="65799" y="0"/>
                  </a:cubicBezTo>
                  <a:cubicBezTo>
                    <a:pt x="56885" y="6513"/>
                    <a:pt x="48503" y="13747"/>
                    <a:pt x="40748" y="21606"/>
                  </a:cubicBezTo>
                  <a:cubicBezTo>
                    <a:pt x="6512" y="56781"/>
                    <a:pt x="-13111" y="112519"/>
                    <a:pt x="10061" y="155732"/>
                  </a:cubicBezTo>
                  <a:cubicBezTo>
                    <a:pt x="33233" y="198944"/>
                    <a:pt x="91997" y="214600"/>
                    <a:pt x="124876" y="253011"/>
                  </a:cubicBezTo>
                  <a:cubicBezTo>
                    <a:pt x="148883" y="280985"/>
                    <a:pt x="157025" y="318769"/>
                    <a:pt x="171742" y="352483"/>
                  </a:cubicBezTo>
                  <a:cubicBezTo>
                    <a:pt x="174164" y="358057"/>
                    <a:pt x="176877" y="363485"/>
                    <a:pt x="179883" y="368766"/>
                  </a:cubicBezTo>
                  <a:cubicBezTo>
                    <a:pt x="207648" y="416780"/>
                    <a:pt x="250443" y="425756"/>
                    <a:pt x="307433" y="415945"/>
                  </a:cubicBezTo>
                  <a:cubicBezTo>
                    <a:pt x="361605" y="406551"/>
                    <a:pt x="413376" y="385467"/>
                    <a:pt x="467757" y="377847"/>
                  </a:cubicBezTo>
                  <a:cubicBezTo>
                    <a:pt x="472475" y="377597"/>
                    <a:pt x="477078" y="376271"/>
                    <a:pt x="481222" y="373985"/>
                  </a:cubicBezTo>
                  <a:cubicBezTo>
                    <a:pt x="485407" y="370572"/>
                    <a:pt x="488612" y="366105"/>
                    <a:pt x="490511" y="361042"/>
                  </a:cubicBezTo>
                  <a:cubicBezTo>
                    <a:pt x="495730" y="349978"/>
                    <a:pt x="500949" y="338810"/>
                    <a:pt x="505959" y="327642"/>
                  </a:cubicBezTo>
                  <a:cubicBezTo>
                    <a:pt x="489248" y="268292"/>
                    <a:pt x="464083" y="211657"/>
                    <a:pt x="431225" y="159489"/>
                  </a:cubicBezTo>
                  <a:close/>
                </a:path>
              </a:pathLst>
            </a:custGeom>
            <a:solidFill>
              <a:srgbClr val="37474F"/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71" name="Полилиния: фигура 270">
              <a:extLst>
                <a:ext uri="{FF2B5EF4-FFF2-40B4-BE49-F238E27FC236}">
                  <a16:creationId xmlns:a16="http://schemas.microsoft.com/office/drawing/2014/main" id="{B3D06FE7-A08D-70A1-0F37-61E4A65CEE82}"/>
                </a:ext>
              </a:extLst>
            </p:cNvPr>
            <p:cNvSpPr/>
            <p:nvPr/>
          </p:nvSpPr>
          <p:spPr>
            <a:xfrm>
              <a:off x="12653689" y="7523484"/>
              <a:ext cx="139866" cy="203118"/>
            </a:xfrm>
            <a:custGeom>
              <a:avLst/>
              <a:gdLst>
                <a:gd name="connsiteX0" fmla="*/ 100724 w 139866"/>
                <a:gd name="connsiteY0" fmla="*/ 138300 h 203118"/>
                <a:gd name="connsiteX1" fmla="*/ 93940 w 139866"/>
                <a:gd name="connsiteY1" fmla="*/ 0 h 203118"/>
                <a:gd name="connsiteX2" fmla="*/ 0 w 139866"/>
                <a:gd name="connsiteY2" fmla="*/ 170449 h 203118"/>
                <a:gd name="connsiteX3" fmla="*/ 139866 w 139866"/>
                <a:gd name="connsiteY3" fmla="*/ 203119 h 203118"/>
                <a:gd name="connsiteX4" fmla="*/ 139866 w 139866"/>
                <a:gd name="connsiteY4" fmla="*/ 203119 h 203118"/>
                <a:gd name="connsiteX5" fmla="*/ 100724 w 139866"/>
                <a:gd name="connsiteY5" fmla="*/ 138300 h 203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9866" h="203118">
                  <a:moveTo>
                    <a:pt x="100724" y="138300"/>
                  </a:moveTo>
                  <a:cubicBezTo>
                    <a:pt x="90287" y="96549"/>
                    <a:pt x="117112" y="55738"/>
                    <a:pt x="93940" y="0"/>
                  </a:cubicBezTo>
                  <a:cubicBezTo>
                    <a:pt x="95923" y="60226"/>
                    <a:pt x="47074" y="146129"/>
                    <a:pt x="0" y="170449"/>
                  </a:cubicBezTo>
                  <a:cubicBezTo>
                    <a:pt x="49038" y="164082"/>
                    <a:pt x="98721" y="175688"/>
                    <a:pt x="139866" y="203119"/>
                  </a:cubicBezTo>
                  <a:lnTo>
                    <a:pt x="139866" y="203119"/>
                  </a:lnTo>
                  <a:cubicBezTo>
                    <a:pt x="120713" y="185844"/>
                    <a:pt x="107095" y="163288"/>
                    <a:pt x="100724" y="138300"/>
                  </a:cubicBezTo>
                  <a:close/>
                </a:path>
              </a:pathLst>
            </a:custGeom>
            <a:solidFill>
              <a:srgbClr val="F0F0F0"/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72" name="Полилиния: фигура 271">
              <a:extLst>
                <a:ext uri="{FF2B5EF4-FFF2-40B4-BE49-F238E27FC236}">
                  <a16:creationId xmlns:a16="http://schemas.microsoft.com/office/drawing/2014/main" id="{3B37DF21-D20E-B1FD-47D0-1EF728FDB84D}"/>
                </a:ext>
              </a:extLst>
            </p:cNvPr>
            <p:cNvSpPr/>
            <p:nvPr/>
          </p:nvSpPr>
          <p:spPr>
            <a:xfrm>
              <a:off x="13360117" y="8529163"/>
              <a:ext cx="169404" cy="396232"/>
            </a:xfrm>
            <a:custGeom>
              <a:avLst/>
              <a:gdLst>
                <a:gd name="connsiteX0" fmla="*/ 145607 w 169404"/>
                <a:gd name="connsiteY0" fmla="*/ 383796 h 396232"/>
                <a:gd name="connsiteX1" fmla="*/ 169405 w 169404"/>
                <a:gd name="connsiteY1" fmla="*/ 357076 h 396232"/>
                <a:gd name="connsiteX2" fmla="*/ 58869 w 169404"/>
                <a:gd name="connsiteY2" fmla="*/ 319604 h 396232"/>
                <a:gd name="connsiteX3" fmla="*/ 53546 w 169404"/>
                <a:gd name="connsiteY3" fmla="*/ 180051 h 396232"/>
                <a:gd name="connsiteX4" fmla="*/ 54276 w 169404"/>
                <a:gd name="connsiteY4" fmla="*/ 80684 h 396232"/>
                <a:gd name="connsiteX5" fmla="*/ 9081 w 169404"/>
                <a:gd name="connsiteY5" fmla="*/ 0 h 396232"/>
                <a:gd name="connsiteX6" fmla="*/ 9081 w 169404"/>
                <a:gd name="connsiteY6" fmla="*/ 0 h 396232"/>
                <a:gd name="connsiteX7" fmla="*/ 19519 w 169404"/>
                <a:gd name="connsiteY7" fmla="*/ 59704 h 396232"/>
                <a:gd name="connsiteX8" fmla="*/ 25364 w 169404"/>
                <a:gd name="connsiteY8" fmla="*/ 221594 h 396232"/>
                <a:gd name="connsiteX9" fmla="*/ 0 w 169404"/>
                <a:gd name="connsiteY9" fmla="*/ 358015 h 396232"/>
                <a:gd name="connsiteX10" fmla="*/ 145607 w 169404"/>
                <a:gd name="connsiteY10" fmla="*/ 383796 h 396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9404" h="396232">
                  <a:moveTo>
                    <a:pt x="145607" y="383796"/>
                  </a:moveTo>
                  <a:cubicBezTo>
                    <a:pt x="156316" y="377805"/>
                    <a:pt x="164697" y="368401"/>
                    <a:pt x="169405" y="357076"/>
                  </a:cubicBezTo>
                  <a:cubicBezTo>
                    <a:pt x="147068" y="381396"/>
                    <a:pt x="84441" y="368662"/>
                    <a:pt x="58869" y="319604"/>
                  </a:cubicBezTo>
                  <a:cubicBezTo>
                    <a:pt x="33296" y="270547"/>
                    <a:pt x="42690" y="237876"/>
                    <a:pt x="53546" y="180051"/>
                  </a:cubicBezTo>
                  <a:cubicBezTo>
                    <a:pt x="64401" y="122226"/>
                    <a:pt x="67219" y="107926"/>
                    <a:pt x="54276" y="80684"/>
                  </a:cubicBezTo>
                  <a:cubicBezTo>
                    <a:pt x="38307" y="46970"/>
                    <a:pt x="13256" y="46239"/>
                    <a:pt x="9081" y="0"/>
                  </a:cubicBezTo>
                  <a:lnTo>
                    <a:pt x="9081" y="0"/>
                  </a:lnTo>
                  <a:cubicBezTo>
                    <a:pt x="9133" y="20353"/>
                    <a:pt x="12661" y="40540"/>
                    <a:pt x="19519" y="59704"/>
                  </a:cubicBezTo>
                  <a:cubicBezTo>
                    <a:pt x="31000" y="97280"/>
                    <a:pt x="36845" y="134334"/>
                    <a:pt x="25364" y="221594"/>
                  </a:cubicBezTo>
                  <a:cubicBezTo>
                    <a:pt x="15657" y="295702"/>
                    <a:pt x="2609" y="325971"/>
                    <a:pt x="0" y="358015"/>
                  </a:cubicBezTo>
                  <a:cubicBezTo>
                    <a:pt x="20771" y="384110"/>
                    <a:pt x="98219" y="413440"/>
                    <a:pt x="145607" y="383796"/>
                  </a:cubicBezTo>
                  <a:close/>
                </a:path>
              </a:pathLst>
            </a:custGeom>
            <a:solidFill>
              <a:srgbClr val="F0F0F0"/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73" name="Полилиния: фигура 272">
              <a:extLst>
                <a:ext uri="{FF2B5EF4-FFF2-40B4-BE49-F238E27FC236}">
                  <a16:creationId xmlns:a16="http://schemas.microsoft.com/office/drawing/2014/main" id="{45C768A4-7B5A-FF97-8BA5-99C4E89ACD22}"/>
                </a:ext>
              </a:extLst>
            </p:cNvPr>
            <p:cNvSpPr/>
            <p:nvPr/>
          </p:nvSpPr>
          <p:spPr>
            <a:xfrm>
              <a:off x="13182257" y="8031386"/>
              <a:ext cx="93105" cy="199569"/>
            </a:xfrm>
            <a:custGeom>
              <a:avLst/>
              <a:gdLst>
                <a:gd name="connsiteX0" fmla="*/ 35593 w 93105"/>
                <a:gd name="connsiteY0" fmla="*/ 168257 h 199569"/>
                <a:gd name="connsiteX1" fmla="*/ 93105 w 93105"/>
                <a:gd name="connsiteY1" fmla="*/ 199570 h 199569"/>
                <a:gd name="connsiteX2" fmla="*/ 0 w 93105"/>
                <a:gd name="connsiteY2" fmla="*/ 0 h 199569"/>
                <a:gd name="connsiteX3" fmla="*/ 35593 w 93105"/>
                <a:gd name="connsiteY3" fmla="*/ 168257 h 199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105" h="199569">
                  <a:moveTo>
                    <a:pt x="35593" y="168257"/>
                  </a:moveTo>
                  <a:cubicBezTo>
                    <a:pt x="53891" y="180218"/>
                    <a:pt x="73127" y="190687"/>
                    <a:pt x="93105" y="199570"/>
                  </a:cubicBezTo>
                  <a:cubicBezTo>
                    <a:pt x="31836" y="94357"/>
                    <a:pt x="16492" y="52293"/>
                    <a:pt x="0" y="0"/>
                  </a:cubicBezTo>
                  <a:cubicBezTo>
                    <a:pt x="-104" y="50310"/>
                    <a:pt x="17432" y="119199"/>
                    <a:pt x="35593" y="168257"/>
                  </a:cubicBezTo>
                  <a:close/>
                </a:path>
              </a:pathLst>
            </a:custGeom>
            <a:solidFill>
              <a:srgbClr val="F0F0F0"/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74" name="Полилиния: фигура 273">
              <a:extLst>
                <a:ext uri="{FF2B5EF4-FFF2-40B4-BE49-F238E27FC236}">
                  <a16:creationId xmlns:a16="http://schemas.microsoft.com/office/drawing/2014/main" id="{67D26E06-F569-8A2A-EDC6-C2041D064E42}"/>
                </a:ext>
              </a:extLst>
            </p:cNvPr>
            <p:cNvSpPr/>
            <p:nvPr/>
          </p:nvSpPr>
          <p:spPr>
            <a:xfrm>
              <a:off x="14172802" y="6948236"/>
              <a:ext cx="172385" cy="265873"/>
            </a:xfrm>
            <a:custGeom>
              <a:avLst/>
              <a:gdLst>
                <a:gd name="connsiteX0" fmla="*/ 139447 w 172385"/>
                <a:gd name="connsiteY0" fmla="*/ 754 h 265873"/>
                <a:gd name="connsiteX1" fmla="*/ 172118 w 172385"/>
                <a:gd name="connsiteY1" fmla="*/ 60771 h 265873"/>
                <a:gd name="connsiteX2" fmla="*/ 154791 w 172385"/>
                <a:gd name="connsiteY2" fmla="*/ 143647 h 265873"/>
                <a:gd name="connsiteX3" fmla="*/ 101663 w 172385"/>
                <a:gd name="connsiteY3" fmla="*/ 207422 h 265873"/>
                <a:gd name="connsiteX4" fmla="*/ 66174 w 172385"/>
                <a:gd name="connsiteY4" fmla="*/ 235291 h 265873"/>
                <a:gd name="connsiteX5" fmla="*/ 52292 w 172385"/>
                <a:gd name="connsiteY5" fmla="*/ 265873 h 265873"/>
                <a:gd name="connsiteX6" fmla="*/ 23484 w 172385"/>
                <a:gd name="connsiteY6" fmla="*/ 237691 h 265873"/>
                <a:gd name="connsiteX7" fmla="*/ 14507 w 172385"/>
                <a:gd name="connsiteY7" fmla="*/ 227253 h 265873"/>
                <a:gd name="connsiteX8" fmla="*/ 729 w 172385"/>
                <a:gd name="connsiteY8" fmla="*/ 170263 h 265873"/>
                <a:gd name="connsiteX9" fmla="*/ 139447 w 172385"/>
                <a:gd name="connsiteY9" fmla="*/ 754 h 265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2385" h="265873">
                  <a:moveTo>
                    <a:pt x="139447" y="754"/>
                  </a:moveTo>
                  <a:cubicBezTo>
                    <a:pt x="172118" y="-6448"/>
                    <a:pt x="173266" y="39791"/>
                    <a:pt x="172118" y="60771"/>
                  </a:cubicBezTo>
                  <a:cubicBezTo>
                    <a:pt x="171293" y="89204"/>
                    <a:pt x="165427" y="117271"/>
                    <a:pt x="154791" y="143647"/>
                  </a:cubicBezTo>
                  <a:cubicBezTo>
                    <a:pt x="142276" y="168739"/>
                    <a:pt x="124083" y="190575"/>
                    <a:pt x="101663" y="207422"/>
                  </a:cubicBezTo>
                  <a:cubicBezTo>
                    <a:pt x="89273" y="215981"/>
                    <a:pt x="77426" y="225281"/>
                    <a:pt x="66174" y="235291"/>
                  </a:cubicBezTo>
                  <a:cubicBezTo>
                    <a:pt x="57375" y="243025"/>
                    <a:pt x="52313" y="254162"/>
                    <a:pt x="52292" y="265873"/>
                  </a:cubicBezTo>
                  <a:cubicBezTo>
                    <a:pt x="52292" y="264621"/>
                    <a:pt x="27241" y="242075"/>
                    <a:pt x="23484" y="237691"/>
                  </a:cubicBezTo>
                  <a:cubicBezTo>
                    <a:pt x="20238" y="234445"/>
                    <a:pt x="17232" y="230948"/>
                    <a:pt x="14507" y="227253"/>
                  </a:cubicBezTo>
                  <a:cubicBezTo>
                    <a:pt x="2932" y="210657"/>
                    <a:pt x="-1984" y="190314"/>
                    <a:pt x="729" y="170263"/>
                  </a:cubicBezTo>
                  <a:cubicBezTo>
                    <a:pt x="6783" y="128199"/>
                    <a:pt x="24736" y="64842"/>
                    <a:pt x="139447" y="754"/>
                  </a:cubicBezTo>
                  <a:close/>
                </a:path>
              </a:pathLst>
            </a:custGeom>
            <a:solidFill>
              <a:srgbClr val="407BFF"/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75" name="Полилиния: фигура 274">
              <a:extLst>
                <a:ext uri="{FF2B5EF4-FFF2-40B4-BE49-F238E27FC236}">
                  <a16:creationId xmlns:a16="http://schemas.microsoft.com/office/drawing/2014/main" id="{475D2D7E-5451-090B-A401-7B135D5FC608}"/>
                </a:ext>
              </a:extLst>
            </p:cNvPr>
            <p:cNvSpPr/>
            <p:nvPr/>
          </p:nvSpPr>
          <p:spPr>
            <a:xfrm>
              <a:off x="14172802" y="6948236"/>
              <a:ext cx="172385" cy="265873"/>
            </a:xfrm>
            <a:custGeom>
              <a:avLst/>
              <a:gdLst>
                <a:gd name="connsiteX0" fmla="*/ 139447 w 172385"/>
                <a:gd name="connsiteY0" fmla="*/ 754 h 265873"/>
                <a:gd name="connsiteX1" fmla="*/ 172118 w 172385"/>
                <a:gd name="connsiteY1" fmla="*/ 60771 h 265873"/>
                <a:gd name="connsiteX2" fmla="*/ 154791 w 172385"/>
                <a:gd name="connsiteY2" fmla="*/ 143647 h 265873"/>
                <a:gd name="connsiteX3" fmla="*/ 101663 w 172385"/>
                <a:gd name="connsiteY3" fmla="*/ 207422 h 265873"/>
                <a:gd name="connsiteX4" fmla="*/ 66174 w 172385"/>
                <a:gd name="connsiteY4" fmla="*/ 235291 h 265873"/>
                <a:gd name="connsiteX5" fmla="*/ 52292 w 172385"/>
                <a:gd name="connsiteY5" fmla="*/ 265873 h 265873"/>
                <a:gd name="connsiteX6" fmla="*/ 23484 w 172385"/>
                <a:gd name="connsiteY6" fmla="*/ 237691 h 265873"/>
                <a:gd name="connsiteX7" fmla="*/ 14507 w 172385"/>
                <a:gd name="connsiteY7" fmla="*/ 227253 h 265873"/>
                <a:gd name="connsiteX8" fmla="*/ 729 w 172385"/>
                <a:gd name="connsiteY8" fmla="*/ 170263 h 265873"/>
                <a:gd name="connsiteX9" fmla="*/ 139447 w 172385"/>
                <a:gd name="connsiteY9" fmla="*/ 754 h 265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2385" h="265873">
                  <a:moveTo>
                    <a:pt x="139447" y="754"/>
                  </a:moveTo>
                  <a:cubicBezTo>
                    <a:pt x="172118" y="-6448"/>
                    <a:pt x="173266" y="39791"/>
                    <a:pt x="172118" y="60771"/>
                  </a:cubicBezTo>
                  <a:cubicBezTo>
                    <a:pt x="171293" y="89204"/>
                    <a:pt x="165427" y="117271"/>
                    <a:pt x="154791" y="143647"/>
                  </a:cubicBezTo>
                  <a:cubicBezTo>
                    <a:pt x="142276" y="168739"/>
                    <a:pt x="124083" y="190575"/>
                    <a:pt x="101663" y="207422"/>
                  </a:cubicBezTo>
                  <a:cubicBezTo>
                    <a:pt x="89273" y="215981"/>
                    <a:pt x="77426" y="225281"/>
                    <a:pt x="66174" y="235291"/>
                  </a:cubicBezTo>
                  <a:cubicBezTo>
                    <a:pt x="57375" y="243025"/>
                    <a:pt x="52313" y="254162"/>
                    <a:pt x="52292" y="265873"/>
                  </a:cubicBezTo>
                  <a:cubicBezTo>
                    <a:pt x="52292" y="264621"/>
                    <a:pt x="27241" y="242075"/>
                    <a:pt x="23484" y="237691"/>
                  </a:cubicBezTo>
                  <a:cubicBezTo>
                    <a:pt x="20238" y="234445"/>
                    <a:pt x="17232" y="230948"/>
                    <a:pt x="14507" y="227253"/>
                  </a:cubicBezTo>
                  <a:cubicBezTo>
                    <a:pt x="2932" y="210657"/>
                    <a:pt x="-1984" y="190314"/>
                    <a:pt x="729" y="170263"/>
                  </a:cubicBezTo>
                  <a:cubicBezTo>
                    <a:pt x="6783" y="128199"/>
                    <a:pt x="24736" y="64842"/>
                    <a:pt x="139447" y="754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76" name="Полилиния: фигура 275">
              <a:extLst>
                <a:ext uri="{FF2B5EF4-FFF2-40B4-BE49-F238E27FC236}">
                  <a16:creationId xmlns:a16="http://schemas.microsoft.com/office/drawing/2014/main" id="{FB5B35CE-DFAB-9629-64B0-21F551B75B11}"/>
                </a:ext>
              </a:extLst>
            </p:cNvPr>
            <p:cNvSpPr/>
            <p:nvPr/>
          </p:nvSpPr>
          <p:spPr>
            <a:xfrm>
              <a:off x="14172176" y="6960367"/>
              <a:ext cx="120241" cy="241425"/>
            </a:xfrm>
            <a:custGeom>
              <a:avLst/>
              <a:gdLst>
                <a:gd name="connsiteX0" fmla="*/ 120242 w 120241"/>
                <a:gd name="connsiteY0" fmla="*/ 0 h 241425"/>
                <a:gd name="connsiteX1" fmla="*/ 68053 w 120241"/>
                <a:gd name="connsiteY1" fmla="*/ 163977 h 241425"/>
                <a:gd name="connsiteX2" fmla="*/ 103646 w 120241"/>
                <a:gd name="connsiteY2" fmla="*/ 119304 h 241425"/>
                <a:gd name="connsiteX3" fmla="*/ 72333 w 120241"/>
                <a:gd name="connsiteY3" fmla="*/ 185897 h 241425"/>
                <a:gd name="connsiteX4" fmla="*/ 40184 w 120241"/>
                <a:gd name="connsiteY4" fmla="*/ 241426 h 241425"/>
                <a:gd name="connsiteX5" fmla="*/ 23484 w 120241"/>
                <a:gd name="connsiteY5" fmla="*/ 225247 h 241425"/>
                <a:gd name="connsiteX6" fmla="*/ 14507 w 120241"/>
                <a:gd name="connsiteY6" fmla="*/ 214809 h 241425"/>
                <a:gd name="connsiteX7" fmla="*/ 729 w 120241"/>
                <a:gd name="connsiteY7" fmla="*/ 157819 h 241425"/>
                <a:gd name="connsiteX8" fmla="*/ 120242 w 120241"/>
                <a:gd name="connsiteY8" fmla="*/ 0 h 241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0241" h="241425">
                  <a:moveTo>
                    <a:pt x="120242" y="0"/>
                  </a:moveTo>
                  <a:cubicBezTo>
                    <a:pt x="83710" y="53650"/>
                    <a:pt x="54901" y="107509"/>
                    <a:pt x="68053" y="163977"/>
                  </a:cubicBezTo>
                  <a:cubicBezTo>
                    <a:pt x="83261" y="152089"/>
                    <a:pt x="95463" y="136787"/>
                    <a:pt x="103646" y="119304"/>
                  </a:cubicBezTo>
                  <a:cubicBezTo>
                    <a:pt x="104272" y="144354"/>
                    <a:pt x="88302" y="166378"/>
                    <a:pt x="72333" y="185897"/>
                  </a:cubicBezTo>
                  <a:cubicBezTo>
                    <a:pt x="58868" y="202701"/>
                    <a:pt x="44568" y="220759"/>
                    <a:pt x="40184" y="241426"/>
                  </a:cubicBezTo>
                  <a:cubicBezTo>
                    <a:pt x="33191" y="234850"/>
                    <a:pt x="25467" y="227543"/>
                    <a:pt x="23484" y="225247"/>
                  </a:cubicBezTo>
                  <a:cubicBezTo>
                    <a:pt x="20238" y="222001"/>
                    <a:pt x="17232" y="218504"/>
                    <a:pt x="14507" y="214809"/>
                  </a:cubicBezTo>
                  <a:cubicBezTo>
                    <a:pt x="2932" y="198213"/>
                    <a:pt x="-1984" y="177870"/>
                    <a:pt x="729" y="157819"/>
                  </a:cubicBezTo>
                  <a:cubicBezTo>
                    <a:pt x="7410" y="118573"/>
                    <a:pt x="23275" y="60226"/>
                    <a:pt x="120242" y="0"/>
                  </a:cubicBezTo>
                  <a:close/>
                </a:path>
              </a:pathLst>
            </a:custGeom>
            <a:solidFill>
              <a:srgbClr val="407BFF">
                <a:alpha val="20000"/>
              </a:srgbClr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77" name="Полилиния: фигура 276">
              <a:extLst>
                <a:ext uri="{FF2B5EF4-FFF2-40B4-BE49-F238E27FC236}">
                  <a16:creationId xmlns:a16="http://schemas.microsoft.com/office/drawing/2014/main" id="{7F48C263-E41B-6DD0-1F92-B5CB329F6D4E}"/>
                </a:ext>
              </a:extLst>
            </p:cNvPr>
            <p:cNvSpPr/>
            <p:nvPr/>
          </p:nvSpPr>
          <p:spPr>
            <a:xfrm>
              <a:off x="14146611" y="6948990"/>
              <a:ext cx="165638" cy="237146"/>
            </a:xfrm>
            <a:custGeom>
              <a:avLst/>
              <a:gdLst>
                <a:gd name="connsiteX0" fmla="*/ 75560 w 165638"/>
                <a:gd name="connsiteY0" fmla="*/ 115442 h 237146"/>
                <a:gd name="connsiteX1" fmla="*/ 80362 w 165638"/>
                <a:gd name="connsiteY1" fmla="*/ 105004 h 237146"/>
                <a:gd name="connsiteX2" fmla="*/ 165638 w 165638"/>
                <a:gd name="connsiteY2" fmla="*/ 0 h 237146"/>
                <a:gd name="connsiteX3" fmla="*/ 59278 w 165638"/>
                <a:gd name="connsiteY3" fmla="*/ 59704 h 237146"/>
                <a:gd name="connsiteX4" fmla="*/ 617 w 165638"/>
                <a:gd name="connsiteY4" fmla="*/ 153644 h 237146"/>
                <a:gd name="connsiteX5" fmla="*/ 49675 w 165638"/>
                <a:gd name="connsiteY5" fmla="*/ 237146 h 237146"/>
                <a:gd name="connsiteX6" fmla="*/ 75560 w 165638"/>
                <a:gd name="connsiteY6" fmla="*/ 115442 h 237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5638" h="237146">
                  <a:moveTo>
                    <a:pt x="75560" y="115442"/>
                  </a:moveTo>
                  <a:cubicBezTo>
                    <a:pt x="77022" y="111893"/>
                    <a:pt x="78587" y="108448"/>
                    <a:pt x="80362" y="105004"/>
                  </a:cubicBezTo>
                  <a:cubicBezTo>
                    <a:pt x="100308" y="63900"/>
                    <a:pt x="129492" y="27963"/>
                    <a:pt x="165638" y="0"/>
                  </a:cubicBezTo>
                  <a:cubicBezTo>
                    <a:pt x="126455" y="12379"/>
                    <a:pt x="90246" y="32701"/>
                    <a:pt x="59278" y="59704"/>
                  </a:cubicBezTo>
                  <a:cubicBezTo>
                    <a:pt x="34436" y="81415"/>
                    <a:pt x="-5437" y="116799"/>
                    <a:pt x="617" y="153644"/>
                  </a:cubicBezTo>
                  <a:cubicBezTo>
                    <a:pt x="6045" y="186627"/>
                    <a:pt x="28173" y="212930"/>
                    <a:pt x="49675" y="237146"/>
                  </a:cubicBezTo>
                  <a:cubicBezTo>
                    <a:pt x="51178" y="195384"/>
                    <a:pt x="59935" y="154197"/>
                    <a:pt x="75560" y="115442"/>
                  </a:cubicBezTo>
                  <a:close/>
                </a:path>
              </a:pathLst>
            </a:custGeom>
            <a:solidFill>
              <a:srgbClr val="E0E0E0"/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78" name="Полилиния: фигура 277">
              <a:extLst>
                <a:ext uri="{FF2B5EF4-FFF2-40B4-BE49-F238E27FC236}">
                  <a16:creationId xmlns:a16="http://schemas.microsoft.com/office/drawing/2014/main" id="{E9E4B5C4-E067-93E5-5A02-D4E793590799}"/>
                </a:ext>
              </a:extLst>
            </p:cNvPr>
            <p:cNvSpPr/>
            <p:nvPr/>
          </p:nvSpPr>
          <p:spPr>
            <a:xfrm>
              <a:off x="14070502" y="6904325"/>
              <a:ext cx="115116" cy="187294"/>
            </a:xfrm>
            <a:custGeom>
              <a:avLst/>
              <a:gdLst>
                <a:gd name="connsiteX0" fmla="*/ 2201 w 115116"/>
                <a:gd name="connsiteY0" fmla="*/ 123365 h 187294"/>
                <a:gd name="connsiteX1" fmla="*/ 63575 w 115116"/>
                <a:gd name="connsiteY1" fmla="*/ 617 h 187294"/>
                <a:gd name="connsiteX2" fmla="*/ 109293 w 115116"/>
                <a:gd name="connsiteY2" fmla="*/ 159376 h 187294"/>
                <a:gd name="connsiteX3" fmla="*/ 2201 w 115116"/>
                <a:gd name="connsiteY3" fmla="*/ 123365 h 187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5116" h="187294">
                  <a:moveTo>
                    <a:pt x="2201" y="123365"/>
                  </a:moveTo>
                  <a:cubicBezTo>
                    <a:pt x="60026" y="74517"/>
                    <a:pt x="42282" y="-7942"/>
                    <a:pt x="63575" y="617"/>
                  </a:cubicBezTo>
                  <a:cubicBezTo>
                    <a:pt x="84868" y="9176"/>
                    <a:pt x="131421" y="74934"/>
                    <a:pt x="109293" y="159376"/>
                  </a:cubicBezTo>
                  <a:cubicBezTo>
                    <a:pt x="85808" y="218349"/>
                    <a:pt x="-16169" y="173049"/>
                    <a:pt x="2201" y="123365"/>
                  </a:cubicBezTo>
                  <a:close/>
                </a:path>
              </a:pathLst>
            </a:custGeom>
            <a:solidFill>
              <a:srgbClr val="F5F5F5"/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79" name="Полилиния: фигура 278">
              <a:extLst>
                <a:ext uri="{FF2B5EF4-FFF2-40B4-BE49-F238E27FC236}">
                  <a16:creationId xmlns:a16="http://schemas.microsoft.com/office/drawing/2014/main" id="{15A03D8E-8483-BFF4-C756-CA18E33BE38A}"/>
                </a:ext>
              </a:extLst>
            </p:cNvPr>
            <p:cNvSpPr/>
            <p:nvPr/>
          </p:nvSpPr>
          <p:spPr>
            <a:xfrm>
              <a:off x="13779451" y="7037711"/>
              <a:ext cx="644860" cy="746800"/>
            </a:xfrm>
            <a:custGeom>
              <a:avLst/>
              <a:gdLst>
                <a:gd name="connsiteX0" fmla="*/ 210585 w 644860"/>
                <a:gd name="connsiteY0" fmla="*/ 23798 h 746800"/>
                <a:gd name="connsiteX1" fmla="*/ 57463 w 644860"/>
                <a:gd name="connsiteY1" fmla="*/ 65549 h 746800"/>
                <a:gd name="connsiteX2" fmla="*/ 37213 w 644860"/>
                <a:gd name="connsiteY2" fmla="*/ 153435 h 746800"/>
                <a:gd name="connsiteX3" fmla="*/ 9031 w 644860"/>
                <a:gd name="connsiteY3" fmla="*/ 330877 h 746800"/>
                <a:gd name="connsiteX4" fmla="*/ 11119 w 644860"/>
                <a:gd name="connsiteY4" fmla="*/ 462080 h 746800"/>
                <a:gd name="connsiteX5" fmla="*/ 287198 w 644860"/>
                <a:gd name="connsiteY5" fmla="*/ 638582 h 746800"/>
                <a:gd name="connsiteX6" fmla="*/ 443764 w 644860"/>
                <a:gd name="connsiteY6" fmla="*/ 742960 h 746800"/>
                <a:gd name="connsiteX7" fmla="*/ 597826 w 644860"/>
                <a:gd name="connsiteY7" fmla="*/ 701209 h 746800"/>
                <a:gd name="connsiteX8" fmla="*/ 644274 w 644860"/>
                <a:gd name="connsiteY8" fmla="*/ 579296 h 746800"/>
                <a:gd name="connsiteX9" fmla="*/ 598556 w 644860"/>
                <a:gd name="connsiteY9" fmla="*/ 500595 h 746800"/>
                <a:gd name="connsiteX10" fmla="*/ 495118 w 644860"/>
                <a:gd name="connsiteY10" fmla="*/ 329207 h 746800"/>
                <a:gd name="connsiteX11" fmla="*/ 441781 w 644860"/>
                <a:gd name="connsiteY11" fmla="*/ 80475 h 746800"/>
                <a:gd name="connsiteX12" fmla="*/ 321642 w 644860"/>
                <a:gd name="connsiteY12" fmla="*/ 0 h 746800"/>
                <a:gd name="connsiteX13" fmla="*/ 210585 w 644860"/>
                <a:gd name="connsiteY13" fmla="*/ 23798 h 746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44860" h="746800">
                  <a:moveTo>
                    <a:pt x="210585" y="23798"/>
                  </a:moveTo>
                  <a:cubicBezTo>
                    <a:pt x="160797" y="29956"/>
                    <a:pt x="91281" y="19727"/>
                    <a:pt x="57463" y="65549"/>
                  </a:cubicBezTo>
                  <a:cubicBezTo>
                    <a:pt x="37735" y="92479"/>
                    <a:pt x="34917" y="122017"/>
                    <a:pt x="37213" y="153435"/>
                  </a:cubicBezTo>
                  <a:cubicBezTo>
                    <a:pt x="41910" y="216062"/>
                    <a:pt x="25419" y="270964"/>
                    <a:pt x="9031" y="330877"/>
                  </a:cubicBezTo>
                  <a:cubicBezTo>
                    <a:pt x="-3682" y="373797"/>
                    <a:pt x="-2962" y="419588"/>
                    <a:pt x="11119" y="462080"/>
                  </a:cubicBezTo>
                  <a:cubicBezTo>
                    <a:pt x="54227" y="583575"/>
                    <a:pt x="200669" y="565622"/>
                    <a:pt x="287198" y="638582"/>
                  </a:cubicBezTo>
                  <a:cubicBezTo>
                    <a:pt x="322895" y="668643"/>
                    <a:pt x="383225" y="728556"/>
                    <a:pt x="443764" y="742960"/>
                  </a:cubicBezTo>
                  <a:cubicBezTo>
                    <a:pt x="504303" y="757364"/>
                    <a:pt x="566513" y="728556"/>
                    <a:pt x="597826" y="701209"/>
                  </a:cubicBezTo>
                  <a:cubicBezTo>
                    <a:pt x="638220" y="666555"/>
                    <a:pt x="641351" y="605703"/>
                    <a:pt x="644274" y="579296"/>
                  </a:cubicBezTo>
                  <a:cubicBezTo>
                    <a:pt x="648031" y="544747"/>
                    <a:pt x="633836" y="511868"/>
                    <a:pt x="598556" y="500595"/>
                  </a:cubicBezTo>
                  <a:cubicBezTo>
                    <a:pt x="566617" y="468760"/>
                    <a:pt x="508270" y="379830"/>
                    <a:pt x="495118" y="329207"/>
                  </a:cubicBezTo>
                  <a:cubicBezTo>
                    <a:pt x="481967" y="278584"/>
                    <a:pt x="488647" y="158550"/>
                    <a:pt x="441781" y="80475"/>
                  </a:cubicBezTo>
                  <a:cubicBezTo>
                    <a:pt x="400030" y="10751"/>
                    <a:pt x="355461" y="0"/>
                    <a:pt x="321642" y="0"/>
                  </a:cubicBezTo>
                  <a:cubicBezTo>
                    <a:pt x="287824" y="0"/>
                    <a:pt x="254006" y="18370"/>
                    <a:pt x="210585" y="23798"/>
                  </a:cubicBezTo>
                  <a:close/>
                </a:path>
              </a:pathLst>
            </a:custGeom>
            <a:solidFill>
              <a:srgbClr val="FAFAFA"/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80" name="Полилиния: фигура 279">
              <a:extLst>
                <a:ext uri="{FF2B5EF4-FFF2-40B4-BE49-F238E27FC236}">
                  <a16:creationId xmlns:a16="http://schemas.microsoft.com/office/drawing/2014/main" id="{9B168806-BB01-5AB6-D818-4247BFDA2195}"/>
                </a:ext>
              </a:extLst>
            </p:cNvPr>
            <p:cNvSpPr/>
            <p:nvPr/>
          </p:nvSpPr>
          <p:spPr>
            <a:xfrm>
              <a:off x="13779259" y="7038441"/>
              <a:ext cx="644843" cy="746404"/>
            </a:xfrm>
            <a:custGeom>
              <a:avLst/>
              <a:gdLst>
                <a:gd name="connsiteX0" fmla="*/ 321417 w 644843"/>
                <a:gd name="connsiteY0" fmla="*/ 9394 h 746404"/>
                <a:gd name="connsiteX1" fmla="*/ 433727 w 644843"/>
                <a:gd name="connsiteY1" fmla="*/ 85485 h 746404"/>
                <a:gd name="connsiteX2" fmla="*/ 476940 w 644843"/>
                <a:gd name="connsiteY2" fmla="*/ 265328 h 746404"/>
                <a:gd name="connsiteX3" fmla="*/ 486021 w 644843"/>
                <a:gd name="connsiteY3" fmla="*/ 331712 h 746404"/>
                <a:gd name="connsiteX4" fmla="*/ 591860 w 644843"/>
                <a:gd name="connsiteY4" fmla="*/ 507380 h 746404"/>
                <a:gd name="connsiteX5" fmla="*/ 593425 w 644843"/>
                <a:gd name="connsiteY5" fmla="*/ 508945 h 746404"/>
                <a:gd name="connsiteX6" fmla="*/ 595617 w 644843"/>
                <a:gd name="connsiteY6" fmla="*/ 509676 h 746404"/>
                <a:gd name="connsiteX7" fmla="*/ 634967 w 644843"/>
                <a:gd name="connsiteY7" fmla="*/ 578670 h 746404"/>
                <a:gd name="connsiteX8" fmla="*/ 634237 w 644843"/>
                <a:gd name="connsiteY8" fmla="*/ 585037 h 746404"/>
                <a:gd name="connsiteX9" fmla="*/ 591651 w 644843"/>
                <a:gd name="connsiteY9" fmla="*/ 694529 h 746404"/>
                <a:gd name="connsiteX10" fmla="*/ 476835 w 644843"/>
                <a:gd name="connsiteY10" fmla="*/ 737637 h 746404"/>
                <a:gd name="connsiteX11" fmla="*/ 445522 w 644843"/>
                <a:gd name="connsiteY11" fmla="*/ 733984 h 746404"/>
                <a:gd name="connsiteX12" fmla="*/ 311501 w 644843"/>
                <a:gd name="connsiteY12" fmla="*/ 646932 h 746404"/>
                <a:gd name="connsiteX13" fmla="*/ 293026 w 644843"/>
                <a:gd name="connsiteY13" fmla="*/ 630963 h 746404"/>
                <a:gd name="connsiteX14" fmla="*/ 171531 w 644843"/>
                <a:gd name="connsiteY14" fmla="*/ 571885 h 746404"/>
                <a:gd name="connsiteX15" fmla="*/ 19661 w 644843"/>
                <a:gd name="connsiteY15" fmla="*/ 458426 h 746404"/>
                <a:gd name="connsiteX16" fmla="*/ 17782 w 644843"/>
                <a:gd name="connsiteY16" fmla="*/ 332652 h 746404"/>
                <a:gd name="connsiteX17" fmla="*/ 20809 w 644843"/>
                <a:gd name="connsiteY17" fmla="*/ 322214 h 746404"/>
                <a:gd name="connsiteX18" fmla="*/ 46278 w 644843"/>
                <a:gd name="connsiteY18" fmla="*/ 152809 h 746404"/>
                <a:gd name="connsiteX19" fmla="*/ 64857 w 644843"/>
                <a:gd name="connsiteY19" fmla="*/ 70872 h 746404"/>
                <a:gd name="connsiteX20" fmla="*/ 174036 w 644843"/>
                <a:gd name="connsiteY20" fmla="*/ 35071 h 746404"/>
                <a:gd name="connsiteX21" fmla="*/ 211716 w 644843"/>
                <a:gd name="connsiteY21" fmla="*/ 32461 h 746404"/>
                <a:gd name="connsiteX22" fmla="*/ 267245 w 644843"/>
                <a:gd name="connsiteY22" fmla="*/ 20040 h 746404"/>
                <a:gd name="connsiteX23" fmla="*/ 321208 w 644843"/>
                <a:gd name="connsiteY23" fmla="*/ 9603 h 746404"/>
                <a:gd name="connsiteX24" fmla="*/ 321208 w 644843"/>
                <a:gd name="connsiteY24" fmla="*/ 522 h 746404"/>
                <a:gd name="connsiteX25" fmla="*/ 210568 w 644843"/>
                <a:gd name="connsiteY25" fmla="*/ 23276 h 746404"/>
                <a:gd name="connsiteX26" fmla="*/ 57446 w 644843"/>
                <a:gd name="connsiteY26" fmla="*/ 65027 h 746404"/>
                <a:gd name="connsiteX27" fmla="*/ 37197 w 644843"/>
                <a:gd name="connsiteY27" fmla="*/ 152913 h 746404"/>
                <a:gd name="connsiteX28" fmla="*/ 9015 w 644843"/>
                <a:gd name="connsiteY28" fmla="*/ 330355 h 746404"/>
                <a:gd name="connsiteX29" fmla="*/ 10998 w 644843"/>
                <a:gd name="connsiteY29" fmla="*/ 461558 h 746404"/>
                <a:gd name="connsiteX30" fmla="*/ 287181 w 644843"/>
                <a:gd name="connsiteY30" fmla="*/ 638061 h 746404"/>
                <a:gd name="connsiteX31" fmla="*/ 443748 w 644843"/>
                <a:gd name="connsiteY31" fmla="*/ 742438 h 746404"/>
                <a:gd name="connsiteX32" fmla="*/ 476940 w 644843"/>
                <a:gd name="connsiteY32" fmla="*/ 746404 h 746404"/>
                <a:gd name="connsiteX33" fmla="*/ 597809 w 644843"/>
                <a:gd name="connsiteY33" fmla="*/ 701209 h 746404"/>
                <a:gd name="connsiteX34" fmla="*/ 644257 w 644843"/>
                <a:gd name="connsiteY34" fmla="*/ 579296 h 746404"/>
                <a:gd name="connsiteX35" fmla="*/ 598540 w 644843"/>
                <a:gd name="connsiteY35" fmla="*/ 500595 h 746404"/>
                <a:gd name="connsiteX36" fmla="*/ 495101 w 644843"/>
                <a:gd name="connsiteY36" fmla="*/ 329207 h 746404"/>
                <a:gd name="connsiteX37" fmla="*/ 441764 w 644843"/>
                <a:gd name="connsiteY37" fmla="*/ 80475 h 746404"/>
                <a:gd name="connsiteX38" fmla="*/ 321626 w 644843"/>
                <a:gd name="connsiteY38" fmla="*/ 0 h 7464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644843" h="746404">
                  <a:moveTo>
                    <a:pt x="321417" y="9394"/>
                  </a:moveTo>
                  <a:cubicBezTo>
                    <a:pt x="350121" y="9394"/>
                    <a:pt x="392916" y="17327"/>
                    <a:pt x="433727" y="85485"/>
                  </a:cubicBezTo>
                  <a:cubicBezTo>
                    <a:pt x="465041" y="137674"/>
                    <a:pt x="471512" y="208233"/>
                    <a:pt x="476940" y="265328"/>
                  </a:cubicBezTo>
                  <a:cubicBezTo>
                    <a:pt x="478443" y="287634"/>
                    <a:pt x="481480" y="309814"/>
                    <a:pt x="486021" y="331712"/>
                  </a:cubicBezTo>
                  <a:cubicBezTo>
                    <a:pt x="500007" y="385571"/>
                    <a:pt x="559815" y="475336"/>
                    <a:pt x="591860" y="507380"/>
                  </a:cubicBezTo>
                  <a:lnTo>
                    <a:pt x="593425" y="508945"/>
                  </a:lnTo>
                  <a:lnTo>
                    <a:pt x="595617" y="509676"/>
                  </a:lnTo>
                  <a:cubicBezTo>
                    <a:pt x="623903" y="518653"/>
                    <a:pt x="638621" y="544434"/>
                    <a:pt x="634967" y="578670"/>
                  </a:cubicBezTo>
                  <a:cubicBezTo>
                    <a:pt x="634967" y="580548"/>
                    <a:pt x="634967" y="582740"/>
                    <a:pt x="634237" y="585037"/>
                  </a:cubicBezTo>
                  <a:cubicBezTo>
                    <a:pt x="631523" y="612906"/>
                    <a:pt x="626304" y="664885"/>
                    <a:pt x="591651" y="694529"/>
                  </a:cubicBezTo>
                  <a:cubicBezTo>
                    <a:pt x="559168" y="721145"/>
                    <a:pt x="518805" y="736290"/>
                    <a:pt x="476835" y="737637"/>
                  </a:cubicBezTo>
                  <a:cubicBezTo>
                    <a:pt x="466293" y="737678"/>
                    <a:pt x="455772" y="736447"/>
                    <a:pt x="445522" y="733984"/>
                  </a:cubicBezTo>
                  <a:cubicBezTo>
                    <a:pt x="396882" y="721876"/>
                    <a:pt x="347511" y="678559"/>
                    <a:pt x="311501" y="646932"/>
                  </a:cubicBezTo>
                  <a:cubicBezTo>
                    <a:pt x="304821" y="641087"/>
                    <a:pt x="298663" y="635660"/>
                    <a:pt x="293026" y="630963"/>
                  </a:cubicBezTo>
                  <a:cubicBezTo>
                    <a:pt x="258060" y="601528"/>
                    <a:pt x="214117" y="586498"/>
                    <a:pt x="171531" y="571885"/>
                  </a:cubicBezTo>
                  <a:cubicBezTo>
                    <a:pt x="106190" y="549548"/>
                    <a:pt x="44503" y="528464"/>
                    <a:pt x="19661" y="458426"/>
                  </a:cubicBezTo>
                  <a:cubicBezTo>
                    <a:pt x="6113" y="417688"/>
                    <a:pt x="5466" y="373776"/>
                    <a:pt x="17782" y="332652"/>
                  </a:cubicBezTo>
                  <a:lnTo>
                    <a:pt x="20809" y="322214"/>
                  </a:lnTo>
                  <a:cubicBezTo>
                    <a:pt x="36257" y="266163"/>
                    <a:pt x="50870" y="213243"/>
                    <a:pt x="46278" y="152809"/>
                  </a:cubicBezTo>
                  <a:cubicBezTo>
                    <a:pt x="43668" y="116798"/>
                    <a:pt x="49200" y="92270"/>
                    <a:pt x="64857" y="70872"/>
                  </a:cubicBezTo>
                  <a:cubicBezTo>
                    <a:pt x="88237" y="38828"/>
                    <a:pt x="131867" y="36950"/>
                    <a:pt x="174036" y="35071"/>
                  </a:cubicBezTo>
                  <a:cubicBezTo>
                    <a:pt x="187292" y="34444"/>
                    <a:pt x="199817" y="33923"/>
                    <a:pt x="211716" y="32461"/>
                  </a:cubicBezTo>
                  <a:cubicBezTo>
                    <a:pt x="230514" y="29716"/>
                    <a:pt x="249073" y="25562"/>
                    <a:pt x="267245" y="20040"/>
                  </a:cubicBezTo>
                  <a:cubicBezTo>
                    <a:pt x="284687" y="14185"/>
                    <a:pt x="302838" y="10678"/>
                    <a:pt x="321208" y="9603"/>
                  </a:cubicBezTo>
                  <a:moveTo>
                    <a:pt x="321208" y="522"/>
                  </a:moveTo>
                  <a:cubicBezTo>
                    <a:pt x="287494" y="522"/>
                    <a:pt x="253885" y="17848"/>
                    <a:pt x="210568" y="23276"/>
                  </a:cubicBezTo>
                  <a:cubicBezTo>
                    <a:pt x="160780" y="29434"/>
                    <a:pt x="91264" y="19205"/>
                    <a:pt x="57446" y="65027"/>
                  </a:cubicBezTo>
                  <a:cubicBezTo>
                    <a:pt x="37718" y="91957"/>
                    <a:pt x="34900" y="121496"/>
                    <a:pt x="37197" y="152913"/>
                  </a:cubicBezTo>
                  <a:cubicBezTo>
                    <a:pt x="41894" y="215540"/>
                    <a:pt x="25402" y="270443"/>
                    <a:pt x="9015" y="330355"/>
                  </a:cubicBezTo>
                  <a:cubicBezTo>
                    <a:pt x="-3646" y="373275"/>
                    <a:pt x="-2957" y="419034"/>
                    <a:pt x="10998" y="461558"/>
                  </a:cubicBezTo>
                  <a:cubicBezTo>
                    <a:pt x="54210" y="583053"/>
                    <a:pt x="200652" y="565100"/>
                    <a:pt x="287181" y="638061"/>
                  </a:cubicBezTo>
                  <a:cubicBezTo>
                    <a:pt x="322878" y="668121"/>
                    <a:pt x="383209" y="728034"/>
                    <a:pt x="443748" y="742438"/>
                  </a:cubicBezTo>
                  <a:cubicBezTo>
                    <a:pt x="454613" y="745089"/>
                    <a:pt x="465761" y="746415"/>
                    <a:pt x="476940" y="746404"/>
                  </a:cubicBezTo>
                  <a:cubicBezTo>
                    <a:pt x="521144" y="745235"/>
                    <a:pt x="563688" y="729328"/>
                    <a:pt x="597809" y="701209"/>
                  </a:cubicBezTo>
                  <a:cubicBezTo>
                    <a:pt x="638203" y="666555"/>
                    <a:pt x="641334" y="605703"/>
                    <a:pt x="644257" y="579296"/>
                  </a:cubicBezTo>
                  <a:cubicBezTo>
                    <a:pt x="648015" y="544747"/>
                    <a:pt x="633819" y="511868"/>
                    <a:pt x="598540" y="500595"/>
                  </a:cubicBezTo>
                  <a:cubicBezTo>
                    <a:pt x="566600" y="468760"/>
                    <a:pt x="508253" y="379830"/>
                    <a:pt x="495101" y="329207"/>
                  </a:cubicBezTo>
                  <a:cubicBezTo>
                    <a:pt x="481950" y="278584"/>
                    <a:pt x="488630" y="158550"/>
                    <a:pt x="441764" y="80475"/>
                  </a:cubicBezTo>
                  <a:cubicBezTo>
                    <a:pt x="400013" y="10751"/>
                    <a:pt x="355444" y="0"/>
                    <a:pt x="321626" y="0"/>
                  </a:cubicBezTo>
                  <a:close/>
                </a:path>
              </a:pathLst>
            </a:custGeom>
            <a:solidFill>
              <a:srgbClr val="E6E6E6"/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81" name="Полилиния: фигура 280">
              <a:extLst>
                <a:ext uri="{FF2B5EF4-FFF2-40B4-BE49-F238E27FC236}">
                  <a16:creationId xmlns:a16="http://schemas.microsoft.com/office/drawing/2014/main" id="{F7FCE72D-C4B0-FA86-48D2-E920C93F4FE0}"/>
                </a:ext>
              </a:extLst>
            </p:cNvPr>
            <p:cNvSpPr/>
            <p:nvPr/>
          </p:nvSpPr>
          <p:spPr>
            <a:xfrm>
              <a:off x="14104225" y="7412531"/>
              <a:ext cx="154687" cy="283280"/>
            </a:xfrm>
            <a:custGeom>
              <a:avLst/>
              <a:gdLst>
                <a:gd name="connsiteX0" fmla="*/ 154688 w 154687"/>
                <a:gd name="connsiteY0" fmla="*/ 196647 h 283280"/>
                <a:gd name="connsiteX1" fmla="*/ 86216 w 154687"/>
                <a:gd name="connsiteY1" fmla="*/ 283281 h 283280"/>
                <a:gd name="connsiteX2" fmla="*/ 73064 w 154687"/>
                <a:gd name="connsiteY2" fmla="*/ 226708 h 283280"/>
                <a:gd name="connsiteX3" fmla="*/ 73064 w 154687"/>
                <a:gd name="connsiteY3" fmla="*/ 153644 h 283280"/>
                <a:gd name="connsiteX4" fmla="*/ 0 w 154687"/>
                <a:gd name="connsiteY4" fmla="*/ 0 h 283280"/>
                <a:gd name="connsiteX5" fmla="*/ 85798 w 154687"/>
                <a:gd name="connsiteY5" fmla="*/ 137987 h 283280"/>
                <a:gd name="connsiteX6" fmla="*/ 154688 w 154687"/>
                <a:gd name="connsiteY6" fmla="*/ 196647 h 283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4687" h="283280">
                  <a:moveTo>
                    <a:pt x="154688" y="196647"/>
                  </a:moveTo>
                  <a:cubicBezTo>
                    <a:pt x="119930" y="197900"/>
                    <a:pt x="67950" y="228587"/>
                    <a:pt x="86216" y="283281"/>
                  </a:cubicBezTo>
                  <a:cubicBezTo>
                    <a:pt x="68785" y="275035"/>
                    <a:pt x="68263" y="244661"/>
                    <a:pt x="73064" y="226708"/>
                  </a:cubicBezTo>
                  <a:cubicBezTo>
                    <a:pt x="81519" y="195395"/>
                    <a:pt x="94984" y="197900"/>
                    <a:pt x="73064" y="153644"/>
                  </a:cubicBezTo>
                  <a:cubicBezTo>
                    <a:pt x="51145" y="109388"/>
                    <a:pt x="0" y="0"/>
                    <a:pt x="0" y="0"/>
                  </a:cubicBezTo>
                  <a:cubicBezTo>
                    <a:pt x="0" y="0"/>
                    <a:pt x="64401" y="104378"/>
                    <a:pt x="85798" y="137987"/>
                  </a:cubicBezTo>
                  <a:cubicBezTo>
                    <a:pt x="117634" y="187880"/>
                    <a:pt x="148947" y="176711"/>
                    <a:pt x="154688" y="196647"/>
                  </a:cubicBezTo>
                  <a:close/>
                </a:path>
              </a:pathLst>
            </a:custGeom>
            <a:solidFill>
              <a:srgbClr val="E0E0E0"/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82" name="Полилиния: фигура 281">
              <a:extLst>
                <a:ext uri="{FF2B5EF4-FFF2-40B4-BE49-F238E27FC236}">
                  <a16:creationId xmlns:a16="http://schemas.microsoft.com/office/drawing/2014/main" id="{194384CC-446F-2542-5AF7-2BFE3061FEC2}"/>
                </a:ext>
              </a:extLst>
            </p:cNvPr>
            <p:cNvSpPr/>
            <p:nvPr/>
          </p:nvSpPr>
          <p:spPr>
            <a:xfrm>
              <a:off x="14111844" y="7486589"/>
              <a:ext cx="312049" cy="298559"/>
            </a:xfrm>
            <a:custGeom>
              <a:avLst/>
              <a:gdLst>
                <a:gd name="connsiteX0" fmla="*/ 110953 w 312049"/>
                <a:gd name="connsiteY0" fmla="*/ 294604 h 298559"/>
                <a:gd name="connsiteX1" fmla="*/ 265015 w 312049"/>
                <a:gd name="connsiteY1" fmla="*/ 252853 h 298559"/>
                <a:gd name="connsiteX2" fmla="*/ 311463 w 312049"/>
                <a:gd name="connsiteY2" fmla="*/ 130940 h 298559"/>
                <a:gd name="connsiteX3" fmla="*/ 265746 w 312049"/>
                <a:gd name="connsiteY3" fmla="*/ 52239 h 298559"/>
                <a:gd name="connsiteX4" fmla="*/ 224516 w 312049"/>
                <a:gd name="connsiteY4" fmla="*/ 50 h 298559"/>
                <a:gd name="connsiteX5" fmla="*/ 203641 w 312049"/>
                <a:gd name="connsiteY5" fmla="*/ 677 h 298559"/>
                <a:gd name="connsiteX6" fmla="*/ 44047 w 312049"/>
                <a:gd name="connsiteY6" fmla="*/ 79273 h 298559"/>
                <a:gd name="connsiteX7" fmla="*/ 3862 w 312049"/>
                <a:gd name="connsiteY7" fmla="*/ 191479 h 298559"/>
                <a:gd name="connsiteX8" fmla="*/ 0 w 312049"/>
                <a:gd name="connsiteY8" fmla="*/ 228011 h 298559"/>
                <a:gd name="connsiteX9" fmla="*/ 110953 w 312049"/>
                <a:gd name="connsiteY9" fmla="*/ 294604 h 298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12049" h="298559">
                  <a:moveTo>
                    <a:pt x="110953" y="294604"/>
                  </a:moveTo>
                  <a:cubicBezTo>
                    <a:pt x="170344" y="309321"/>
                    <a:pt x="233702" y="280200"/>
                    <a:pt x="265015" y="252853"/>
                  </a:cubicBezTo>
                  <a:cubicBezTo>
                    <a:pt x="305409" y="218200"/>
                    <a:pt x="308540" y="157347"/>
                    <a:pt x="311463" y="130940"/>
                  </a:cubicBezTo>
                  <a:cubicBezTo>
                    <a:pt x="315221" y="96391"/>
                    <a:pt x="301025" y="63512"/>
                    <a:pt x="265746" y="52239"/>
                  </a:cubicBezTo>
                  <a:cubicBezTo>
                    <a:pt x="250527" y="36060"/>
                    <a:pt x="236739" y="18598"/>
                    <a:pt x="224516" y="50"/>
                  </a:cubicBezTo>
                  <a:cubicBezTo>
                    <a:pt x="217554" y="-106"/>
                    <a:pt x="210582" y="103"/>
                    <a:pt x="203641" y="677"/>
                  </a:cubicBezTo>
                  <a:cubicBezTo>
                    <a:pt x="151452" y="5478"/>
                    <a:pt x="76509" y="38566"/>
                    <a:pt x="44047" y="79273"/>
                  </a:cubicBezTo>
                  <a:cubicBezTo>
                    <a:pt x="15239" y="115596"/>
                    <a:pt x="11482" y="145761"/>
                    <a:pt x="3862" y="191479"/>
                  </a:cubicBezTo>
                  <a:cubicBezTo>
                    <a:pt x="2505" y="199516"/>
                    <a:pt x="313" y="219870"/>
                    <a:pt x="0" y="228011"/>
                  </a:cubicBezTo>
                  <a:cubicBezTo>
                    <a:pt x="32461" y="255671"/>
                    <a:pt x="71708" y="285001"/>
                    <a:pt x="110953" y="294604"/>
                  </a:cubicBezTo>
                  <a:close/>
                </a:path>
              </a:pathLst>
            </a:custGeom>
            <a:solidFill>
              <a:srgbClr val="407BFF"/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83" name="Полилиния: фигура 282">
              <a:extLst>
                <a:ext uri="{FF2B5EF4-FFF2-40B4-BE49-F238E27FC236}">
                  <a16:creationId xmlns:a16="http://schemas.microsoft.com/office/drawing/2014/main" id="{625B5C50-8F2E-7D5E-380B-22E8BA7EE9CB}"/>
                </a:ext>
              </a:extLst>
            </p:cNvPr>
            <p:cNvSpPr/>
            <p:nvPr/>
          </p:nvSpPr>
          <p:spPr>
            <a:xfrm>
              <a:off x="14111844" y="7486589"/>
              <a:ext cx="312049" cy="298559"/>
            </a:xfrm>
            <a:custGeom>
              <a:avLst/>
              <a:gdLst>
                <a:gd name="connsiteX0" fmla="*/ 110953 w 312049"/>
                <a:gd name="connsiteY0" fmla="*/ 294604 h 298559"/>
                <a:gd name="connsiteX1" fmla="*/ 265015 w 312049"/>
                <a:gd name="connsiteY1" fmla="*/ 252853 h 298559"/>
                <a:gd name="connsiteX2" fmla="*/ 311463 w 312049"/>
                <a:gd name="connsiteY2" fmla="*/ 130940 h 298559"/>
                <a:gd name="connsiteX3" fmla="*/ 265746 w 312049"/>
                <a:gd name="connsiteY3" fmla="*/ 52239 h 298559"/>
                <a:gd name="connsiteX4" fmla="*/ 224516 w 312049"/>
                <a:gd name="connsiteY4" fmla="*/ 50 h 298559"/>
                <a:gd name="connsiteX5" fmla="*/ 203641 w 312049"/>
                <a:gd name="connsiteY5" fmla="*/ 677 h 298559"/>
                <a:gd name="connsiteX6" fmla="*/ 44047 w 312049"/>
                <a:gd name="connsiteY6" fmla="*/ 79273 h 298559"/>
                <a:gd name="connsiteX7" fmla="*/ 3862 w 312049"/>
                <a:gd name="connsiteY7" fmla="*/ 191479 h 298559"/>
                <a:gd name="connsiteX8" fmla="*/ 0 w 312049"/>
                <a:gd name="connsiteY8" fmla="*/ 228011 h 298559"/>
                <a:gd name="connsiteX9" fmla="*/ 110953 w 312049"/>
                <a:gd name="connsiteY9" fmla="*/ 294604 h 298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12049" h="298559">
                  <a:moveTo>
                    <a:pt x="110953" y="294604"/>
                  </a:moveTo>
                  <a:cubicBezTo>
                    <a:pt x="170344" y="309321"/>
                    <a:pt x="233702" y="280200"/>
                    <a:pt x="265015" y="252853"/>
                  </a:cubicBezTo>
                  <a:cubicBezTo>
                    <a:pt x="305409" y="218200"/>
                    <a:pt x="308540" y="157347"/>
                    <a:pt x="311463" y="130940"/>
                  </a:cubicBezTo>
                  <a:cubicBezTo>
                    <a:pt x="315221" y="96391"/>
                    <a:pt x="301025" y="63512"/>
                    <a:pt x="265746" y="52239"/>
                  </a:cubicBezTo>
                  <a:cubicBezTo>
                    <a:pt x="250527" y="36060"/>
                    <a:pt x="236739" y="18598"/>
                    <a:pt x="224516" y="50"/>
                  </a:cubicBezTo>
                  <a:cubicBezTo>
                    <a:pt x="217554" y="-106"/>
                    <a:pt x="210582" y="103"/>
                    <a:pt x="203641" y="677"/>
                  </a:cubicBezTo>
                  <a:cubicBezTo>
                    <a:pt x="151452" y="5478"/>
                    <a:pt x="76509" y="38566"/>
                    <a:pt x="44047" y="79273"/>
                  </a:cubicBezTo>
                  <a:cubicBezTo>
                    <a:pt x="15239" y="115596"/>
                    <a:pt x="11482" y="145761"/>
                    <a:pt x="3862" y="191479"/>
                  </a:cubicBezTo>
                  <a:cubicBezTo>
                    <a:pt x="2505" y="199516"/>
                    <a:pt x="313" y="219870"/>
                    <a:pt x="0" y="228011"/>
                  </a:cubicBezTo>
                  <a:cubicBezTo>
                    <a:pt x="32461" y="255671"/>
                    <a:pt x="71708" y="285001"/>
                    <a:pt x="110953" y="294604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84" name="Полилиния: фигура 283">
              <a:extLst>
                <a:ext uri="{FF2B5EF4-FFF2-40B4-BE49-F238E27FC236}">
                  <a16:creationId xmlns:a16="http://schemas.microsoft.com/office/drawing/2014/main" id="{E51B4FB6-5F2B-7604-C312-90DCB194683D}"/>
                </a:ext>
              </a:extLst>
            </p:cNvPr>
            <p:cNvSpPr/>
            <p:nvPr/>
          </p:nvSpPr>
          <p:spPr>
            <a:xfrm>
              <a:off x="14195868" y="7691845"/>
              <a:ext cx="212826" cy="68372"/>
            </a:xfrm>
            <a:custGeom>
              <a:avLst/>
              <a:gdLst>
                <a:gd name="connsiteX0" fmla="*/ 198318 w 212826"/>
                <a:gd name="connsiteY0" fmla="*/ 13882 h 68372"/>
                <a:gd name="connsiteX1" fmla="*/ 165647 w 212826"/>
                <a:gd name="connsiteY1" fmla="*/ 23798 h 68372"/>
                <a:gd name="connsiteX2" fmla="*/ 132142 w 212826"/>
                <a:gd name="connsiteY2" fmla="*/ 31417 h 68372"/>
                <a:gd name="connsiteX3" fmla="*/ 107196 w 212826"/>
                <a:gd name="connsiteY3" fmla="*/ 46865 h 68372"/>
                <a:gd name="connsiteX4" fmla="*/ 82145 w 212826"/>
                <a:gd name="connsiteY4" fmla="*/ 56781 h 68372"/>
                <a:gd name="connsiteX5" fmla="*/ 0 w 212826"/>
                <a:gd name="connsiteY5" fmla="*/ 35906 h 68372"/>
                <a:gd name="connsiteX6" fmla="*/ 38828 w 212826"/>
                <a:gd name="connsiteY6" fmla="*/ 64401 h 68372"/>
                <a:gd name="connsiteX7" fmla="*/ 105839 w 212826"/>
                <a:gd name="connsiteY7" fmla="*/ 62105 h 68372"/>
                <a:gd name="connsiteX8" fmla="*/ 137152 w 212826"/>
                <a:gd name="connsiteY8" fmla="*/ 46030 h 68372"/>
                <a:gd name="connsiteX9" fmla="*/ 159594 w 212826"/>
                <a:gd name="connsiteY9" fmla="*/ 41124 h 68372"/>
                <a:gd name="connsiteX10" fmla="*/ 205624 w 212826"/>
                <a:gd name="connsiteY10" fmla="*/ 15970 h 68372"/>
                <a:gd name="connsiteX11" fmla="*/ 212826 w 212826"/>
                <a:gd name="connsiteY11" fmla="*/ 0 h 68372"/>
                <a:gd name="connsiteX12" fmla="*/ 198318 w 212826"/>
                <a:gd name="connsiteY12" fmla="*/ 13882 h 68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12826" h="68372">
                  <a:moveTo>
                    <a:pt x="198318" y="13882"/>
                  </a:moveTo>
                  <a:cubicBezTo>
                    <a:pt x="188172" y="19268"/>
                    <a:pt x="177077" y="22639"/>
                    <a:pt x="165647" y="23798"/>
                  </a:cubicBezTo>
                  <a:cubicBezTo>
                    <a:pt x="154208" y="24946"/>
                    <a:pt x="142956" y="27503"/>
                    <a:pt x="132142" y="31417"/>
                  </a:cubicBezTo>
                  <a:cubicBezTo>
                    <a:pt x="123333" y="35718"/>
                    <a:pt x="114972" y="40895"/>
                    <a:pt x="107196" y="46865"/>
                  </a:cubicBezTo>
                  <a:cubicBezTo>
                    <a:pt x="99462" y="51542"/>
                    <a:pt x="90986" y="54892"/>
                    <a:pt x="82145" y="56781"/>
                  </a:cubicBezTo>
                  <a:cubicBezTo>
                    <a:pt x="52085" y="62000"/>
                    <a:pt x="23485" y="58660"/>
                    <a:pt x="0" y="35906"/>
                  </a:cubicBezTo>
                  <a:cubicBezTo>
                    <a:pt x="8340" y="50456"/>
                    <a:pt x="22441" y="60810"/>
                    <a:pt x="38828" y="64401"/>
                  </a:cubicBezTo>
                  <a:cubicBezTo>
                    <a:pt x="60884" y="70392"/>
                    <a:pt x="84243" y="69588"/>
                    <a:pt x="105839" y="62105"/>
                  </a:cubicBezTo>
                  <a:cubicBezTo>
                    <a:pt x="117007" y="57303"/>
                    <a:pt x="126714" y="50832"/>
                    <a:pt x="137152" y="46030"/>
                  </a:cubicBezTo>
                  <a:cubicBezTo>
                    <a:pt x="144365" y="43337"/>
                    <a:pt x="151922" y="41688"/>
                    <a:pt x="159594" y="41124"/>
                  </a:cubicBezTo>
                  <a:cubicBezTo>
                    <a:pt x="177880" y="39883"/>
                    <a:pt x="194696" y="30687"/>
                    <a:pt x="205624" y="15970"/>
                  </a:cubicBezTo>
                  <a:cubicBezTo>
                    <a:pt x="208411" y="10824"/>
                    <a:pt x="210812" y="5490"/>
                    <a:pt x="212826" y="0"/>
                  </a:cubicBezTo>
                  <a:cubicBezTo>
                    <a:pt x="208912" y="5500"/>
                    <a:pt x="203985" y="10208"/>
                    <a:pt x="198318" y="13882"/>
                  </a:cubicBezTo>
                  <a:close/>
                </a:path>
              </a:pathLst>
            </a:custGeom>
            <a:solidFill>
              <a:srgbClr val="407BFF">
                <a:alpha val="30000"/>
              </a:srgbClr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85" name="Полилиния: фигура 284">
              <a:extLst>
                <a:ext uri="{FF2B5EF4-FFF2-40B4-BE49-F238E27FC236}">
                  <a16:creationId xmlns:a16="http://schemas.microsoft.com/office/drawing/2014/main" id="{879FC6D4-DBBB-A52F-8240-E0C9ABFB9353}"/>
                </a:ext>
              </a:extLst>
            </p:cNvPr>
            <p:cNvSpPr/>
            <p:nvPr/>
          </p:nvSpPr>
          <p:spPr>
            <a:xfrm>
              <a:off x="14203453" y="7618650"/>
              <a:ext cx="73264" cy="77175"/>
            </a:xfrm>
            <a:custGeom>
              <a:avLst/>
              <a:gdLst>
                <a:gd name="connsiteX0" fmla="*/ 70803 w 73264"/>
                <a:gd name="connsiteY0" fmla="*/ 47309 h 77175"/>
                <a:gd name="connsiteX1" fmla="*/ 69655 w 73264"/>
                <a:gd name="connsiteY1" fmla="*/ 69855 h 77175"/>
                <a:gd name="connsiteX2" fmla="*/ 31244 w 73264"/>
                <a:gd name="connsiteY2" fmla="*/ 62027 h 77175"/>
                <a:gd name="connsiteX3" fmla="*/ 24250 w 73264"/>
                <a:gd name="connsiteY3" fmla="*/ 29461 h 77175"/>
                <a:gd name="connsiteX4" fmla="*/ 1600 w 73264"/>
                <a:gd name="connsiteY4" fmla="*/ 3679 h 77175"/>
                <a:gd name="connsiteX5" fmla="*/ 348 w 73264"/>
                <a:gd name="connsiteY5" fmla="*/ 235 h 77175"/>
                <a:gd name="connsiteX6" fmla="*/ 2331 w 73264"/>
                <a:gd name="connsiteY6" fmla="*/ 235 h 77175"/>
                <a:gd name="connsiteX7" fmla="*/ 34271 w 73264"/>
                <a:gd name="connsiteY7" fmla="*/ 8481 h 77175"/>
                <a:gd name="connsiteX8" fmla="*/ 68402 w 73264"/>
                <a:gd name="connsiteY8" fmla="*/ 42612 h 77175"/>
                <a:gd name="connsiteX9" fmla="*/ 70803 w 73264"/>
                <a:gd name="connsiteY9" fmla="*/ 47309 h 77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3264" h="77175">
                  <a:moveTo>
                    <a:pt x="70803" y="47309"/>
                  </a:moveTo>
                  <a:cubicBezTo>
                    <a:pt x="74456" y="54490"/>
                    <a:pt x="74018" y="63081"/>
                    <a:pt x="69655" y="69855"/>
                  </a:cubicBezTo>
                  <a:cubicBezTo>
                    <a:pt x="58277" y="83633"/>
                    <a:pt x="38341" y="76222"/>
                    <a:pt x="31244" y="62027"/>
                  </a:cubicBezTo>
                  <a:cubicBezTo>
                    <a:pt x="26547" y="51589"/>
                    <a:pt x="28217" y="39899"/>
                    <a:pt x="24250" y="29461"/>
                  </a:cubicBezTo>
                  <a:cubicBezTo>
                    <a:pt x="19094" y="19023"/>
                    <a:pt x="11287" y="10140"/>
                    <a:pt x="1600" y="3679"/>
                  </a:cubicBezTo>
                  <a:cubicBezTo>
                    <a:pt x="557" y="2844"/>
                    <a:pt x="-592" y="1279"/>
                    <a:pt x="348" y="235"/>
                  </a:cubicBezTo>
                  <a:cubicBezTo>
                    <a:pt x="974" y="-78"/>
                    <a:pt x="1705" y="-78"/>
                    <a:pt x="2331" y="235"/>
                  </a:cubicBezTo>
                  <a:cubicBezTo>
                    <a:pt x="13489" y="339"/>
                    <a:pt x="24449" y="3178"/>
                    <a:pt x="34271" y="8481"/>
                  </a:cubicBezTo>
                  <a:cubicBezTo>
                    <a:pt x="48696" y="16330"/>
                    <a:pt x="60553" y="28187"/>
                    <a:pt x="68402" y="42612"/>
                  </a:cubicBezTo>
                  <a:cubicBezTo>
                    <a:pt x="69237" y="43760"/>
                    <a:pt x="70072" y="45535"/>
                    <a:pt x="70803" y="47309"/>
                  </a:cubicBezTo>
                  <a:close/>
                </a:path>
              </a:pathLst>
            </a:custGeom>
            <a:solidFill>
              <a:srgbClr val="455A64"/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86" name="Полилиния: фигура 285">
              <a:extLst>
                <a:ext uri="{FF2B5EF4-FFF2-40B4-BE49-F238E27FC236}">
                  <a16:creationId xmlns:a16="http://schemas.microsoft.com/office/drawing/2014/main" id="{44AB0B55-3C0F-C2BC-93BA-42D387A0CFD7}"/>
                </a:ext>
              </a:extLst>
            </p:cNvPr>
            <p:cNvSpPr/>
            <p:nvPr/>
          </p:nvSpPr>
          <p:spPr>
            <a:xfrm>
              <a:off x="14373937" y="7568725"/>
              <a:ext cx="25944" cy="76383"/>
            </a:xfrm>
            <a:custGeom>
              <a:avLst/>
              <a:gdLst>
                <a:gd name="connsiteX0" fmla="*/ 0 w 25944"/>
                <a:gd name="connsiteY0" fmla="*/ 50682 h 76383"/>
                <a:gd name="connsiteX1" fmla="*/ 20876 w 25944"/>
                <a:gd name="connsiteY1" fmla="*/ 73750 h 76383"/>
                <a:gd name="connsiteX2" fmla="*/ 20876 w 25944"/>
                <a:gd name="connsiteY2" fmla="*/ 38783 h 76383"/>
                <a:gd name="connsiteX3" fmla="*/ 18162 w 25944"/>
                <a:gd name="connsiteY3" fmla="*/ 9975 h 76383"/>
                <a:gd name="connsiteX4" fmla="*/ 13047 w 25944"/>
                <a:gd name="connsiteY4" fmla="*/ 3190 h 76383"/>
                <a:gd name="connsiteX5" fmla="*/ 835 w 25944"/>
                <a:gd name="connsiteY5" fmla="*/ 43689 h 76383"/>
                <a:gd name="connsiteX6" fmla="*/ 0 w 25944"/>
                <a:gd name="connsiteY6" fmla="*/ 50682 h 7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944" h="76383">
                  <a:moveTo>
                    <a:pt x="0" y="50682"/>
                  </a:moveTo>
                  <a:cubicBezTo>
                    <a:pt x="0" y="58928"/>
                    <a:pt x="6993" y="84605"/>
                    <a:pt x="20876" y="73750"/>
                  </a:cubicBezTo>
                  <a:cubicBezTo>
                    <a:pt x="30583" y="66026"/>
                    <a:pt x="23903" y="47968"/>
                    <a:pt x="20876" y="38783"/>
                  </a:cubicBezTo>
                  <a:cubicBezTo>
                    <a:pt x="17536" y="29567"/>
                    <a:pt x="16596" y="19651"/>
                    <a:pt x="18162" y="9975"/>
                  </a:cubicBezTo>
                  <a:cubicBezTo>
                    <a:pt x="18788" y="5800"/>
                    <a:pt x="19101" y="-5473"/>
                    <a:pt x="13047" y="3190"/>
                  </a:cubicBezTo>
                  <a:cubicBezTo>
                    <a:pt x="5407" y="15340"/>
                    <a:pt x="1190" y="29337"/>
                    <a:pt x="835" y="43689"/>
                  </a:cubicBezTo>
                  <a:cubicBezTo>
                    <a:pt x="104" y="45985"/>
                    <a:pt x="0" y="48282"/>
                    <a:pt x="0" y="50682"/>
                  </a:cubicBezTo>
                  <a:close/>
                </a:path>
              </a:pathLst>
            </a:custGeom>
            <a:solidFill>
              <a:srgbClr val="455A64"/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87" name="Полилиния: фигура 286">
              <a:extLst>
                <a:ext uri="{FF2B5EF4-FFF2-40B4-BE49-F238E27FC236}">
                  <a16:creationId xmlns:a16="http://schemas.microsoft.com/office/drawing/2014/main" id="{B826FE30-70F4-76BE-5AB2-D96EA36F8E1D}"/>
                </a:ext>
              </a:extLst>
            </p:cNvPr>
            <p:cNvSpPr/>
            <p:nvPr/>
          </p:nvSpPr>
          <p:spPr>
            <a:xfrm>
              <a:off x="13949572" y="7339570"/>
              <a:ext cx="110500" cy="55327"/>
            </a:xfrm>
            <a:custGeom>
              <a:avLst/>
              <a:gdLst>
                <a:gd name="connsiteX0" fmla="*/ 70628 w 110500"/>
                <a:gd name="connsiteY0" fmla="*/ 8351 h 55327"/>
                <a:gd name="connsiteX1" fmla="*/ 36079 w 110500"/>
                <a:gd name="connsiteY1" fmla="*/ 105 h 55327"/>
                <a:gd name="connsiteX2" fmla="*/ 16248 w 110500"/>
                <a:gd name="connsiteY2" fmla="*/ 1983 h 55327"/>
                <a:gd name="connsiteX3" fmla="*/ 800 w 110500"/>
                <a:gd name="connsiteY3" fmla="*/ 9394 h 55327"/>
                <a:gd name="connsiteX4" fmla="*/ 800 w 110500"/>
                <a:gd name="connsiteY4" fmla="*/ 12317 h 55327"/>
                <a:gd name="connsiteX5" fmla="*/ 20423 w 110500"/>
                <a:gd name="connsiteY5" fmla="*/ 12317 h 55327"/>
                <a:gd name="connsiteX6" fmla="*/ 40463 w 110500"/>
                <a:gd name="connsiteY6" fmla="*/ 13987 h 55327"/>
                <a:gd name="connsiteX7" fmla="*/ 66662 w 110500"/>
                <a:gd name="connsiteY7" fmla="*/ 21293 h 55327"/>
                <a:gd name="connsiteX8" fmla="*/ 90043 w 110500"/>
                <a:gd name="connsiteY8" fmla="*/ 38307 h 55327"/>
                <a:gd name="connsiteX9" fmla="*/ 109248 w 110500"/>
                <a:gd name="connsiteY9" fmla="*/ 55216 h 55327"/>
                <a:gd name="connsiteX10" fmla="*/ 110501 w 110500"/>
                <a:gd name="connsiteY10" fmla="*/ 53859 h 55327"/>
                <a:gd name="connsiteX11" fmla="*/ 70628 w 110500"/>
                <a:gd name="connsiteY11" fmla="*/ 8351 h 55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0500" h="55327">
                  <a:moveTo>
                    <a:pt x="70628" y="8351"/>
                  </a:moveTo>
                  <a:cubicBezTo>
                    <a:pt x="59763" y="3372"/>
                    <a:pt x="48020" y="575"/>
                    <a:pt x="36079" y="105"/>
                  </a:cubicBezTo>
                  <a:cubicBezTo>
                    <a:pt x="29410" y="-271"/>
                    <a:pt x="22730" y="366"/>
                    <a:pt x="16248" y="1983"/>
                  </a:cubicBezTo>
                  <a:cubicBezTo>
                    <a:pt x="10622" y="3309"/>
                    <a:pt x="5351" y="5835"/>
                    <a:pt x="800" y="9394"/>
                  </a:cubicBezTo>
                  <a:cubicBezTo>
                    <a:pt x="69" y="10021"/>
                    <a:pt x="-557" y="12421"/>
                    <a:pt x="800" y="12317"/>
                  </a:cubicBezTo>
                  <a:cubicBezTo>
                    <a:pt x="7334" y="11858"/>
                    <a:pt x="13889" y="11858"/>
                    <a:pt x="20423" y="12317"/>
                  </a:cubicBezTo>
                  <a:cubicBezTo>
                    <a:pt x="27134" y="12484"/>
                    <a:pt x="33825" y="13048"/>
                    <a:pt x="40463" y="13987"/>
                  </a:cubicBezTo>
                  <a:cubicBezTo>
                    <a:pt x="49575" y="14780"/>
                    <a:pt x="58458" y="17265"/>
                    <a:pt x="66662" y="21293"/>
                  </a:cubicBezTo>
                  <a:cubicBezTo>
                    <a:pt x="75284" y="25719"/>
                    <a:pt x="83175" y="31460"/>
                    <a:pt x="90043" y="38307"/>
                  </a:cubicBezTo>
                  <a:cubicBezTo>
                    <a:pt x="100480" y="47179"/>
                    <a:pt x="101733" y="48745"/>
                    <a:pt x="109248" y="55216"/>
                  </a:cubicBezTo>
                  <a:cubicBezTo>
                    <a:pt x="109770" y="55738"/>
                    <a:pt x="110501" y="54277"/>
                    <a:pt x="110501" y="53859"/>
                  </a:cubicBezTo>
                  <a:cubicBezTo>
                    <a:pt x="107474" y="34132"/>
                    <a:pt x="87746" y="16492"/>
                    <a:pt x="70628" y="8351"/>
                  </a:cubicBezTo>
                  <a:close/>
                </a:path>
              </a:pathLst>
            </a:custGeom>
            <a:solidFill>
              <a:srgbClr val="263238"/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88" name="Полилиния: фигура 287">
              <a:extLst>
                <a:ext uri="{FF2B5EF4-FFF2-40B4-BE49-F238E27FC236}">
                  <a16:creationId xmlns:a16="http://schemas.microsoft.com/office/drawing/2014/main" id="{44D1F46A-54FE-B413-F347-97F761C47C22}"/>
                </a:ext>
              </a:extLst>
            </p:cNvPr>
            <p:cNvSpPr/>
            <p:nvPr/>
          </p:nvSpPr>
          <p:spPr>
            <a:xfrm>
              <a:off x="13971039" y="7349278"/>
              <a:ext cx="55320" cy="55320"/>
            </a:xfrm>
            <a:custGeom>
              <a:avLst/>
              <a:gdLst>
                <a:gd name="connsiteX0" fmla="*/ 55320 w 55320"/>
                <a:gd name="connsiteY0" fmla="*/ 27660 h 55320"/>
                <a:gd name="connsiteX1" fmla="*/ 27660 w 55320"/>
                <a:gd name="connsiteY1" fmla="*/ 55320 h 55320"/>
                <a:gd name="connsiteX2" fmla="*/ 0 w 55320"/>
                <a:gd name="connsiteY2" fmla="*/ 27660 h 55320"/>
                <a:gd name="connsiteX3" fmla="*/ 27660 w 55320"/>
                <a:gd name="connsiteY3" fmla="*/ 0 h 55320"/>
                <a:gd name="connsiteX4" fmla="*/ 55320 w 55320"/>
                <a:gd name="connsiteY4" fmla="*/ 27660 h 55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320" h="55320">
                  <a:moveTo>
                    <a:pt x="55320" y="27660"/>
                  </a:moveTo>
                  <a:cubicBezTo>
                    <a:pt x="55320" y="42941"/>
                    <a:pt x="42941" y="55320"/>
                    <a:pt x="27660" y="55320"/>
                  </a:cubicBezTo>
                  <a:cubicBezTo>
                    <a:pt x="12379" y="55320"/>
                    <a:pt x="0" y="42941"/>
                    <a:pt x="0" y="27660"/>
                  </a:cubicBezTo>
                  <a:cubicBezTo>
                    <a:pt x="0" y="12379"/>
                    <a:pt x="12379" y="0"/>
                    <a:pt x="27660" y="0"/>
                  </a:cubicBezTo>
                  <a:cubicBezTo>
                    <a:pt x="42941" y="0"/>
                    <a:pt x="55320" y="12379"/>
                    <a:pt x="55320" y="27660"/>
                  </a:cubicBezTo>
                  <a:close/>
                </a:path>
              </a:pathLst>
            </a:custGeom>
            <a:solidFill>
              <a:srgbClr val="263238"/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89" name="Полилиния: фигура 288">
              <a:extLst>
                <a:ext uri="{FF2B5EF4-FFF2-40B4-BE49-F238E27FC236}">
                  <a16:creationId xmlns:a16="http://schemas.microsoft.com/office/drawing/2014/main" id="{C1925A2E-2149-B172-4779-4FE8A11E5E17}"/>
                </a:ext>
              </a:extLst>
            </p:cNvPr>
            <p:cNvSpPr/>
            <p:nvPr/>
          </p:nvSpPr>
          <p:spPr>
            <a:xfrm>
              <a:off x="13795715" y="6957868"/>
              <a:ext cx="124861" cy="183765"/>
            </a:xfrm>
            <a:custGeom>
              <a:avLst/>
              <a:gdLst>
                <a:gd name="connsiteX0" fmla="*/ 118020 w 124861"/>
                <a:gd name="connsiteY0" fmla="*/ 101970 h 183765"/>
                <a:gd name="connsiteX1" fmla="*/ 24080 w 124861"/>
                <a:gd name="connsiteY1" fmla="*/ 1663 h 183765"/>
                <a:gd name="connsiteX2" fmla="*/ 25124 w 124861"/>
                <a:gd name="connsiteY2" fmla="*/ 166789 h 183765"/>
                <a:gd name="connsiteX3" fmla="*/ 118020 w 124861"/>
                <a:gd name="connsiteY3" fmla="*/ 101970 h 183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4861" h="183765">
                  <a:moveTo>
                    <a:pt x="118020" y="101970"/>
                  </a:moveTo>
                  <a:cubicBezTo>
                    <a:pt x="48713" y="71492"/>
                    <a:pt x="42346" y="-12845"/>
                    <a:pt x="24080" y="1663"/>
                  </a:cubicBezTo>
                  <a:cubicBezTo>
                    <a:pt x="5814" y="16172"/>
                    <a:pt x="-19967" y="92054"/>
                    <a:pt x="25124" y="166789"/>
                  </a:cubicBezTo>
                  <a:cubicBezTo>
                    <a:pt x="64683" y="216786"/>
                    <a:pt x="149438" y="144556"/>
                    <a:pt x="118020" y="101970"/>
                  </a:cubicBezTo>
                  <a:close/>
                </a:path>
              </a:pathLst>
            </a:custGeom>
            <a:solidFill>
              <a:srgbClr val="F5F5F5"/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90" name="Полилиния: фигура 289">
              <a:extLst>
                <a:ext uri="{FF2B5EF4-FFF2-40B4-BE49-F238E27FC236}">
                  <a16:creationId xmlns:a16="http://schemas.microsoft.com/office/drawing/2014/main" id="{73B9F087-ED91-8CA7-E83F-E3A3E58BEDCD}"/>
                </a:ext>
              </a:extLst>
            </p:cNvPr>
            <p:cNvSpPr/>
            <p:nvPr/>
          </p:nvSpPr>
          <p:spPr>
            <a:xfrm>
              <a:off x="13580508" y="7044182"/>
              <a:ext cx="262047" cy="230257"/>
            </a:xfrm>
            <a:custGeom>
              <a:avLst/>
              <a:gdLst>
                <a:gd name="connsiteX0" fmla="*/ 20825 w 262047"/>
                <a:gd name="connsiteY0" fmla="*/ 0 h 230257"/>
                <a:gd name="connsiteX1" fmla="*/ 16755 w 262047"/>
                <a:gd name="connsiteY1" fmla="*/ 77970 h 230257"/>
                <a:gd name="connsiteX2" fmla="*/ 75415 w 262047"/>
                <a:gd name="connsiteY2" fmla="*/ 154792 h 230257"/>
                <a:gd name="connsiteX3" fmla="*/ 161526 w 262047"/>
                <a:gd name="connsiteY3" fmla="*/ 194351 h 230257"/>
                <a:gd name="connsiteX4" fmla="*/ 211732 w 262047"/>
                <a:gd name="connsiteY4" fmla="*/ 205520 h 230257"/>
                <a:gd name="connsiteX5" fmla="*/ 241167 w 262047"/>
                <a:gd name="connsiteY5" fmla="*/ 230257 h 230257"/>
                <a:gd name="connsiteX6" fmla="*/ 256928 w 262047"/>
                <a:gd name="connsiteY6" fmla="*/ 187045 h 230257"/>
                <a:gd name="connsiteX7" fmla="*/ 260790 w 262047"/>
                <a:gd name="connsiteY7" fmla="*/ 171493 h 230257"/>
                <a:gd name="connsiteX8" fmla="*/ 247012 w 262047"/>
                <a:gd name="connsiteY8" fmla="*/ 105943 h 230257"/>
                <a:gd name="connsiteX9" fmla="*/ 20825 w 262047"/>
                <a:gd name="connsiteY9" fmla="*/ 0 h 230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62047" h="230257">
                  <a:moveTo>
                    <a:pt x="20825" y="0"/>
                  </a:moveTo>
                  <a:cubicBezTo>
                    <a:pt x="-16333" y="8768"/>
                    <a:pt x="5273" y="56886"/>
                    <a:pt x="16755" y="77970"/>
                  </a:cubicBezTo>
                  <a:cubicBezTo>
                    <a:pt x="31555" y="106883"/>
                    <a:pt x="51418" y="132904"/>
                    <a:pt x="75415" y="154792"/>
                  </a:cubicBezTo>
                  <a:cubicBezTo>
                    <a:pt x="100664" y="174488"/>
                    <a:pt x="130140" y="188026"/>
                    <a:pt x="161526" y="194351"/>
                  </a:cubicBezTo>
                  <a:cubicBezTo>
                    <a:pt x="178456" y="197107"/>
                    <a:pt x="195220" y="200844"/>
                    <a:pt x="211732" y="205520"/>
                  </a:cubicBezTo>
                  <a:cubicBezTo>
                    <a:pt x="224612" y="209204"/>
                    <a:pt x="235321" y="218201"/>
                    <a:pt x="241167" y="230257"/>
                  </a:cubicBezTo>
                  <a:cubicBezTo>
                    <a:pt x="240540" y="229005"/>
                    <a:pt x="255258" y="193412"/>
                    <a:pt x="256928" y="187045"/>
                  </a:cubicBezTo>
                  <a:cubicBezTo>
                    <a:pt x="258639" y="181972"/>
                    <a:pt x="259934" y="176774"/>
                    <a:pt x="260790" y="171493"/>
                  </a:cubicBezTo>
                  <a:cubicBezTo>
                    <a:pt x="264599" y="148686"/>
                    <a:pt x="259683" y="125285"/>
                    <a:pt x="247012" y="105943"/>
                  </a:cubicBezTo>
                  <a:cubicBezTo>
                    <a:pt x="220604" y="66176"/>
                    <a:pt x="171129" y="9916"/>
                    <a:pt x="20825" y="0"/>
                  </a:cubicBezTo>
                  <a:close/>
                </a:path>
              </a:pathLst>
            </a:custGeom>
            <a:solidFill>
              <a:srgbClr val="407BFF"/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91" name="Полилиния: фигура 290">
              <a:extLst>
                <a:ext uri="{FF2B5EF4-FFF2-40B4-BE49-F238E27FC236}">
                  <a16:creationId xmlns:a16="http://schemas.microsoft.com/office/drawing/2014/main" id="{F79BEC58-93CB-541F-BEDB-6E561D810C29}"/>
                </a:ext>
              </a:extLst>
            </p:cNvPr>
            <p:cNvSpPr/>
            <p:nvPr/>
          </p:nvSpPr>
          <p:spPr>
            <a:xfrm>
              <a:off x="13580508" y="7044182"/>
              <a:ext cx="262047" cy="230257"/>
            </a:xfrm>
            <a:custGeom>
              <a:avLst/>
              <a:gdLst>
                <a:gd name="connsiteX0" fmla="*/ 20825 w 262047"/>
                <a:gd name="connsiteY0" fmla="*/ 0 h 230257"/>
                <a:gd name="connsiteX1" fmla="*/ 16755 w 262047"/>
                <a:gd name="connsiteY1" fmla="*/ 77970 h 230257"/>
                <a:gd name="connsiteX2" fmla="*/ 75415 w 262047"/>
                <a:gd name="connsiteY2" fmla="*/ 154792 h 230257"/>
                <a:gd name="connsiteX3" fmla="*/ 161526 w 262047"/>
                <a:gd name="connsiteY3" fmla="*/ 194351 h 230257"/>
                <a:gd name="connsiteX4" fmla="*/ 211732 w 262047"/>
                <a:gd name="connsiteY4" fmla="*/ 205520 h 230257"/>
                <a:gd name="connsiteX5" fmla="*/ 241167 w 262047"/>
                <a:gd name="connsiteY5" fmla="*/ 230257 h 230257"/>
                <a:gd name="connsiteX6" fmla="*/ 256928 w 262047"/>
                <a:gd name="connsiteY6" fmla="*/ 187045 h 230257"/>
                <a:gd name="connsiteX7" fmla="*/ 260790 w 262047"/>
                <a:gd name="connsiteY7" fmla="*/ 171493 h 230257"/>
                <a:gd name="connsiteX8" fmla="*/ 247012 w 262047"/>
                <a:gd name="connsiteY8" fmla="*/ 105943 h 230257"/>
                <a:gd name="connsiteX9" fmla="*/ 20825 w 262047"/>
                <a:gd name="connsiteY9" fmla="*/ 0 h 230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62047" h="230257">
                  <a:moveTo>
                    <a:pt x="20825" y="0"/>
                  </a:moveTo>
                  <a:cubicBezTo>
                    <a:pt x="-16333" y="8768"/>
                    <a:pt x="5273" y="56886"/>
                    <a:pt x="16755" y="77970"/>
                  </a:cubicBezTo>
                  <a:cubicBezTo>
                    <a:pt x="31555" y="106883"/>
                    <a:pt x="51418" y="132904"/>
                    <a:pt x="75415" y="154792"/>
                  </a:cubicBezTo>
                  <a:cubicBezTo>
                    <a:pt x="100664" y="174488"/>
                    <a:pt x="130140" y="188026"/>
                    <a:pt x="161526" y="194351"/>
                  </a:cubicBezTo>
                  <a:cubicBezTo>
                    <a:pt x="178456" y="197107"/>
                    <a:pt x="195220" y="200844"/>
                    <a:pt x="211732" y="205520"/>
                  </a:cubicBezTo>
                  <a:cubicBezTo>
                    <a:pt x="224612" y="209204"/>
                    <a:pt x="235321" y="218201"/>
                    <a:pt x="241167" y="230257"/>
                  </a:cubicBezTo>
                  <a:cubicBezTo>
                    <a:pt x="240540" y="229005"/>
                    <a:pt x="255258" y="193412"/>
                    <a:pt x="256928" y="187045"/>
                  </a:cubicBezTo>
                  <a:cubicBezTo>
                    <a:pt x="258639" y="181972"/>
                    <a:pt x="259934" y="176774"/>
                    <a:pt x="260790" y="171493"/>
                  </a:cubicBezTo>
                  <a:cubicBezTo>
                    <a:pt x="264599" y="148686"/>
                    <a:pt x="259683" y="125285"/>
                    <a:pt x="247012" y="105943"/>
                  </a:cubicBezTo>
                  <a:cubicBezTo>
                    <a:pt x="220604" y="66176"/>
                    <a:pt x="171129" y="9916"/>
                    <a:pt x="20825" y="0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92" name="Полилиния: фигура 291">
              <a:extLst>
                <a:ext uri="{FF2B5EF4-FFF2-40B4-BE49-F238E27FC236}">
                  <a16:creationId xmlns:a16="http://schemas.microsoft.com/office/drawing/2014/main" id="{18468B2A-4DEB-EE8A-8DA7-8CAFC4B3E368}"/>
                </a:ext>
              </a:extLst>
            </p:cNvPr>
            <p:cNvSpPr/>
            <p:nvPr/>
          </p:nvSpPr>
          <p:spPr>
            <a:xfrm>
              <a:off x="13627532" y="7046478"/>
              <a:ext cx="215023" cy="210007"/>
            </a:xfrm>
            <a:custGeom>
              <a:avLst/>
              <a:gdLst>
                <a:gd name="connsiteX0" fmla="*/ 0 w 215023"/>
                <a:gd name="connsiteY0" fmla="*/ 0 h 210007"/>
                <a:gd name="connsiteX1" fmla="*/ 134334 w 215023"/>
                <a:gd name="connsiteY1" fmla="*/ 143415 h 210007"/>
                <a:gd name="connsiteX2" fmla="*/ 75674 w 215023"/>
                <a:gd name="connsiteY2" fmla="*/ 114920 h 210007"/>
                <a:gd name="connsiteX3" fmla="*/ 140284 w 215023"/>
                <a:gd name="connsiteY3" fmla="*/ 168257 h 210007"/>
                <a:gd name="connsiteX4" fmla="*/ 200718 w 215023"/>
                <a:gd name="connsiteY4" fmla="*/ 210008 h 210007"/>
                <a:gd name="connsiteX5" fmla="*/ 209903 w 215023"/>
                <a:gd name="connsiteY5" fmla="*/ 185166 h 210007"/>
                <a:gd name="connsiteX6" fmla="*/ 213765 w 215023"/>
                <a:gd name="connsiteY6" fmla="*/ 169614 h 210007"/>
                <a:gd name="connsiteX7" fmla="*/ 199988 w 215023"/>
                <a:gd name="connsiteY7" fmla="*/ 104065 h 210007"/>
                <a:gd name="connsiteX8" fmla="*/ 0 w 215023"/>
                <a:gd name="connsiteY8" fmla="*/ 0 h 2100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5023" h="210007">
                  <a:moveTo>
                    <a:pt x="0" y="0"/>
                  </a:moveTo>
                  <a:cubicBezTo>
                    <a:pt x="63984" y="37367"/>
                    <a:pt x="120243" y="78701"/>
                    <a:pt x="134334" y="143415"/>
                  </a:cubicBezTo>
                  <a:cubicBezTo>
                    <a:pt x="112790" y="138718"/>
                    <a:pt x="92687" y="128948"/>
                    <a:pt x="75674" y="114920"/>
                  </a:cubicBezTo>
                  <a:cubicBezTo>
                    <a:pt x="87260" y="141014"/>
                    <a:pt x="114607" y="155836"/>
                    <a:pt x="140284" y="168257"/>
                  </a:cubicBezTo>
                  <a:cubicBezTo>
                    <a:pt x="162412" y="178695"/>
                    <a:pt x="185897" y="190489"/>
                    <a:pt x="200718" y="210008"/>
                  </a:cubicBezTo>
                  <a:cubicBezTo>
                    <a:pt x="204580" y="199570"/>
                    <a:pt x="209068" y="188506"/>
                    <a:pt x="209903" y="185166"/>
                  </a:cubicBezTo>
                  <a:cubicBezTo>
                    <a:pt x="211615" y="180093"/>
                    <a:pt x="212909" y="174895"/>
                    <a:pt x="213765" y="169614"/>
                  </a:cubicBezTo>
                  <a:cubicBezTo>
                    <a:pt x="217575" y="146807"/>
                    <a:pt x="212659" y="123406"/>
                    <a:pt x="199988" y="104065"/>
                  </a:cubicBezTo>
                  <a:cubicBezTo>
                    <a:pt x="175146" y="66384"/>
                    <a:pt x="129533" y="14404"/>
                    <a:pt x="0" y="0"/>
                  </a:cubicBezTo>
                  <a:close/>
                </a:path>
              </a:pathLst>
            </a:custGeom>
            <a:solidFill>
              <a:srgbClr val="407BFF">
                <a:alpha val="20000"/>
              </a:srgbClr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93" name="Полилиния: фигура 292">
              <a:extLst>
                <a:ext uri="{FF2B5EF4-FFF2-40B4-BE49-F238E27FC236}">
                  <a16:creationId xmlns:a16="http://schemas.microsoft.com/office/drawing/2014/main" id="{3E0CB5D5-76EB-34D1-1921-0A6E93043FD5}"/>
                </a:ext>
              </a:extLst>
            </p:cNvPr>
            <p:cNvSpPr/>
            <p:nvPr/>
          </p:nvSpPr>
          <p:spPr>
            <a:xfrm>
              <a:off x="13601438" y="7040900"/>
              <a:ext cx="250126" cy="190326"/>
            </a:xfrm>
            <a:custGeom>
              <a:avLst/>
              <a:gdLst>
                <a:gd name="connsiteX0" fmla="*/ 150199 w 250126"/>
                <a:gd name="connsiteY0" fmla="*/ 78225 h 190326"/>
                <a:gd name="connsiteX1" fmla="*/ 139762 w 250126"/>
                <a:gd name="connsiteY1" fmla="*/ 69875 h 190326"/>
                <a:gd name="connsiteX2" fmla="*/ 0 w 250126"/>
                <a:gd name="connsiteY2" fmla="*/ 3282 h 190326"/>
                <a:gd name="connsiteX3" fmla="*/ 138927 w 250126"/>
                <a:gd name="connsiteY3" fmla="*/ 12571 h 190326"/>
                <a:gd name="connsiteX4" fmla="*/ 245601 w 250126"/>
                <a:gd name="connsiteY4" fmla="*/ 80521 h 190326"/>
                <a:gd name="connsiteX5" fmla="*/ 236102 w 250126"/>
                <a:gd name="connsiteY5" fmla="*/ 190326 h 190326"/>
                <a:gd name="connsiteX6" fmla="*/ 150199 w 250126"/>
                <a:gd name="connsiteY6" fmla="*/ 78225 h 190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0126" h="190326">
                  <a:moveTo>
                    <a:pt x="150199" y="78225"/>
                  </a:moveTo>
                  <a:cubicBezTo>
                    <a:pt x="146964" y="75407"/>
                    <a:pt x="143624" y="72589"/>
                    <a:pt x="139762" y="69875"/>
                  </a:cubicBezTo>
                  <a:cubicBezTo>
                    <a:pt x="98929" y="37205"/>
                    <a:pt x="51093" y="14409"/>
                    <a:pt x="0" y="3282"/>
                  </a:cubicBezTo>
                  <a:cubicBezTo>
                    <a:pt x="46459" y="-3210"/>
                    <a:pt x="93752" y="-48"/>
                    <a:pt x="138927" y="12571"/>
                  </a:cubicBezTo>
                  <a:cubicBezTo>
                    <a:pt x="175146" y="23009"/>
                    <a:pt x="233702" y="39501"/>
                    <a:pt x="245601" y="80521"/>
                  </a:cubicBezTo>
                  <a:cubicBezTo>
                    <a:pt x="256038" y="117158"/>
                    <a:pt x="246540" y="155047"/>
                    <a:pt x="236102" y="190326"/>
                  </a:cubicBezTo>
                  <a:cubicBezTo>
                    <a:pt x="214152" y="148283"/>
                    <a:pt x="185082" y="110352"/>
                    <a:pt x="150199" y="78225"/>
                  </a:cubicBezTo>
                  <a:close/>
                </a:path>
              </a:pathLst>
            </a:custGeom>
            <a:solidFill>
              <a:srgbClr val="E0E0E0"/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94" name="Полилиния: фигура 293">
              <a:extLst>
                <a:ext uri="{FF2B5EF4-FFF2-40B4-BE49-F238E27FC236}">
                  <a16:creationId xmlns:a16="http://schemas.microsoft.com/office/drawing/2014/main" id="{CC2082A0-5746-696A-B84A-4E659D923A0F}"/>
                </a:ext>
              </a:extLst>
            </p:cNvPr>
            <p:cNvSpPr/>
            <p:nvPr/>
          </p:nvSpPr>
          <p:spPr>
            <a:xfrm>
              <a:off x="13888059" y="7005626"/>
              <a:ext cx="284324" cy="189187"/>
            </a:xfrm>
            <a:custGeom>
              <a:avLst/>
              <a:gdLst>
                <a:gd name="connsiteX0" fmla="*/ 55946 w 284324"/>
                <a:gd name="connsiteY0" fmla="*/ 162556 h 189187"/>
                <a:gd name="connsiteX1" fmla="*/ 72751 w 284324"/>
                <a:gd name="connsiteY1" fmla="*/ 164435 h 189187"/>
                <a:gd name="connsiteX2" fmla="*/ 84963 w 284324"/>
                <a:gd name="connsiteY2" fmla="*/ 151805 h 189187"/>
                <a:gd name="connsiteX3" fmla="*/ 132977 w 284324"/>
                <a:gd name="connsiteY3" fmla="*/ 188651 h 189187"/>
                <a:gd name="connsiteX4" fmla="*/ 181721 w 284324"/>
                <a:gd name="connsiteY4" fmla="*/ 158694 h 189187"/>
                <a:gd name="connsiteX5" fmla="*/ 222011 w 284324"/>
                <a:gd name="connsiteY5" fmla="*/ 171220 h 189187"/>
                <a:gd name="connsiteX6" fmla="*/ 258335 w 284324"/>
                <a:gd name="connsiteY6" fmla="*/ 152119 h 189187"/>
                <a:gd name="connsiteX7" fmla="*/ 260527 w 284324"/>
                <a:gd name="connsiteY7" fmla="*/ 97947 h 189187"/>
                <a:gd name="connsiteX8" fmla="*/ 284325 w 284324"/>
                <a:gd name="connsiteY8" fmla="*/ 79994 h 189187"/>
                <a:gd name="connsiteX9" fmla="*/ 268772 w 284324"/>
                <a:gd name="connsiteY9" fmla="*/ 49306 h 189187"/>
                <a:gd name="connsiteX10" fmla="*/ 135691 w 284324"/>
                <a:gd name="connsiteY10" fmla="*/ 354 h 189187"/>
                <a:gd name="connsiteX11" fmla="*/ 0 w 284324"/>
                <a:gd name="connsiteY11" fmla="*/ 38973 h 189187"/>
                <a:gd name="connsiteX12" fmla="*/ 18997 w 284324"/>
                <a:gd name="connsiteY12" fmla="*/ 51185 h 189187"/>
                <a:gd name="connsiteX13" fmla="*/ 33609 w 284324"/>
                <a:gd name="connsiteY13" fmla="*/ 86674 h 189187"/>
                <a:gd name="connsiteX14" fmla="*/ 45613 w 284324"/>
                <a:gd name="connsiteY14" fmla="*/ 146482 h 189187"/>
                <a:gd name="connsiteX15" fmla="*/ 55216 w 284324"/>
                <a:gd name="connsiteY15" fmla="*/ 162243 h 189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84324" h="189187">
                  <a:moveTo>
                    <a:pt x="55946" y="162556"/>
                  </a:moveTo>
                  <a:cubicBezTo>
                    <a:pt x="60623" y="166606"/>
                    <a:pt x="67303" y="167347"/>
                    <a:pt x="72751" y="164435"/>
                  </a:cubicBezTo>
                  <a:cubicBezTo>
                    <a:pt x="77761" y="161304"/>
                    <a:pt x="79849" y="154728"/>
                    <a:pt x="84963" y="151805"/>
                  </a:cubicBezTo>
                  <a:cubicBezTo>
                    <a:pt x="94336" y="170907"/>
                    <a:pt x="112101" y="184538"/>
                    <a:pt x="132977" y="188651"/>
                  </a:cubicBezTo>
                  <a:cubicBezTo>
                    <a:pt x="154385" y="192012"/>
                    <a:pt x="175052" y="179309"/>
                    <a:pt x="181721" y="158694"/>
                  </a:cubicBezTo>
                  <a:cubicBezTo>
                    <a:pt x="193662" y="166658"/>
                    <a:pt x="207659" y="171011"/>
                    <a:pt x="222011" y="171220"/>
                  </a:cubicBezTo>
                  <a:cubicBezTo>
                    <a:pt x="236530" y="171241"/>
                    <a:pt x="250130" y="164091"/>
                    <a:pt x="258335" y="152119"/>
                  </a:cubicBezTo>
                  <a:cubicBezTo>
                    <a:pt x="268146" y="136358"/>
                    <a:pt x="264493" y="116108"/>
                    <a:pt x="260527" y="97947"/>
                  </a:cubicBezTo>
                  <a:cubicBezTo>
                    <a:pt x="270964" y="103270"/>
                    <a:pt x="284011" y="91893"/>
                    <a:pt x="284325" y="79994"/>
                  </a:cubicBezTo>
                  <a:cubicBezTo>
                    <a:pt x="283427" y="68105"/>
                    <a:pt x="277822" y="57062"/>
                    <a:pt x="268772" y="49306"/>
                  </a:cubicBezTo>
                  <a:cubicBezTo>
                    <a:pt x="234119" y="13296"/>
                    <a:pt x="183600" y="3172"/>
                    <a:pt x="135691" y="354"/>
                  </a:cubicBezTo>
                  <a:cubicBezTo>
                    <a:pt x="92792" y="-2047"/>
                    <a:pt x="32566" y="7451"/>
                    <a:pt x="0" y="38973"/>
                  </a:cubicBezTo>
                  <a:cubicBezTo>
                    <a:pt x="5814" y="43795"/>
                    <a:pt x="12191" y="47897"/>
                    <a:pt x="18997" y="51185"/>
                  </a:cubicBezTo>
                  <a:cubicBezTo>
                    <a:pt x="26021" y="62009"/>
                    <a:pt x="30979" y="74044"/>
                    <a:pt x="33609" y="86674"/>
                  </a:cubicBezTo>
                  <a:cubicBezTo>
                    <a:pt x="36543" y="106808"/>
                    <a:pt x="40551" y="126776"/>
                    <a:pt x="45613" y="146482"/>
                  </a:cubicBezTo>
                  <a:cubicBezTo>
                    <a:pt x="47346" y="152494"/>
                    <a:pt x="50665" y="157943"/>
                    <a:pt x="55216" y="162243"/>
                  </a:cubicBezTo>
                  <a:close/>
                </a:path>
              </a:pathLst>
            </a:custGeom>
            <a:solidFill>
              <a:srgbClr val="407BFF"/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95" name="Полилиния: фигура 294">
              <a:extLst>
                <a:ext uri="{FF2B5EF4-FFF2-40B4-BE49-F238E27FC236}">
                  <a16:creationId xmlns:a16="http://schemas.microsoft.com/office/drawing/2014/main" id="{33767713-1E50-56E6-08CB-3043A0570413}"/>
                </a:ext>
              </a:extLst>
            </p:cNvPr>
            <p:cNvSpPr/>
            <p:nvPr/>
          </p:nvSpPr>
          <p:spPr>
            <a:xfrm>
              <a:off x="13888476" y="7005105"/>
              <a:ext cx="284324" cy="189709"/>
            </a:xfrm>
            <a:custGeom>
              <a:avLst/>
              <a:gdLst>
                <a:gd name="connsiteX0" fmla="*/ 55946 w 284324"/>
                <a:gd name="connsiteY0" fmla="*/ 163078 h 189709"/>
                <a:gd name="connsiteX1" fmla="*/ 72751 w 284324"/>
                <a:gd name="connsiteY1" fmla="*/ 164957 h 189709"/>
                <a:gd name="connsiteX2" fmla="*/ 84963 w 284324"/>
                <a:gd name="connsiteY2" fmla="*/ 152327 h 189709"/>
                <a:gd name="connsiteX3" fmla="*/ 132977 w 284324"/>
                <a:gd name="connsiteY3" fmla="*/ 189173 h 189709"/>
                <a:gd name="connsiteX4" fmla="*/ 181722 w 284324"/>
                <a:gd name="connsiteY4" fmla="*/ 159216 h 189709"/>
                <a:gd name="connsiteX5" fmla="*/ 222011 w 284324"/>
                <a:gd name="connsiteY5" fmla="*/ 171742 h 189709"/>
                <a:gd name="connsiteX6" fmla="*/ 258335 w 284324"/>
                <a:gd name="connsiteY6" fmla="*/ 152640 h 189709"/>
                <a:gd name="connsiteX7" fmla="*/ 260527 w 284324"/>
                <a:gd name="connsiteY7" fmla="*/ 98468 h 189709"/>
                <a:gd name="connsiteX8" fmla="*/ 284325 w 284324"/>
                <a:gd name="connsiteY8" fmla="*/ 80515 h 189709"/>
                <a:gd name="connsiteX9" fmla="*/ 268772 w 284324"/>
                <a:gd name="connsiteY9" fmla="*/ 49202 h 189709"/>
                <a:gd name="connsiteX10" fmla="*/ 135691 w 284324"/>
                <a:gd name="connsiteY10" fmla="*/ 354 h 189709"/>
                <a:gd name="connsiteX11" fmla="*/ 0 w 284324"/>
                <a:gd name="connsiteY11" fmla="*/ 38973 h 189709"/>
                <a:gd name="connsiteX12" fmla="*/ 18997 w 284324"/>
                <a:gd name="connsiteY12" fmla="*/ 51185 h 189709"/>
                <a:gd name="connsiteX13" fmla="*/ 33610 w 284324"/>
                <a:gd name="connsiteY13" fmla="*/ 86569 h 189709"/>
                <a:gd name="connsiteX14" fmla="*/ 45613 w 284324"/>
                <a:gd name="connsiteY14" fmla="*/ 146482 h 189709"/>
                <a:gd name="connsiteX15" fmla="*/ 55216 w 284324"/>
                <a:gd name="connsiteY15" fmla="*/ 162139 h 1897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84324" h="189709">
                  <a:moveTo>
                    <a:pt x="55946" y="163078"/>
                  </a:moveTo>
                  <a:cubicBezTo>
                    <a:pt x="60664" y="167013"/>
                    <a:pt x="67282" y="167754"/>
                    <a:pt x="72751" y="164957"/>
                  </a:cubicBezTo>
                  <a:cubicBezTo>
                    <a:pt x="77761" y="161826"/>
                    <a:pt x="79849" y="155250"/>
                    <a:pt x="84963" y="152327"/>
                  </a:cubicBezTo>
                  <a:cubicBezTo>
                    <a:pt x="94316" y="171449"/>
                    <a:pt x="112081" y="185091"/>
                    <a:pt x="132977" y="189173"/>
                  </a:cubicBezTo>
                  <a:cubicBezTo>
                    <a:pt x="154385" y="192534"/>
                    <a:pt x="175052" y="179831"/>
                    <a:pt x="181722" y="159216"/>
                  </a:cubicBezTo>
                  <a:cubicBezTo>
                    <a:pt x="193662" y="167180"/>
                    <a:pt x="207659" y="171533"/>
                    <a:pt x="222011" y="171742"/>
                  </a:cubicBezTo>
                  <a:cubicBezTo>
                    <a:pt x="236530" y="171762"/>
                    <a:pt x="250131" y="164613"/>
                    <a:pt x="258335" y="152640"/>
                  </a:cubicBezTo>
                  <a:cubicBezTo>
                    <a:pt x="268146" y="136879"/>
                    <a:pt x="264493" y="116630"/>
                    <a:pt x="260527" y="98468"/>
                  </a:cubicBezTo>
                  <a:cubicBezTo>
                    <a:pt x="270964" y="103792"/>
                    <a:pt x="284012" y="92310"/>
                    <a:pt x="284325" y="80515"/>
                  </a:cubicBezTo>
                  <a:cubicBezTo>
                    <a:pt x="283542" y="68418"/>
                    <a:pt x="277937" y="57135"/>
                    <a:pt x="268772" y="49202"/>
                  </a:cubicBezTo>
                  <a:cubicBezTo>
                    <a:pt x="234119" y="13296"/>
                    <a:pt x="183600" y="3067"/>
                    <a:pt x="135691" y="354"/>
                  </a:cubicBezTo>
                  <a:cubicBezTo>
                    <a:pt x="92792" y="-2047"/>
                    <a:pt x="32566" y="7451"/>
                    <a:pt x="0" y="38973"/>
                  </a:cubicBezTo>
                  <a:cubicBezTo>
                    <a:pt x="5845" y="43754"/>
                    <a:pt x="12223" y="47856"/>
                    <a:pt x="18997" y="51185"/>
                  </a:cubicBezTo>
                  <a:cubicBezTo>
                    <a:pt x="26000" y="61988"/>
                    <a:pt x="30948" y="73982"/>
                    <a:pt x="33610" y="86569"/>
                  </a:cubicBezTo>
                  <a:cubicBezTo>
                    <a:pt x="36480" y="106746"/>
                    <a:pt x="40488" y="126755"/>
                    <a:pt x="45613" y="146482"/>
                  </a:cubicBezTo>
                  <a:cubicBezTo>
                    <a:pt x="47304" y="152484"/>
                    <a:pt x="50634" y="157901"/>
                    <a:pt x="55216" y="162139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96" name="Полилиния: фигура 295">
              <a:extLst>
                <a:ext uri="{FF2B5EF4-FFF2-40B4-BE49-F238E27FC236}">
                  <a16:creationId xmlns:a16="http://schemas.microsoft.com/office/drawing/2014/main" id="{27DA8CB0-A984-6DE2-0ED7-996AB8A5DC35}"/>
                </a:ext>
              </a:extLst>
            </p:cNvPr>
            <p:cNvSpPr/>
            <p:nvPr/>
          </p:nvSpPr>
          <p:spPr>
            <a:xfrm>
              <a:off x="13888580" y="7023515"/>
              <a:ext cx="157819" cy="170507"/>
            </a:xfrm>
            <a:custGeom>
              <a:avLst/>
              <a:gdLst>
                <a:gd name="connsiteX0" fmla="*/ 132455 w 157819"/>
                <a:gd name="connsiteY0" fmla="*/ 161681 h 170507"/>
                <a:gd name="connsiteX1" fmla="*/ 101142 w 157819"/>
                <a:gd name="connsiteY1" fmla="*/ 113458 h 170507"/>
                <a:gd name="connsiteX2" fmla="*/ 71916 w 157819"/>
                <a:gd name="connsiteY2" fmla="*/ 119617 h 170507"/>
                <a:gd name="connsiteX3" fmla="*/ 62418 w 157819"/>
                <a:gd name="connsiteY3" fmla="*/ 114920 h 170507"/>
                <a:gd name="connsiteX4" fmla="*/ 61374 w 157819"/>
                <a:gd name="connsiteY4" fmla="*/ 103751 h 170507"/>
                <a:gd name="connsiteX5" fmla="*/ 67428 w 157819"/>
                <a:gd name="connsiteY5" fmla="*/ 62000 h 170507"/>
                <a:gd name="connsiteX6" fmla="*/ 53755 w 157819"/>
                <a:gd name="connsiteY6" fmla="*/ 23902 h 170507"/>
                <a:gd name="connsiteX7" fmla="*/ 31313 w 157819"/>
                <a:gd name="connsiteY7" fmla="*/ 0 h 170507"/>
                <a:gd name="connsiteX8" fmla="*/ 0 w 157819"/>
                <a:gd name="connsiteY8" fmla="*/ 20876 h 170507"/>
                <a:gd name="connsiteX9" fmla="*/ 18997 w 157819"/>
                <a:gd name="connsiteY9" fmla="*/ 33088 h 170507"/>
                <a:gd name="connsiteX10" fmla="*/ 33610 w 157819"/>
                <a:gd name="connsiteY10" fmla="*/ 68472 h 170507"/>
                <a:gd name="connsiteX11" fmla="*/ 45613 w 157819"/>
                <a:gd name="connsiteY11" fmla="*/ 128385 h 170507"/>
                <a:gd name="connsiteX12" fmla="*/ 55216 w 157819"/>
                <a:gd name="connsiteY12" fmla="*/ 144041 h 170507"/>
                <a:gd name="connsiteX13" fmla="*/ 55216 w 157819"/>
                <a:gd name="connsiteY13" fmla="*/ 144041 h 170507"/>
                <a:gd name="connsiteX14" fmla="*/ 72021 w 157819"/>
                <a:gd name="connsiteY14" fmla="*/ 145920 h 170507"/>
                <a:gd name="connsiteX15" fmla="*/ 84233 w 157819"/>
                <a:gd name="connsiteY15" fmla="*/ 133290 h 170507"/>
                <a:gd name="connsiteX16" fmla="*/ 132246 w 157819"/>
                <a:gd name="connsiteY16" fmla="*/ 170136 h 170507"/>
                <a:gd name="connsiteX17" fmla="*/ 157819 w 157819"/>
                <a:gd name="connsiteY17" fmla="*/ 166169 h 170507"/>
                <a:gd name="connsiteX18" fmla="*/ 132455 w 157819"/>
                <a:gd name="connsiteY18" fmla="*/ 161681 h 1705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57819" h="170507">
                  <a:moveTo>
                    <a:pt x="132455" y="161681"/>
                  </a:moveTo>
                  <a:cubicBezTo>
                    <a:pt x="115650" y="151243"/>
                    <a:pt x="107927" y="131829"/>
                    <a:pt x="101142" y="113458"/>
                  </a:cubicBezTo>
                  <a:cubicBezTo>
                    <a:pt x="92395" y="118792"/>
                    <a:pt x="82072" y="120974"/>
                    <a:pt x="71916" y="119617"/>
                  </a:cubicBezTo>
                  <a:cubicBezTo>
                    <a:pt x="68242" y="119418"/>
                    <a:pt x="64808" y="117717"/>
                    <a:pt x="62418" y="114920"/>
                  </a:cubicBezTo>
                  <a:cubicBezTo>
                    <a:pt x="60654" y="111465"/>
                    <a:pt x="60278" y="107467"/>
                    <a:pt x="61374" y="103751"/>
                  </a:cubicBezTo>
                  <a:cubicBezTo>
                    <a:pt x="64558" y="90026"/>
                    <a:pt x="66582" y="76060"/>
                    <a:pt x="67428" y="62000"/>
                  </a:cubicBezTo>
                  <a:cubicBezTo>
                    <a:pt x="68179" y="47982"/>
                    <a:pt x="63253" y="34246"/>
                    <a:pt x="53755" y="23902"/>
                  </a:cubicBezTo>
                  <a:cubicBezTo>
                    <a:pt x="45613" y="16179"/>
                    <a:pt x="32879" y="10229"/>
                    <a:pt x="31313" y="0"/>
                  </a:cubicBezTo>
                  <a:cubicBezTo>
                    <a:pt x="19748" y="5094"/>
                    <a:pt x="9154" y="12160"/>
                    <a:pt x="0" y="20876"/>
                  </a:cubicBezTo>
                  <a:cubicBezTo>
                    <a:pt x="5845" y="25656"/>
                    <a:pt x="12223" y="29758"/>
                    <a:pt x="18997" y="33088"/>
                  </a:cubicBezTo>
                  <a:cubicBezTo>
                    <a:pt x="26000" y="43891"/>
                    <a:pt x="30948" y="55884"/>
                    <a:pt x="33610" y="68472"/>
                  </a:cubicBezTo>
                  <a:cubicBezTo>
                    <a:pt x="36480" y="88648"/>
                    <a:pt x="40488" y="108657"/>
                    <a:pt x="45613" y="128385"/>
                  </a:cubicBezTo>
                  <a:cubicBezTo>
                    <a:pt x="47304" y="134386"/>
                    <a:pt x="50634" y="139803"/>
                    <a:pt x="55216" y="144041"/>
                  </a:cubicBezTo>
                  <a:lnTo>
                    <a:pt x="55216" y="144041"/>
                  </a:lnTo>
                  <a:cubicBezTo>
                    <a:pt x="59934" y="147976"/>
                    <a:pt x="66551" y="148717"/>
                    <a:pt x="72021" y="145920"/>
                  </a:cubicBezTo>
                  <a:cubicBezTo>
                    <a:pt x="77031" y="142789"/>
                    <a:pt x="79118" y="136213"/>
                    <a:pt x="84233" y="133290"/>
                  </a:cubicBezTo>
                  <a:cubicBezTo>
                    <a:pt x="93585" y="152412"/>
                    <a:pt x="111350" y="166054"/>
                    <a:pt x="132246" y="170136"/>
                  </a:cubicBezTo>
                  <a:cubicBezTo>
                    <a:pt x="140973" y="171242"/>
                    <a:pt x="149834" y="169864"/>
                    <a:pt x="157819" y="166169"/>
                  </a:cubicBezTo>
                  <a:cubicBezTo>
                    <a:pt x="149104" y="167328"/>
                    <a:pt x="140242" y="165762"/>
                    <a:pt x="132455" y="161681"/>
                  </a:cubicBezTo>
                  <a:close/>
                </a:path>
              </a:pathLst>
            </a:custGeom>
            <a:solidFill>
              <a:srgbClr val="407BFF">
                <a:alpha val="20000"/>
              </a:srgbClr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297" name="Рисунок 5">
            <a:extLst>
              <a:ext uri="{FF2B5EF4-FFF2-40B4-BE49-F238E27FC236}">
                <a16:creationId xmlns:a16="http://schemas.microsoft.com/office/drawing/2014/main" id="{0DFEE689-71E3-3BBA-0798-C2CC57191FEF}"/>
              </a:ext>
            </a:extLst>
          </p:cNvPr>
          <p:cNvGrpSpPr/>
          <p:nvPr/>
        </p:nvGrpSpPr>
        <p:grpSpPr>
          <a:xfrm>
            <a:off x="16264177" y="8728746"/>
            <a:ext cx="681524" cy="793270"/>
            <a:chOff x="16034608" y="8284292"/>
            <a:chExt cx="540019" cy="628563"/>
          </a:xfrm>
        </p:grpSpPr>
        <p:sp>
          <p:nvSpPr>
            <p:cNvPr id="298" name="Полилиния: фигура 297">
              <a:extLst>
                <a:ext uri="{FF2B5EF4-FFF2-40B4-BE49-F238E27FC236}">
                  <a16:creationId xmlns:a16="http://schemas.microsoft.com/office/drawing/2014/main" id="{053D6C1E-B36E-3B83-317C-2E251AD109ED}"/>
                </a:ext>
              </a:extLst>
            </p:cNvPr>
            <p:cNvSpPr/>
            <p:nvPr/>
          </p:nvSpPr>
          <p:spPr>
            <a:xfrm>
              <a:off x="16266398" y="8732282"/>
              <a:ext cx="127050" cy="180573"/>
            </a:xfrm>
            <a:custGeom>
              <a:avLst/>
              <a:gdLst>
                <a:gd name="connsiteX0" fmla="*/ 116390 w 127050"/>
                <a:gd name="connsiteY0" fmla="*/ 8976 h 180573"/>
                <a:gd name="connsiteX1" fmla="*/ 102821 w 127050"/>
                <a:gd name="connsiteY1" fmla="*/ 100307 h 180573"/>
                <a:gd name="connsiteX2" fmla="*/ 126932 w 127050"/>
                <a:gd name="connsiteY2" fmla="*/ 105108 h 180573"/>
                <a:gd name="connsiteX3" fmla="*/ 99377 w 127050"/>
                <a:gd name="connsiteY3" fmla="*/ 114398 h 180573"/>
                <a:gd name="connsiteX4" fmla="*/ 71299 w 127050"/>
                <a:gd name="connsiteY4" fmla="*/ 180573 h 180573"/>
                <a:gd name="connsiteX5" fmla="*/ 85286 w 127050"/>
                <a:gd name="connsiteY5" fmla="*/ 119408 h 180573"/>
                <a:gd name="connsiteX6" fmla="*/ 6063 w 127050"/>
                <a:gd name="connsiteY6" fmla="*/ 160011 h 180573"/>
                <a:gd name="connsiteX7" fmla="*/ 70777 w 127050"/>
                <a:gd name="connsiteY7" fmla="*/ 109805 h 180573"/>
                <a:gd name="connsiteX8" fmla="*/ 9 w 127050"/>
                <a:gd name="connsiteY8" fmla="*/ 113876 h 180573"/>
                <a:gd name="connsiteX9" fmla="*/ 87791 w 127050"/>
                <a:gd name="connsiteY9" fmla="*/ 94775 h 180573"/>
                <a:gd name="connsiteX10" fmla="*/ 88313 w 127050"/>
                <a:gd name="connsiteY10" fmla="*/ 0 h 180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7050" h="180573">
                  <a:moveTo>
                    <a:pt x="116390" y="8976"/>
                  </a:moveTo>
                  <a:lnTo>
                    <a:pt x="102821" y="100307"/>
                  </a:lnTo>
                  <a:cubicBezTo>
                    <a:pt x="102821" y="100307"/>
                    <a:pt x="129020" y="99367"/>
                    <a:pt x="126932" y="105108"/>
                  </a:cubicBezTo>
                  <a:cubicBezTo>
                    <a:pt x="124845" y="110849"/>
                    <a:pt x="99377" y="114398"/>
                    <a:pt x="99377" y="114398"/>
                  </a:cubicBezTo>
                  <a:cubicBezTo>
                    <a:pt x="99377" y="114398"/>
                    <a:pt x="79232" y="180573"/>
                    <a:pt x="71299" y="180573"/>
                  </a:cubicBezTo>
                  <a:cubicBezTo>
                    <a:pt x="63366" y="180573"/>
                    <a:pt x="85286" y="119408"/>
                    <a:pt x="85286" y="119408"/>
                  </a:cubicBezTo>
                  <a:cubicBezTo>
                    <a:pt x="85286" y="119408"/>
                    <a:pt x="12221" y="165021"/>
                    <a:pt x="6063" y="160011"/>
                  </a:cubicBezTo>
                  <a:cubicBezTo>
                    <a:pt x="-95" y="155001"/>
                    <a:pt x="70777" y="109805"/>
                    <a:pt x="70777" y="109805"/>
                  </a:cubicBezTo>
                  <a:cubicBezTo>
                    <a:pt x="70777" y="109805"/>
                    <a:pt x="1053" y="120243"/>
                    <a:pt x="9" y="113876"/>
                  </a:cubicBezTo>
                  <a:cubicBezTo>
                    <a:pt x="-1035" y="107509"/>
                    <a:pt x="87791" y="95819"/>
                    <a:pt x="87791" y="94775"/>
                  </a:cubicBezTo>
                  <a:cubicBezTo>
                    <a:pt x="87791" y="93731"/>
                    <a:pt x="88313" y="0"/>
                    <a:pt x="88313" y="0"/>
                  </a:cubicBezTo>
                  <a:close/>
                </a:path>
              </a:pathLst>
            </a:custGeom>
            <a:solidFill>
              <a:srgbClr val="455A64"/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99" name="Полилиния: фигура 298">
              <a:extLst>
                <a:ext uri="{FF2B5EF4-FFF2-40B4-BE49-F238E27FC236}">
                  <a16:creationId xmlns:a16="http://schemas.microsoft.com/office/drawing/2014/main" id="{4CAFFB7A-2C27-6433-ED86-7D3B581E293D}"/>
                </a:ext>
              </a:extLst>
            </p:cNvPr>
            <p:cNvSpPr/>
            <p:nvPr/>
          </p:nvSpPr>
          <p:spPr>
            <a:xfrm>
              <a:off x="16354502" y="8732282"/>
              <a:ext cx="28286" cy="40394"/>
            </a:xfrm>
            <a:custGeom>
              <a:avLst/>
              <a:gdLst>
                <a:gd name="connsiteX0" fmla="*/ 0 w 28286"/>
                <a:gd name="connsiteY0" fmla="*/ 40394 h 40394"/>
                <a:gd name="connsiteX1" fmla="*/ 19623 w 28286"/>
                <a:gd name="connsiteY1" fmla="*/ 37889 h 40394"/>
                <a:gd name="connsiteX2" fmla="*/ 24320 w 28286"/>
                <a:gd name="connsiteY2" fmla="*/ 36010 h 40394"/>
                <a:gd name="connsiteX3" fmla="*/ 28286 w 28286"/>
                <a:gd name="connsiteY3" fmla="*/ 8976 h 40394"/>
                <a:gd name="connsiteX4" fmla="*/ 209 w 28286"/>
                <a:gd name="connsiteY4" fmla="*/ 0 h 40394"/>
                <a:gd name="connsiteX5" fmla="*/ 0 w 28286"/>
                <a:gd name="connsiteY5" fmla="*/ 40394 h 40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286" h="40394">
                  <a:moveTo>
                    <a:pt x="0" y="40394"/>
                  </a:moveTo>
                  <a:cubicBezTo>
                    <a:pt x="6618" y="40405"/>
                    <a:pt x="13214" y="39559"/>
                    <a:pt x="19623" y="37889"/>
                  </a:cubicBezTo>
                  <a:cubicBezTo>
                    <a:pt x="21251" y="37451"/>
                    <a:pt x="22828" y="36814"/>
                    <a:pt x="24320" y="36010"/>
                  </a:cubicBezTo>
                  <a:lnTo>
                    <a:pt x="28286" y="8976"/>
                  </a:lnTo>
                  <a:lnTo>
                    <a:pt x="209" y="0"/>
                  </a:lnTo>
                  <a:cubicBezTo>
                    <a:pt x="209" y="0"/>
                    <a:pt x="104" y="19310"/>
                    <a:pt x="0" y="40394"/>
                  </a:cubicBezTo>
                  <a:close/>
                </a:path>
              </a:pathLst>
            </a:custGeom>
            <a:solidFill>
              <a:srgbClr val="000000">
                <a:alpha val="15000"/>
              </a:srgbClr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00" name="Полилиния: фигура 299">
              <a:extLst>
                <a:ext uri="{FF2B5EF4-FFF2-40B4-BE49-F238E27FC236}">
                  <a16:creationId xmlns:a16="http://schemas.microsoft.com/office/drawing/2014/main" id="{A538001B-9D43-6C58-BA40-67B3B3D3E46C}"/>
                </a:ext>
              </a:extLst>
            </p:cNvPr>
            <p:cNvSpPr/>
            <p:nvPr/>
          </p:nvSpPr>
          <p:spPr>
            <a:xfrm>
              <a:off x="16266392" y="8837599"/>
              <a:ext cx="77777" cy="10488"/>
            </a:xfrm>
            <a:custGeom>
              <a:avLst/>
              <a:gdLst>
                <a:gd name="connsiteX0" fmla="*/ 70784 w 77777"/>
                <a:gd name="connsiteY0" fmla="*/ 4488 h 10488"/>
                <a:gd name="connsiteX1" fmla="*/ 77777 w 77777"/>
                <a:gd name="connsiteY1" fmla="*/ 0 h 10488"/>
                <a:gd name="connsiteX2" fmla="*/ 22353 w 77777"/>
                <a:gd name="connsiteY2" fmla="*/ 7307 h 10488"/>
                <a:gd name="connsiteX3" fmla="*/ 955 w 77777"/>
                <a:gd name="connsiteY3" fmla="*/ 7307 h 10488"/>
                <a:gd name="connsiteX4" fmla="*/ 16 w 77777"/>
                <a:gd name="connsiteY4" fmla="*/ 8559 h 10488"/>
                <a:gd name="connsiteX5" fmla="*/ 70784 w 77777"/>
                <a:gd name="connsiteY5" fmla="*/ 4488 h 10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7777" h="10488">
                  <a:moveTo>
                    <a:pt x="70784" y="4488"/>
                  </a:moveTo>
                  <a:lnTo>
                    <a:pt x="77777" y="0"/>
                  </a:lnTo>
                  <a:lnTo>
                    <a:pt x="22353" y="7307"/>
                  </a:lnTo>
                  <a:cubicBezTo>
                    <a:pt x="8053" y="9185"/>
                    <a:pt x="2104" y="9185"/>
                    <a:pt x="955" y="7307"/>
                  </a:cubicBezTo>
                  <a:cubicBezTo>
                    <a:pt x="329" y="7307"/>
                    <a:pt x="-88" y="8141"/>
                    <a:pt x="16" y="8559"/>
                  </a:cubicBezTo>
                  <a:cubicBezTo>
                    <a:pt x="747" y="14613"/>
                    <a:pt x="70784" y="4488"/>
                    <a:pt x="70784" y="4488"/>
                  </a:cubicBezTo>
                  <a:close/>
                </a:path>
              </a:pathLst>
            </a:custGeom>
            <a:solidFill>
              <a:srgbClr val="000000">
                <a:alpha val="15000"/>
              </a:srgbClr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01" name="Полилиния: фигура 300">
              <a:extLst>
                <a:ext uri="{FF2B5EF4-FFF2-40B4-BE49-F238E27FC236}">
                  <a16:creationId xmlns:a16="http://schemas.microsoft.com/office/drawing/2014/main" id="{39948FCA-42B1-5D00-EAC0-08B043572C19}"/>
                </a:ext>
              </a:extLst>
            </p:cNvPr>
            <p:cNvSpPr/>
            <p:nvPr/>
          </p:nvSpPr>
          <p:spPr>
            <a:xfrm>
              <a:off x="16271942" y="8843861"/>
              <a:ext cx="82455" cy="49024"/>
            </a:xfrm>
            <a:custGeom>
              <a:avLst/>
              <a:gdLst>
                <a:gd name="connsiteX0" fmla="*/ 82456 w 82455"/>
                <a:gd name="connsiteY0" fmla="*/ 0 h 49024"/>
                <a:gd name="connsiteX1" fmla="*/ 40078 w 82455"/>
                <a:gd name="connsiteY1" fmla="*/ 26929 h 49024"/>
                <a:gd name="connsiteX2" fmla="*/ 102 w 82455"/>
                <a:gd name="connsiteY2" fmla="*/ 47805 h 49024"/>
                <a:gd name="connsiteX3" fmla="*/ 102 w 82455"/>
                <a:gd name="connsiteY3" fmla="*/ 48640 h 49024"/>
                <a:gd name="connsiteX4" fmla="*/ 79324 w 82455"/>
                <a:gd name="connsiteY4" fmla="*/ 8037 h 490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455" h="49024">
                  <a:moveTo>
                    <a:pt x="82456" y="0"/>
                  </a:moveTo>
                  <a:cubicBezTo>
                    <a:pt x="82456" y="0"/>
                    <a:pt x="62415" y="13047"/>
                    <a:pt x="40078" y="26929"/>
                  </a:cubicBezTo>
                  <a:cubicBezTo>
                    <a:pt x="17742" y="40812"/>
                    <a:pt x="5738" y="48327"/>
                    <a:pt x="102" y="47805"/>
                  </a:cubicBezTo>
                  <a:cubicBezTo>
                    <a:pt x="-34" y="48066"/>
                    <a:pt x="-34" y="48379"/>
                    <a:pt x="102" y="48640"/>
                  </a:cubicBezTo>
                  <a:cubicBezTo>
                    <a:pt x="6573" y="53650"/>
                    <a:pt x="79324" y="8037"/>
                    <a:pt x="79324" y="8037"/>
                  </a:cubicBezTo>
                  <a:close/>
                </a:path>
              </a:pathLst>
            </a:custGeom>
            <a:solidFill>
              <a:srgbClr val="000000">
                <a:alpha val="15000"/>
              </a:srgbClr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02" name="Полилиния: фигура 301">
              <a:extLst>
                <a:ext uri="{FF2B5EF4-FFF2-40B4-BE49-F238E27FC236}">
                  <a16:creationId xmlns:a16="http://schemas.microsoft.com/office/drawing/2014/main" id="{A3ED3A6C-53D9-3E56-47DA-72BA644C475F}"/>
                </a:ext>
              </a:extLst>
            </p:cNvPr>
            <p:cNvSpPr/>
            <p:nvPr/>
          </p:nvSpPr>
          <p:spPr>
            <a:xfrm>
              <a:off x="16365775" y="8834676"/>
              <a:ext cx="27555" cy="12003"/>
            </a:xfrm>
            <a:custGeom>
              <a:avLst/>
              <a:gdLst>
                <a:gd name="connsiteX0" fmla="*/ 27556 w 27555"/>
                <a:gd name="connsiteY0" fmla="*/ 2714 h 12003"/>
                <a:gd name="connsiteX1" fmla="*/ 25781 w 27555"/>
                <a:gd name="connsiteY1" fmla="*/ 0 h 12003"/>
                <a:gd name="connsiteX2" fmla="*/ 17640 w 27555"/>
                <a:gd name="connsiteY2" fmla="*/ 5114 h 12003"/>
                <a:gd name="connsiteX3" fmla="*/ 1566 w 27555"/>
                <a:gd name="connsiteY3" fmla="*/ 7202 h 12003"/>
                <a:gd name="connsiteX4" fmla="*/ 0 w 27555"/>
                <a:gd name="connsiteY4" fmla="*/ 12003 h 12003"/>
                <a:gd name="connsiteX5" fmla="*/ 27556 w 27555"/>
                <a:gd name="connsiteY5" fmla="*/ 2714 h 12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555" h="12003">
                  <a:moveTo>
                    <a:pt x="27556" y="2714"/>
                  </a:moveTo>
                  <a:cubicBezTo>
                    <a:pt x="27556" y="1566"/>
                    <a:pt x="27556" y="626"/>
                    <a:pt x="25781" y="0"/>
                  </a:cubicBezTo>
                  <a:cubicBezTo>
                    <a:pt x="27138" y="1566"/>
                    <a:pt x="25781" y="3549"/>
                    <a:pt x="17640" y="5114"/>
                  </a:cubicBezTo>
                  <a:cubicBezTo>
                    <a:pt x="12316" y="6085"/>
                    <a:pt x="6951" y="6784"/>
                    <a:pt x="1566" y="7202"/>
                  </a:cubicBezTo>
                  <a:lnTo>
                    <a:pt x="0" y="12003"/>
                  </a:lnTo>
                  <a:cubicBezTo>
                    <a:pt x="0" y="12003"/>
                    <a:pt x="25468" y="8455"/>
                    <a:pt x="27556" y="2714"/>
                  </a:cubicBezTo>
                  <a:close/>
                </a:path>
              </a:pathLst>
            </a:custGeom>
            <a:solidFill>
              <a:srgbClr val="000000">
                <a:alpha val="15000"/>
              </a:srgbClr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03" name="Полилиния: фигура 302">
              <a:extLst>
                <a:ext uri="{FF2B5EF4-FFF2-40B4-BE49-F238E27FC236}">
                  <a16:creationId xmlns:a16="http://schemas.microsoft.com/office/drawing/2014/main" id="{15338026-4E8D-23D9-5878-7324866C0440}"/>
                </a:ext>
              </a:extLst>
            </p:cNvPr>
            <p:cNvSpPr/>
            <p:nvPr/>
          </p:nvSpPr>
          <p:spPr>
            <a:xfrm>
              <a:off x="16145009" y="8667672"/>
              <a:ext cx="127049" cy="180677"/>
            </a:xfrm>
            <a:custGeom>
              <a:avLst/>
              <a:gdLst>
                <a:gd name="connsiteX0" fmla="*/ 116389 w 127049"/>
                <a:gd name="connsiteY0" fmla="*/ 9081 h 180677"/>
                <a:gd name="connsiteX1" fmla="*/ 102819 w 127049"/>
                <a:gd name="connsiteY1" fmla="*/ 100411 h 180677"/>
                <a:gd name="connsiteX2" fmla="*/ 126931 w 127049"/>
                <a:gd name="connsiteY2" fmla="*/ 105213 h 180677"/>
                <a:gd name="connsiteX3" fmla="*/ 99375 w 127049"/>
                <a:gd name="connsiteY3" fmla="*/ 114398 h 180677"/>
                <a:gd name="connsiteX4" fmla="*/ 71193 w 127049"/>
                <a:gd name="connsiteY4" fmla="*/ 180678 h 180677"/>
                <a:gd name="connsiteX5" fmla="*/ 85284 w 127049"/>
                <a:gd name="connsiteY5" fmla="*/ 119408 h 180677"/>
                <a:gd name="connsiteX6" fmla="*/ 5957 w 127049"/>
                <a:gd name="connsiteY6" fmla="*/ 160115 h 180677"/>
                <a:gd name="connsiteX7" fmla="*/ 70775 w 127049"/>
                <a:gd name="connsiteY7" fmla="*/ 109910 h 180677"/>
                <a:gd name="connsiteX8" fmla="*/ 7 w 127049"/>
                <a:gd name="connsiteY8" fmla="*/ 113980 h 180677"/>
                <a:gd name="connsiteX9" fmla="*/ 87789 w 127049"/>
                <a:gd name="connsiteY9" fmla="*/ 94879 h 180677"/>
                <a:gd name="connsiteX10" fmla="*/ 88311 w 127049"/>
                <a:gd name="connsiteY10" fmla="*/ 0 h 180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7049" h="180677">
                  <a:moveTo>
                    <a:pt x="116389" y="9081"/>
                  </a:moveTo>
                  <a:lnTo>
                    <a:pt x="102819" y="100411"/>
                  </a:lnTo>
                  <a:cubicBezTo>
                    <a:pt x="102819" y="100411"/>
                    <a:pt x="129018" y="99367"/>
                    <a:pt x="126931" y="105213"/>
                  </a:cubicBezTo>
                  <a:cubicBezTo>
                    <a:pt x="124843" y="111058"/>
                    <a:pt x="99375" y="114398"/>
                    <a:pt x="99375" y="114398"/>
                  </a:cubicBezTo>
                  <a:cubicBezTo>
                    <a:pt x="99375" y="114398"/>
                    <a:pt x="79230" y="180678"/>
                    <a:pt x="71193" y="180678"/>
                  </a:cubicBezTo>
                  <a:cubicBezTo>
                    <a:pt x="63156" y="180678"/>
                    <a:pt x="85284" y="119408"/>
                    <a:pt x="85284" y="119408"/>
                  </a:cubicBezTo>
                  <a:cubicBezTo>
                    <a:pt x="85284" y="119408"/>
                    <a:pt x="12220" y="165126"/>
                    <a:pt x="5957" y="160115"/>
                  </a:cubicBezTo>
                  <a:cubicBezTo>
                    <a:pt x="-306" y="155105"/>
                    <a:pt x="70775" y="109910"/>
                    <a:pt x="70775" y="109910"/>
                  </a:cubicBezTo>
                  <a:cubicBezTo>
                    <a:pt x="70775" y="109910"/>
                    <a:pt x="947" y="120347"/>
                    <a:pt x="7" y="113980"/>
                  </a:cubicBezTo>
                  <a:cubicBezTo>
                    <a:pt x="-932" y="107613"/>
                    <a:pt x="87789" y="95819"/>
                    <a:pt x="87789" y="94879"/>
                  </a:cubicBezTo>
                  <a:cubicBezTo>
                    <a:pt x="87789" y="93940"/>
                    <a:pt x="88311" y="0"/>
                    <a:pt x="88311" y="0"/>
                  </a:cubicBezTo>
                  <a:close/>
                </a:path>
              </a:pathLst>
            </a:custGeom>
            <a:solidFill>
              <a:srgbClr val="455A64"/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04" name="Полилиния: фигура 303">
              <a:extLst>
                <a:ext uri="{FF2B5EF4-FFF2-40B4-BE49-F238E27FC236}">
                  <a16:creationId xmlns:a16="http://schemas.microsoft.com/office/drawing/2014/main" id="{4D3F0038-52F8-34CF-2E1F-08E9E0A07A35}"/>
                </a:ext>
              </a:extLst>
            </p:cNvPr>
            <p:cNvSpPr/>
            <p:nvPr/>
          </p:nvSpPr>
          <p:spPr>
            <a:xfrm>
              <a:off x="16232902" y="8667463"/>
              <a:ext cx="28077" cy="82145"/>
            </a:xfrm>
            <a:custGeom>
              <a:avLst/>
              <a:gdLst>
                <a:gd name="connsiteX0" fmla="*/ 0 w 28077"/>
                <a:gd name="connsiteY0" fmla="*/ 79953 h 82145"/>
                <a:gd name="connsiteX1" fmla="*/ 17640 w 28077"/>
                <a:gd name="connsiteY1" fmla="*/ 82145 h 82145"/>
                <a:gd name="connsiteX2" fmla="*/ 28078 w 28077"/>
                <a:gd name="connsiteY2" fmla="*/ 9081 h 82145"/>
                <a:gd name="connsiteX3" fmla="*/ 0 w 28077"/>
                <a:gd name="connsiteY3" fmla="*/ 0 h 82145"/>
                <a:gd name="connsiteX4" fmla="*/ 0 w 28077"/>
                <a:gd name="connsiteY4" fmla="*/ 79953 h 821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077" h="82145">
                  <a:moveTo>
                    <a:pt x="0" y="79953"/>
                  </a:moveTo>
                  <a:cubicBezTo>
                    <a:pt x="5845" y="80893"/>
                    <a:pt x="11795" y="81623"/>
                    <a:pt x="17640" y="82145"/>
                  </a:cubicBezTo>
                  <a:lnTo>
                    <a:pt x="28078" y="9081"/>
                  </a:lnTo>
                  <a:lnTo>
                    <a:pt x="0" y="0"/>
                  </a:lnTo>
                  <a:cubicBezTo>
                    <a:pt x="0" y="0"/>
                    <a:pt x="104" y="53232"/>
                    <a:pt x="0" y="79953"/>
                  </a:cubicBezTo>
                  <a:close/>
                </a:path>
              </a:pathLst>
            </a:custGeom>
            <a:solidFill>
              <a:srgbClr val="000000">
                <a:alpha val="15000"/>
              </a:srgbClr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05" name="Полилиния: фигура 304">
              <a:extLst>
                <a:ext uri="{FF2B5EF4-FFF2-40B4-BE49-F238E27FC236}">
                  <a16:creationId xmlns:a16="http://schemas.microsoft.com/office/drawing/2014/main" id="{AFAE5100-34C7-D0DB-E9BE-40608288577B}"/>
                </a:ext>
              </a:extLst>
            </p:cNvPr>
            <p:cNvSpPr/>
            <p:nvPr/>
          </p:nvSpPr>
          <p:spPr>
            <a:xfrm>
              <a:off x="16144985" y="8772989"/>
              <a:ext cx="77792" cy="10550"/>
            </a:xfrm>
            <a:custGeom>
              <a:avLst/>
              <a:gdLst>
                <a:gd name="connsiteX0" fmla="*/ 70799 w 77792"/>
                <a:gd name="connsiteY0" fmla="*/ 4593 h 10550"/>
                <a:gd name="connsiteX1" fmla="*/ 77792 w 77792"/>
                <a:gd name="connsiteY1" fmla="*/ 0 h 10550"/>
                <a:gd name="connsiteX2" fmla="*/ 22368 w 77792"/>
                <a:gd name="connsiteY2" fmla="*/ 7411 h 10550"/>
                <a:gd name="connsiteX3" fmla="*/ 970 w 77792"/>
                <a:gd name="connsiteY3" fmla="*/ 7411 h 10550"/>
                <a:gd name="connsiteX4" fmla="*/ 31 w 77792"/>
                <a:gd name="connsiteY4" fmla="*/ 8663 h 10550"/>
                <a:gd name="connsiteX5" fmla="*/ 70799 w 77792"/>
                <a:gd name="connsiteY5" fmla="*/ 4593 h 1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7792" h="10550">
                  <a:moveTo>
                    <a:pt x="70799" y="4593"/>
                  </a:moveTo>
                  <a:lnTo>
                    <a:pt x="77792" y="0"/>
                  </a:lnTo>
                  <a:lnTo>
                    <a:pt x="22368" y="7411"/>
                  </a:lnTo>
                  <a:cubicBezTo>
                    <a:pt x="8068" y="9185"/>
                    <a:pt x="2118" y="9185"/>
                    <a:pt x="970" y="7411"/>
                  </a:cubicBezTo>
                  <a:cubicBezTo>
                    <a:pt x="208" y="7828"/>
                    <a:pt x="-105" y="8246"/>
                    <a:pt x="31" y="8663"/>
                  </a:cubicBezTo>
                  <a:cubicBezTo>
                    <a:pt x="970" y="14613"/>
                    <a:pt x="70799" y="4593"/>
                    <a:pt x="70799" y="4593"/>
                  </a:cubicBezTo>
                  <a:close/>
                </a:path>
              </a:pathLst>
            </a:custGeom>
            <a:solidFill>
              <a:srgbClr val="000000">
                <a:alpha val="15000"/>
              </a:srgbClr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06" name="Полилиния: фигура 305">
              <a:extLst>
                <a:ext uri="{FF2B5EF4-FFF2-40B4-BE49-F238E27FC236}">
                  <a16:creationId xmlns:a16="http://schemas.microsoft.com/office/drawing/2014/main" id="{1E056CCE-AEE8-1FB3-8416-5F2F2280FF44}"/>
                </a:ext>
              </a:extLst>
            </p:cNvPr>
            <p:cNvSpPr/>
            <p:nvPr/>
          </p:nvSpPr>
          <p:spPr>
            <a:xfrm>
              <a:off x="16150559" y="8779252"/>
              <a:ext cx="82447" cy="49127"/>
            </a:xfrm>
            <a:custGeom>
              <a:avLst/>
              <a:gdLst>
                <a:gd name="connsiteX0" fmla="*/ 82448 w 82447"/>
                <a:gd name="connsiteY0" fmla="*/ 0 h 49127"/>
                <a:gd name="connsiteX1" fmla="*/ 40071 w 82447"/>
                <a:gd name="connsiteY1" fmla="*/ 26929 h 49127"/>
                <a:gd name="connsiteX2" fmla="*/ 94 w 82447"/>
                <a:gd name="connsiteY2" fmla="*/ 47805 h 49127"/>
                <a:gd name="connsiteX3" fmla="*/ 94 w 82447"/>
                <a:gd name="connsiteY3" fmla="*/ 48744 h 49127"/>
                <a:gd name="connsiteX4" fmla="*/ 79421 w 82447"/>
                <a:gd name="connsiteY4" fmla="*/ 8037 h 49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447" h="49127">
                  <a:moveTo>
                    <a:pt x="82448" y="0"/>
                  </a:moveTo>
                  <a:cubicBezTo>
                    <a:pt x="82448" y="0"/>
                    <a:pt x="62407" y="13151"/>
                    <a:pt x="40071" y="26929"/>
                  </a:cubicBezTo>
                  <a:cubicBezTo>
                    <a:pt x="17734" y="40707"/>
                    <a:pt x="5730" y="48327"/>
                    <a:pt x="94" y="47805"/>
                  </a:cubicBezTo>
                  <a:cubicBezTo>
                    <a:pt x="-31" y="48108"/>
                    <a:pt x="-31" y="48442"/>
                    <a:pt x="94" y="48744"/>
                  </a:cubicBezTo>
                  <a:cubicBezTo>
                    <a:pt x="6670" y="53754"/>
                    <a:pt x="79421" y="8037"/>
                    <a:pt x="79421" y="8037"/>
                  </a:cubicBezTo>
                  <a:close/>
                </a:path>
              </a:pathLst>
            </a:custGeom>
            <a:solidFill>
              <a:srgbClr val="000000">
                <a:alpha val="15000"/>
              </a:srgbClr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07" name="Полилиния: фигура 306">
              <a:extLst>
                <a:ext uri="{FF2B5EF4-FFF2-40B4-BE49-F238E27FC236}">
                  <a16:creationId xmlns:a16="http://schemas.microsoft.com/office/drawing/2014/main" id="{691A4D7B-53CF-0ED1-5B70-9A99CB7237A7}"/>
                </a:ext>
              </a:extLst>
            </p:cNvPr>
            <p:cNvSpPr/>
            <p:nvPr/>
          </p:nvSpPr>
          <p:spPr>
            <a:xfrm>
              <a:off x="16244384" y="8770066"/>
              <a:ext cx="27555" cy="12003"/>
            </a:xfrm>
            <a:custGeom>
              <a:avLst/>
              <a:gdLst>
                <a:gd name="connsiteX0" fmla="*/ 27556 w 27555"/>
                <a:gd name="connsiteY0" fmla="*/ 2818 h 12003"/>
                <a:gd name="connsiteX1" fmla="*/ 25677 w 27555"/>
                <a:gd name="connsiteY1" fmla="*/ 0 h 12003"/>
                <a:gd name="connsiteX2" fmla="*/ 17535 w 27555"/>
                <a:gd name="connsiteY2" fmla="*/ 5219 h 12003"/>
                <a:gd name="connsiteX3" fmla="*/ 1461 w 27555"/>
                <a:gd name="connsiteY3" fmla="*/ 7307 h 12003"/>
                <a:gd name="connsiteX4" fmla="*/ 0 w 27555"/>
                <a:gd name="connsiteY4" fmla="*/ 12003 h 12003"/>
                <a:gd name="connsiteX5" fmla="*/ 27556 w 27555"/>
                <a:gd name="connsiteY5" fmla="*/ 2818 h 12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555" h="12003">
                  <a:moveTo>
                    <a:pt x="27556" y="2818"/>
                  </a:moveTo>
                  <a:cubicBezTo>
                    <a:pt x="27556" y="1566"/>
                    <a:pt x="27556" y="731"/>
                    <a:pt x="25677" y="0"/>
                  </a:cubicBezTo>
                  <a:cubicBezTo>
                    <a:pt x="27138" y="1670"/>
                    <a:pt x="25677" y="3653"/>
                    <a:pt x="17535" y="5219"/>
                  </a:cubicBezTo>
                  <a:cubicBezTo>
                    <a:pt x="12223" y="6189"/>
                    <a:pt x="6847" y="6889"/>
                    <a:pt x="1461" y="7307"/>
                  </a:cubicBezTo>
                  <a:lnTo>
                    <a:pt x="0" y="12003"/>
                  </a:lnTo>
                  <a:cubicBezTo>
                    <a:pt x="0" y="12003"/>
                    <a:pt x="25468" y="8559"/>
                    <a:pt x="27556" y="2818"/>
                  </a:cubicBezTo>
                  <a:close/>
                </a:path>
              </a:pathLst>
            </a:custGeom>
            <a:solidFill>
              <a:srgbClr val="000000">
                <a:alpha val="15000"/>
              </a:srgbClr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08" name="Полилиния: фигура 307">
              <a:extLst>
                <a:ext uri="{FF2B5EF4-FFF2-40B4-BE49-F238E27FC236}">
                  <a16:creationId xmlns:a16="http://schemas.microsoft.com/office/drawing/2014/main" id="{8AD153DC-73E2-26DE-C8B2-4B857E66A3F0}"/>
                </a:ext>
              </a:extLst>
            </p:cNvPr>
            <p:cNvSpPr/>
            <p:nvPr/>
          </p:nvSpPr>
          <p:spPr>
            <a:xfrm>
              <a:off x="16258788" y="8688547"/>
              <a:ext cx="170866" cy="69469"/>
            </a:xfrm>
            <a:custGeom>
              <a:avLst/>
              <a:gdLst>
                <a:gd name="connsiteX0" fmla="*/ 0 w 170866"/>
                <a:gd name="connsiteY0" fmla="*/ 48849 h 69469"/>
                <a:gd name="connsiteX1" fmla="*/ 112936 w 170866"/>
                <a:gd name="connsiteY1" fmla="*/ 66906 h 69469"/>
                <a:gd name="connsiteX2" fmla="*/ 170866 w 170866"/>
                <a:gd name="connsiteY2" fmla="*/ 0 h 69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0866" h="69469">
                  <a:moveTo>
                    <a:pt x="0" y="48849"/>
                  </a:moveTo>
                  <a:cubicBezTo>
                    <a:pt x="22859" y="62000"/>
                    <a:pt x="84546" y="75152"/>
                    <a:pt x="112936" y="66906"/>
                  </a:cubicBezTo>
                  <a:cubicBezTo>
                    <a:pt x="141327" y="58660"/>
                    <a:pt x="170866" y="0"/>
                    <a:pt x="170866" y="0"/>
                  </a:cubicBezTo>
                  <a:close/>
                </a:path>
              </a:pathLst>
            </a:custGeom>
            <a:solidFill>
              <a:srgbClr val="AF6152"/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09" name="Полилиния: фигура 308">
              <a:extLst>
                <a:ext uri="{FF2B5EF4-FFF2-40B4-BE49-F238E27FC236}">
                  <a16:creationId xmlns:a16="http://schemas.microsoft.com/office/drawing/2014/main" id="{805447C6-4B22-2483-5F98-87FF6B8DAF8B}"/>
                </a:ext>
              </a:extLst>
            </p:cNvPr>
            <p:cNvSpPr/>
            <p:nvPr/>
          </p:nvSpPr>
          <p:spPr>
            <a:xfrm>
              <a:off x="16050659" y="8284292"/>
              <a:ext cx="523968" cy="453468"/>
            </a:xfrm>
            <a:custGeom>
              <a:avLst/>
              <a:gdLst>
                <a:gd name="connsiteX0" fmla="*/ 0 w 523968"/>
                <a:gd name="connsiteY0" fmla="*/ 281194 h 453468"/>
                <a:gd name="connsiteX1" fmla="*/ 82876 w 523968"/>
                <a:gd name="connsiteY1" fmla="*/ 415946 h 453468"/>
                <a:gd name="connsiteX2" fmla="*/ 327746 w 523968"/>
                <a:gd name="connsiteY2" fmla="*/ 435047 h 453468"/>
                <a:gd name="connsiteX3" fmla="*/ 446110 w 523968"/>
                <a:gd name="connsiteY3" fmla="*/ 280568 h 453468"/>
                <a:gd name="connsiteX4" fmla="*/ 450076 w 523968"/>
                <a:gd name="connsiteY4" fmla="*/ 237356 h 453468"/>
                <a:gd name="connsiteX5" fmla="*/ 450076 w 523968"/>
                <a:gd name="connsiteY5" fmla="*/ 205416 h 453468"/>
                <a:gd name="connsiteX6" fmla="*/ 462497 w 523968"/>
                <a:gd name="connsiteY6" fmla="*/ 147695 h 453468"/>
                <a:gd name="connsiteX7" fmla="*/ 458009 w 523968"/>
                <a:gd name="connsiteY7" fmla="*/ 134857 h 453468"/>
                <a:gd name="connsiteX8" fmla="*/ 473770 w 523968"/>
                <a:gd name="connsiteY8" fmla="*/ 120244 h 453468"/>
                <a:gd name="connsiteX9" fmla="*/ 485565 w 523968"/>
                <a:gd name="connsiteY9" fmla="*/ 104901 h 453468"/>
                <a:gd name="connsiteX10" fmla="*/ 480137 w 523968"/>
                <a:gd name="connsiteY10" fmla="*/ 93941 h 453468"/>
                <a:gd name="connsiteX11" fmla="*/ 478780 w 523968"/>
                <a:gd name="connsiteY11" fmla="*/ 82355 h 453468"/>
                <a:gd name="connsiteX12" fmla="*/ 487443 w 523968"/>
                <a:gd name="connsiteY12" fmla="*/ 79015 h 453468"/>
                <a:gd name="connsiteX13" fmla="*/ 501848 w 523968"/>
                <a:gd name="connsiteY13" fmla="*/ 82146 h 453468"/>
                <a:gd name="connsiteX14" fmla="*/ 516252 w 523968"/>
                <a:gd name="connsiteY14" fmla="*/ 81207 h 453468"/>
                <a:gd name="connsiteX15" fmla="*/ 523871 w 523968"/>
                <a:gd name="connsiteY15" fmla="*/ 64298 h 453468"/>
                <a:gd name="connsiteX16" fmla="*/ 500386 w 523968"/>
                <a:gd name="connsiteY16" fmla="*/ 25991 h 453468"/>
                <a:gd name="connsiteX17" fmla="*/ 399662 w 523968"/>
                <a:gd name="connsiteY17" fmla="*/ 2715 h 453468"/>
                <a:gd name="connsiteX18" fmla="*/ 326597 w 523968"/>
                <a:gd name="connsiteY18" fmla="*/ 61793 h 453468"/>
                <a:gd name="connsiteX19" fmla="*/ 263240 w 523968"/>
                <a:gd name="connsiteY19" fmla="*/ 129012 h 453468"/>
                <a:gd name="connsiteX20" fmla="*/ 135169 w 523968"/>
                <a:gd name="connsiteY20" fmla="*/ 160325 h 453468"/>
                <a:gd name="connsiteX21" fmla="*/ 0 w 523968"/>
                <a:gd name="connsiteY21" fmla="*/ 281194 h 453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523968" h="453468">
                  <a:moveTo>
                    <a:pt x="0" y="281194"/>
                  </a:moveTo>
                  <a:cubicBezTo>
                    <a:pt x="4175" y="319397"/>
                    <a:pt x="24842" y="383380"/>
                    <a:pt x="82876" y="415946"/>
                  </a:cubicBezTo>
                  <a:cubicBezTo>
                    <a:pt x="157683" y="458125"/>
                    <a:pt x="247302" y="465108"/>
                    <a:pt x="327746" y="435047"/>
                  </a:cubicBezTo>
                  <a:cubicBezTo>
                    <a:pt x="391886" y="408295"/>
                    <a:pt x="436966" y="349457"/>
                    <a:pt x="446110" y="280568"/>
                  </a:cubicBezTo>
                  <a:cubicBezTo>
                    <a:pt x="448093" y="266268"/>
                    <a:pt x="449241" y="251760"/>
                    <a:pt x="450076" y="237356"/>
                  </a:cubicBezTo>
                  <a:cubicBezTo>
                    <a:pt x="450598" y="226918"/>
                    <a:pt x="450076" y="215854"/>
                    <a:pt x="450076" y="205416"/>
                  </a:cubicBezTo>
                  <a:cubicBezTo>
                    <a:pt x="451433" y="186107"/>
                    <a:pt x="470221" y="167423"/>
                    <a:pt x="462497" y="147695"/>
                  </a:cubicBezTo>
                  <a:cubicBezTo>
                    <a:pt x="460180" y="143750"/>
                    <a:pt x="458646" y="139387"/>
                    <a:pt x="458009" y="134857"/>
                  </a:cubicBezTo>
                  <a:cubicBezTo>
                    <a:pt x="458009" y="127029"/>
                    <a:pt x="468447" y="123897"/>
                    <a:pt x="473770" y="120244"/>
                  </a:cubicBezTo>
                  <a:cubicBezTo>
                    <a:pt x="479093" y="116591"/>
                    <a:pt x="485982" y="111581"/>
                    <a:pt x="485565" y="104901"/>
                  </a:cubicBezTo>
                  <a:cubicBezTo>
                    <a:pt x="484688" y="100861"/>
                    <a:pt x="482820" y="97093"/>
                    <a:pt x="480137" y="93941"/>
                  </a:cubicBezTo>
                  <a:cubicBezTo>
                    <a:pt x="477371" y="90716"/>
                    <a:pt x="476828" y="86134"/>
                    <a:pt x="478780" y="82355"/>
                  </a:cubicBezTo>
                  <a:cubicBezTo>
                    <a:pt x="480983" y="79944"/>
                    <a:pt x="484197" y="78712"/>
                    <a:pt x="487443" y="79015"/>
                  </a:cubicBezTo>
                  <a:cubicBezTo>
                    <a:pt x="492328" y="79599"/>
                    <a:pt x="497161" y="80643"/>
                    <a:pt x="501848" y="82146"/>
                  </a:cubicBezTo>
                  <a:cubicBezTo>
                    <a:pt x="506597" y="83628"/>
                    <a:pt x="511732" y="83294"/>
                    <a:pt x="516252" y="81207"/>
                  </a:cubicBezTo>
                  <a:cubicBezTo>
                    <a:pt x="521638" y="77345"/>
                    <a:pt x="524550" y="70894"/>
                    <a:pt x="523871" y="64298"/>
                  </a:cubicBezTo>
                  <a:cubicBezTo>
                    <a:pt x="522013" y="48714"/>
                    <a:pt x="513434" y="34717"/>
                    <a:pt x="500386" y="25991"/>
                  </a:cubicBezTo>
                  <a:cubicBezTo>
                    <a:pt x="471943" y="3654"/>
                    <a:pt x="435025" y="-4884"/>
                    <a:pt x="399662" y="2715"/>
                  </a:cubicBezTo>
                  <a:cubicBezTo>
                    <a:pt x="369079" y="9499"/>
                    <a:pt x="345594" y="23590"/>
                    <a:pt x="326597" y="61793"/>
                  </a:cubicBezTo>
                  <a:cubicBezTo>
                    <a:pt x="313028" y="89035"/>
                    <a:pt x="290691" y="117530"/>
                    <a:pt x="263240" y="129012"/>
                  </a:cubicBezTo>
                  <a:cubicBezTo>
                    <a:pt x="222220" y="146130"/>
                    <a:pt x="196543" y="142894"/>
                    <a:pt x="135169" y="160325"/>
                  </a:cubicBezTo>
                  <a:cubicBezTo>
                    <a:pt x="73795" y="177756"/>
                    <a:pt x="0" y="281194"/>
                    <a:pt x="0" y="281194"/>
                  </a:cubicBezTo>
                  <a:close/>
                </a:path>
              </a:pathLst>
            </a:custGeom>
            <a:solidFill>
              <a:srgbClr val="C8856A"/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10" name="Полилиния: фигура 309">
              <a:extLst>
                <a:ext uri="{FF2B5EF4-FFF2-40B4-BE49-F238E27FC236}">
                  <a16:creationId xmlns:a16="http://schemas.microsoft.com/office/drawing/2014/main" id="{721D5EC1-869D-4EA2-B6A0-4555D652AACB}"/>
                </a:ext>
              </a:extLst>
            </p:cNvPr>
            <p:cNvSpPr/>
            <p:nvPr/>
          </p:nvSpPr>
          <p:spPr>
            <a:xfrm>
              <a:off x="16045962" y="8329374"/>
              <a:ext cx="147259" cy="239114"/>
            </a:xfrm>
            <a:custGeom>
              <a:avLst/>
              <a:gdLst>
                <a:gd name="connsiteX0" fmla="*/ 72647 w 147259"/>
                <a:gd name="connsiteY0" fmla="*/ 6691 h 239114"/>
                <a:gd name="connsiteX1" fmla="*/ 109597 w 147259"/>
                <a:gd name="connsiteY1" fmla="*/ 67438 h 239114"/>
                <a:gd name="connsiteX2" fmla="*/ 135065 w 147259"/>
                <a:gd name="connsiteY2" fmla="*/ 113887 h 239114"/>
                <a:gd name="connsiteX3" fmla="*/ 135065 w 147259"/>
                <a:gd name="connsiteY3" fmla="*/ 145200 h 239114"/>
                <a:gd name="connsiteX4" fmla="*/ 137309 w 147259"/>
                <a:gd name="connsiteY4" fmla="*/ 181742 h 239114"/>
                <a:gd name="connsiteX5" fmla="*/ 136839 w 147259"/>
                <a:gd name="connsiteY5" fmla="*/ 182254 h 239114"/>
                <a:gd name="connsiteX6" fmla="*/ 104378 w 147259"/>
                <a:gd name="connsiteY6" fmla="*/ 195510 h 239114"/>
                <a:gd name="connsiteX7" fmla="*/ 93940 w 147259"/>
                <a:gd name="connsiteY7" fmla="*/ 233712 h 239114"/>
                <a:gd name="connsiteX8" fmla="*/ 48222 w 147259"/>
                <a:gd name="connsiteY8" fmla="*/ 222752 h 239114"/>
                <a:gd name="connsiteX9" fmla="*/ 4593 w 147259"/>
                <a:gd name="connsiteY9" fmla="*/ 236217 h 239114"/>
                <a:gd name="connsiteX10" fmla="*/ 4593 w 147259"/>
                <a:gd name="connsiteY10" fmla="*/ 170146 h 239114"/>
                <a:gd name="connsiteX11" fmla="*/ 17953 w 147259"/>
                <a:gd name="connsiteY11" fmla="*/ 93742 h 239114"/>
                <a:gd name="connsiteX12" fmla="*/ 0 w 147259"/>
                <a:gd name="connsiteY12" fmla="*/ 42283 h 239114"/>
                <a:gd name="connsiteX13" fmla="*/ 72647 w 147259"/>
                <a:gd name="connsiteY13" fmla="*/ 6691 h 239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47259" h="239114">
                  <a:moveTo>
                    <a:pt x="72647" y="6691"/>
                  </a:moveTo>
                  <a:cubicBezTo>
                    <a:pt x="92270" y="13788"/>
                    <a:pt x="103960" y="34977"/>
                    <a:pt x="109597" y="67438"/>
                  </a:cubicBezTo>
                  <a:cubicBezTo>
                    <a:pt x="115233" y="99900"/>
                    <a:pt x="121183" y="112738"/>
                    <a:pt x="135065" y="113887"/>
                  </a:cubicBezTo>
                  <a:cubicBezTo>
                    <a:pt x="148947" y="115035"/>
                    <a:pt x="153539" y="138206"/>
                    <a:pt x="135065" y="145200"/>
                  </a:cubicBezTo>
                  <a:cubicBezTo>
                    <a:pt x="145774" y="154667"/>
                    <a:pt x="146776" y="171033"/>
                    <a:pt x="137309" y="181742"/>
                  </a:cubicBezTo>
                  <a:cubicBezTo>
                    <a:pt x="137152" y="181909"/>
                    <a:pt x="136996" y="182087"/>
                    <a:pt x="136839" y="182254"/>
                  </a:cubicBezTo>
                  <a:cubicBezTo>
                    <a:pt x="120034" y="203651"/>
                    <a:pt x="104378" y="195510"/>
                    <a:pt x="104378" y="195510"/>
                  </a:cubicBezTo>
                  <a:cubicBezTo>
                    <a:pt x="111757" y="208974"/>
                    <a:pt x="107144" y="225873"/>
                    <a:pt x="93940" y="233712"/>
                  </a:cubicBezTo>
                  <a:cubicBezTo>
                    <a:pt x="70768" y="250517"/>
                    <a:pt x="48222" y="222752"/>
                    <a:pt x="48222" y="222752"/>
                  </a:cubicBezTo>
                  <a:cubicBezTo>
                    <a:pt x="48222" y="222752"/>
                    <a:pt x="38515" y="244880"/>
                    <a:pt x="4593" y="236217"/>
                  </a:cubicBezTo>
                  <a:cubicBezTo>
                    <a:pt x="971" y="214339"/>
                    <a:pt x="971" y="192024"/>
                    <a:pt x="4593" y="170146"/>
                  </a:cubicBezTo>
                  <a:cubicBezTo>
                    <a:pt x="10960" y="137685"/>
                    <a:pt x="27764" y="105850"/>
                    <a:pt x="17953" y="93742"/>
                  </a:cubicBezTo>
                  <a:cubicBezTo>
                    <a:pt x="6513" y="79014"/>
                    <a:pt x="198" y="60936"/>
                    <a:pt x="0" y="42283"/>
                  </a:cubicBezTo>
                  <a:cubicBezTo>
                    <a:pt x="1983" y="27149"/>
                    <a:pt x="20145" y="-16586"/>
                    <a:pt x="72647" y="6691"/>
                  </a:cubicBezTo>
                  <a:close/>
                </a:path>
              </a:pathLst>
            </a:custGeom>
            <a:solidFill>
              <a:srgbClr val="FFBDA7"/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11" name="Полилиния: фигура 310">
              <a:extLst>
                <a:ext uri="{FF2B5EF4-FFF2-40B4-BE49-F238E27FC236}">
                  <a16:creationId xmlns:a16="http://schemas.microsoft.com/office/drawing/2014/main" id="{C14ED0DB-985B-EDA4-0B71-D8677365A3E6}"/>
                </a:ext>
              </a:extLst>
            </p:cNvPr>
            <p:cNvSpPr/>
            <p:nvPr/>
          </p:nvSpPr>
          <p:spPr>
            <a:xfrm>
              <a:off x="16049928" y="8395559"/>
              <a:ext cx="27242" cy="35555"/>
            </a:xfrm>
            <a:custGeom>
              <a:avLst/>
              <a:gdLst>
                <a:gd name="connsiteX0" fmla="*/ 16805 w 27242"/>
                <a:gd name="connsiteY0" fmla="*/ 0 h 35555"/>
                <a:gd name="connsiteX1" fmla="*/ 27242 w 27242"/>
                <a:gd name="connsiteY1" fmla="*/ 17848 h 35555"/>
                <a:gd name="connsiteX2" fmla="*/ 8559 w 27242"/>
                <a:gd name="connsiteY2" fmla="*/ 35175 h 35555"/>
                <a:gd name="connsiteX3" fmla="*/ 1566 w 27242"/>
                <a:gd name="connsiteY3" fmla="*/ 18371 h 35555"/>
                <a:gd name="connsiteX4" fmla="*/ 0 w 27242"/>
                <a:gd name="connsiteY4" fmla="*/ 4801 h 355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242" h="35555">
                  <a:moveTo>
                    <a:pt x="16805" y="0"/>
                  </a:moveTo>
                  <a:cubicBezTo>
                    <a:pt x="20876" y="522"/>
                    <a:pt x="27242" y="6680"/>
                    <a:pt x="27242" y="17848"/>
                  </a:cubicBezTo>
                  <a:cubicBezTo>
                    <a:pt x="27242" y="27347"/>
                    <a:pt x="18371" y="37680"/>
                    <a:pt x="8559" y="35175"/>
                  </a:cubicBezTo>
                  <a:cubicBezTo>
                    <a:pt x="-1252" y="32670"/>
                    <a:pt x="-1044" y="24737"/>
                    <a:pt x="1566" y="18371"/>
                  </a:cubicBezTo>
                  <a:cubicBezTo>
                    <a:pt x="2797" y="13809"/>
                    <a:pt x="2234" y="8956"/>
                    <a:pt x="0" y="4801"/>
                  </a:cubicBezTo>
                  <a:close/>
                </a:path>
              </a:pathLst>
            </a:custGeom>
            <a:solidFill>
              <a:srgbClr val="407BFF"/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12" name="Полилиния: фигура 311">
              <a:extLst>
                <a:ext uri="{FF2B5EF4-FFF2-40B4-BE49-F238E27FC236}">
                  <a16:creationId xmlns:a16="http://schemas.microsoft.com/office/drawing/2014/main" id="{63524F11-A4DB-F87E-1752-F619A27CEE3F}"/>
                </a:ext>
              </a:extLst>
            </p:cNvPr>
            <p:cNvSpPr/>
            <p:nvPr/>
          </p:nvSpPr>
          <p:spPr>
            <a:xfrm>
              <a:off x="16049928" y="8395559"/>
              <a:ext cx="27242" cy="35555"/>
            </a:xfrm>
            <a:custGeom>
              <a:avLst/>
              <a:gdLst>
                <a:gd name="connsiteX0" fmla="*/ 16805 w 27242"/>
                <a:gd name="connsiteY0" fmla="*/ 0 h 35555"/>
                <a:gd name="connsiteX1" fmla="*/ 27242 w 27242"/>
                <a:gd name="connsiteY1" fmla="*/ 17848 h 35555"/>
                <a:gd name="connsiteX2" fmla="*/ 8559 w 27242"/>
                <a:gd name="connsiteY2" fmla="*/ 35175 h 35555"/>
                <a:gd name="connsiteX3" fmla="*/ 1566 w 27242"/>
                <a:gd name="connsiteY3" fmla="*/ 18371 h 35555"/>
                <a:gd name="connsiteX4" fmla="*/ 0 w 27242"/>
                <a:gd name="connsiteY4" fmla="*/ 4801 h 355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242" h="35555">
                  <a:moveTo>
                    <a:pt x="16805" y="0"/>
                  </a:moveTo>
                  <a:cubicBezTo>
                    <a:pt x="20876" y="522"/>
                    <a:pt x="27242" y="6680"/>
                    <a:pt x="27242" y="17848"/>
                  </a:cubicBezTo>
                  <a:cubicBezTo>
                    <a:pt x="27242" y="27347"/>
                    <a:pt x="18371" y="37680"/>
                    <a:pt x="8559" y="35175"/>
                  </a:cubicBezTo>
                  <a:cubicBezTo>
                    <a:pt x="-1252" y="32670"/>
                    <a:pt x="-1044" y="24737"/>
                    <a:pt x="1566" y="18371"/>
                  </a:cubicBezTo>
                  <a:cubicBezTo>
                    <a:pt x="2797" y="13809"/>
                    <a:pt x="2234" y="8956"/>
                    <a:pt x="0" y="4801"/>
                  </a:cubicBezTo>
                  <a:close/>
                </a:path>
              </a:pathLst>
            </a:custGeom>
            <a:solidFill>
              <a:srgbClr val="000000">
                <a:alpha val="30000"/>
              </a:srgbClr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13" name="Полилиния: фигура 312">
              <a:extLst>
                <a:ext uri="{FF2B5EF4-FFF2-40B4-BE49-F238E27FC236}">
                  <a16:creationId xmlns:a16="http://schemas.microsoft.com/office/drawing/2014/main" id="{353D63A1-B630-B143-6327-283A7A95539D}"/>
                </a:ext>
              </a:extLst>
            </p:cNvPr>
            <p:cNvSpPr/>
            <p:nvPr/>
          </p:nvSpPr>
          <p:spPr>
            <a:xfrm>
              <a:off x="16036853" y="8287662"/>
              <a:ext cx="102854" cy="90257"/>
            </a:xfrm>
            <a:custGeom>
              <a:avLst/>
              <a:gdLst>
                <a:gd name="connsiteX0" fmla="*/ 11927 w 102854"/>
                <a:gd name="connsiteY0" fmla="*/ 87230 h 90257"/>
                <a:gd name="connsiteX1" fmla="*/ 32802 w 102854"/>
                <a:gd name="connsiteY1" fmla="*/ 50490 h 90257"/>
                <a:gd name="connsiteX2" fmla="*/ 81442 w 102854"/>
                <a:gd name="connsiteY2" fmla="*/ 48402 h 90257"/>
                <a:gd name="connsiteX3" fmla="*/ 101378 w 102854"/>
                <a:gd name="connsiteY3" fmla="*/ 24500 h 90257"/>
                <a:gd name="connsiteX4" fmla="*/ 93968 w 102854"/>
                <a:gd name="connsiteY4" fmla="*/ 3102 h 90257"/>
                <a:gd name="connsiteX5" fmla="*/ 79668 w 102854"/>
                <a:gd name="connsiteY5" fmla="*/ 10826 h 90257"/>
                <a:gd name="connsiteX6" fmla="*/ 71735 w 102854"/>
                <a:gd name="connsiteY6" fmla="*/ 388 h 90257"/>
                <a:gd name="connsiteX7" fmla="*/ 59523 w 102854"/>
                <a:gd name="connsiteY7" fmla="*/ 12079 h 90257"/>
                <a:gd name="connsiteX8" fmla="*/ 46058 w 102854"/>
                <a:gd name="connsiteY8" fmla="*/ 5085 h 90257"/>
                <a:gd name="connsiteX9" fmla="*/ 37917 w 102854"/>
                <a:gd name="connsiteY9" fmla="*/ 25021 h 90257"/>
                <a:gd name="connsiteX10" fmla="*/ 22782 w 102854"/>
                <a:gd name="connsiteY10" fmla="*/ 22830 h 90257"/>
                <a:gd name="connsiteX11" fmla="*/ 20277 w 102854"/>
                <a:gd name="connsiteY11" fmla="*/ 45479 h 90257"/>
                <a:gd name="connsiteX12" fmla="*/ 654 w 102854"/>
                <a:gd name="connsiteY12" fmla="*/ 66355 h 90257"/>
                <a:gd name="connsiteX13" fmla="*/ 3890 w 102854"/>
                <a:gd name="connsiteY13" fmla="*/ 90257 h 90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02854" h="90257">
                  <a:moveTo>
                    <a:pt x="11927" y="87230"/>
                  </a:moveTo>
                  <a:cubicBezTo>
                    <a:pt x="12052" y="72200"/>
                    <a:pt x="19953" y="58297"/>
                    <a:pt x="32802" y="50490"/>
                  </a:cubicBezTo>
                  <a:cubicBezTo>
                    <a:pt x="47864" y="42484"/>
                    <a:pt x="65744" y="41711"/>
                    <a:pt x="81442" y="48402"/>
                  </a:cubicBezTo>
                  <a:cubicBezTo>
                    <a:pt x="91504" y="44049"/>
                    <a:pt x="98905" y="35177"/>
                    <a:pt x="101378" y="24500"/>
                  </a:cubicBezTo>
                  <a:cubicBezTo>
                    <a:pt x="105136" y="6860"/>
                    <a:pt x="101378" y="-864"/>
                    <a:pt x="93968" y="3102"/>
                  </a:cubicBezTo>
                  <a:cubicBezTo>
                    <a:pt x="86557" y="7068"/>
                    <a:pt x="81442" y="15106"/>
                    <a:pt x="79668" y="10826"/>
                  </a:cubicBezTo>
                  <a:cubicBezTo>
                    <a:pt x="77893" y="6547"/>
                    <a:pt x="78520" y="-1908"/>
                    <a:pt x="71735" y="388"/>
                  </a:cubicBezTo>
                  <a:cubicBezTo>
                    <a:pt x="64951" y="2685"/>
                    <a:pt x="64533" y="11557"/>
                    <a:pt x="59523" y="12079"/>
                  </a:cubicBezTo>
                  <a:cubicBezTo>
                    <a:pt x="54513" y="12600"/>
                    <a:pt x="53260" y="597"/>
                    <a:pt x="46058" y="5085"/>
                  </a:cubicBezTo>
                  <a:cubicBezTo>
                    <a:pt x="38856" y="9574"/>
                    <a:pt x="42718" y="24291"/>
                    <a:pt x="37917" y="25021"/>
                  </a:cubicBezTo>
                  <a:cubicBezTo>
                    <a:pt x="33115" y="25752"/>
                    <a:pt x="26540" y="16984"/>
                    <a:pt x="22782" y="22830"/>
                  </a:cubicBezTo>
                  <a:cubicBezTo>
                    <a:pt x="16832" y="31910"/>
                    <a:pt x="26853" y="42557"/>
                    <a:pt x="20277" y="45479"/>
                  </a:cubicBezTo>
                  <a:cubicBezTo>
                    <a:pt x="10173" y="47932"/>
                    <a:pt x="2470" y="56116"/>
                    <a:pt x="654" y="66355"/>
                  </a:cubicBezTo>
                  <a:cubicBezTo>
                    <a:pt x="-859" y="74465"/>
                    <a:pt x="268" y="82847"/>
                    <a:pt x="3890" y="90257"/>
                  </a:cubicBezTo>
                  <a:close/>
                </a:path>
              </a:pathLst>
            </a:custGeom>
            <a:solidFill>
              <a:srgbClr val="407BFF"/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14" name="Полилиния: фигура 313">
              <a:extLst>
                <a:ext uri="{FF2B5EF4-FFF2-40B4-BE49-F238E27FC236}">
                  <a16:creationId xmlns:a16="http://schemas.microsoft.com/office/drawing/2014/main" id="{1021ED6E-E3A2-E9A4-2CC4-0BE0BE9D1951}"/>
                </a:ext>
              </a:extLst>
            </p:cNvPr>
            <p:cNvSpPr/>
            <p:nvPr/>
          </p:nvSpPr>
          <p:spPr>
            <a:xfrm>
              <a:off x="16036853" y="8287662"/>
              <a:ext cx="102854" cy="90257"/>
            </a:xfrm>
            <a:custGeom>
              <a:avLst/>
              <a:gdLst>
                <a:gd name="connsiteX0" fmla="*/ 11927 w 102854"/>
                <a:gd name="connsiteY0" fmla="*/ 87230 h 90257"/>
                <a:gd name="connsiteX1" fmla="*/ 32802 w 102854"/>
                <a:gd name="connsiteY1" fmla="*/ 50490 h 90257"/>
                <a:gd name="connsiteX2" fmla="*/ 81442 w 102854"/>
                <a:gd name="connsiteY2" fmla="*/ 48402 h 90257"/>
                <a:gd name="connsiteX3" fmla="*/ 101378 w 102854"/>
                <a:gd name="connsiteY3" fmla="*/ 24500 h 90257"/>
                <a:gd name="connsiteX4" fmla="*/ 93968 w 102854"/>
                <a:gd name="connsiteY4" fmla="*/ 3102 h 90257"/>
                <a:gd name="connsiteX5" fmla="*/ 79668 w 102854"/>
                <a:gd name="connsiteY5" fmla="*/ 10826 h 90257"/>
                <a:gd name="connsiteX6" fmla="*/ 71735 w 102854"/>
                <a:gd name="connsiteY6" fmla="*/ 388 h 90257"/>
                <a:gd name="connsiteX7" fmla="*/ 59523 w 102854"/>
                <a:gd name="connsiteY7" fmla="*/ 12079 h 90257"/>
                <a:gd name="connsiteX8" fmla="*/ 46058 w 102854"/>
                <a:gd name="connsiteY8" fmla="*/ 5085 h 90257"/>
                <a:gd name="connsiteX9" fmla="*/ 37917 w 102854"/>
                <a:gd name="connsiteY9" fmla="*/ 25021 h 90257"/>
                <a:gd name="connsiteX10" fmla="*/ 22782 w 102854"/>
                <a:gd name="connsiteY10" fmla="*/ 22830 h 90257"/>
                <a:gd name="connsiteX11" fmla="*/ 20277 w 102854"/>
                <a:gd name="connsiteY11" fmla="*/ 45479 h 90257"/>
                <a:gd name="connsiteX12" fmla="*/ 654 w 102854"/>
                <a:gd name="connsiteY12" fmla="*/ 66355 h 90257"/>
                <a:gd name="connsiteX13" fmla="*/ 3890 w 102854"/>
                <a:gd name="connsiteY13" fmla="*/ 90257 h 90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02854" h="90257">
                  <a:moveTo>
                    <a:pt x="11927" y="87230"/>
                  </a:moveTo>
                  <a:cubicBezTo>
                    <a:pt x="12052" y="72200"/>
                    <a:pt x="19953" y="58297"/>
                    <a:pt x="32802" y="50490"/>
                  </a:cubicBezTo>
                  <a:cubicBezTo>
                    <a:pt x="47864" y="42484"/>
                    <a:pt x="65744" y="41711"/>
                    <a:pt x="81442" y="48402"/>
                  </a:cubicBezTo>
                  <a:cubicBezTo>
                    <a:pt x="91504" y="44049"/>
                    <a:pt x="98905" y="35177"/>
                    <a:pt x="101378" y="24500"/>
                  </a:cubicBezTo>
                  <a:cubicBezTo>
                    <a:pt x="105136" y="6860"/>
                    <a:pt x="101378" y="-864"/>
                    <a:pt x="93968" y="3102"/>
                  </a:cubicBezTo>
                  <a:cubicBezTo>
                    <a:pt x="86557" y="7068"/>
                    <a:pt x="81442" y="15106"/>
                    <a:pt x="79668" y="10826"/>
                  </a:cubicBezTo>
                  <a:cubicBezTo>
                    <a:pt x="77893" y="6547"/>
                    <a:pt x="78520" y="-1908"/>
                    <a:pt x="71735" y="388"/>
                  </a:cubicBezTo>
                  <a:cubicBezTo>
                    <a:pt x="64951" y="2685"/>
                    <a:pt x="64533" y="11557"/>
                    <a:pt x="59523" y="12079"/>
                  </a:cubicBezTo>
                  <a:cubicBezTo>
                    <a:pt x="54513" y="12600"/>
                    <a:pt x="53260" y="597"/>
                    <a:pt x="46058" y="5085"/>
                  </a:cubicBezTo>
                  <a:cubicBezTo>
                    <a:pt x="38856" y="9574"/>
                    <a:pt x="42718" y="24291"/>
                    <a:pt x="37917" y="25021"/>
                  </a:cubicBezTo>
                  <a:cubicBezTo>
                    <a:pt x="33115" y="25752"/>
                    <a:pt x="26540" y="16984"/>
                    <a:pt x="22782" y="22830"/>
                  </a:cubicBezTo>
                  <a:cubicBezTo>
                    <a:pt x="16832" y="31910"/>
                    <a:pt x="26853" y="42557"/>
                    <a:pt x="20277" y="45479"/>
                  </a:cubicBezTo>
                  <a:cubicBezTo>
                    <a:pt x="10173" y="47932"/>
                    <a:pt x="2470" y="56116"/>
                    <a:pt x="654" y="66355"/>
                  </a:cubicBezTo>
                  <a:cubicBezTo>
                    <a:pt x="-859" y="74465"/>
                    <a:pt x="268" y="82847"/>
                    <a:pt x="3890" y="90257"/>
                  </a:cubicBezTo>
                  <a:close/>
                </a:path>
              </a:pathLst>
            </a:custGeom>
            <a:solidFill>
              <a:srgbClr val="000000">
                <a:alpha val="30000"/>
              </a:srgbClr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15" name="Полилиния: фигура 314">
              <a:extLst>
                <a:ext uri="{FF2B5EF4-FFF2-40B4-BE49-F238E27FC236}">
                  <a16:creationId xmlns:a16="http://schemas.microsoft.com/office/drawing/2014/main" id="{AE987BD7-2201-C64B-4AD5-6A835228D0D6}"/>
                </a:ext>
              </a:extLst>
            </p:cNvPr>
            <p:cNvSpPr/>
            <p:nvPr/>
          </p:nvSpPr>
          <p:spPr>
            <a:xfrm>
              <a:off x="16034608" y="8374776"/>
              <a:ext cx="35360" cy="43642"/>
            </a:xfrm>
            <a:custGeom>
              <a:avLst/>
              <a:gdLst>
                <a:gd name="connsiteX0" fmla="*/ 6448 w 35360"/>
                <a:gd name="connsiteY0" fmla="*/ 3457 h 43642"/>
                <a:gd name="connsiteX1" fmla="*/ 35361 w 35360"/>
                <a:gd name="connsiteY1" fmla="*/ 22036 h 43642"/>
                <a:gd name="connsiteX2" fmla="*/ 20226 w 35360"/>
                <a:gd name="connsiteY2" fmla="*/ 27672 h 43642"/>
                <a:gd name="connsiteX3" fmla="*/ 6448 w 35360"/>
                <a:gd name="connsiteY3" fmla="*/ 43642 h 43642"/>
                <a:gd name="connsiteX4" fmla="*/ 6448 w 35360"/>
                <a:gd name="connsiteY4" fmla="*/ 3457 h 43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360" h="43642">
                  <a:moveTo>
                    <a:pt x="6448" y="3457"/>
                  </a:moveTo>
                  <a:cubicBezTo>
                    <a:pt x="13128" y="-3536"/>
                    <a:pt x="35361" y="-1136"/>
                    <a:pt x="35361" y="22036"/>
                  </a:cubicBezTo>
                  <a:cubicBezTo>
                    <a:pt x="29766" y="21806"/>
                    <a:pt x="24307" y="23842"/>
                    <a:pt x="20226" y="27672"/>
                  </a:cubicBezTo>
                  <a:cubicBezTo>
                    <a:pt x="9788" y="36440"/>
                    <a:pt x="10832" y="43642"/>
                    <a:pt x="6448" y="43642"/>
                  </a:cubicBezTo>
                  <a:cubicBezTo>
                    <a:pt x="2064" y="43642"/>
                    <a:pt x="-5555" y="22871"/>
                    <a:pt x="6448" y="3457"/>
                  </a:cubicBezTo>
                  <a:close/>
                </a:path>
              </a:pathLst>
            </a:custGeom>
            <a:solidFill>
              <a:srgbClr val="455A64"/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16" name="Полилиния: фигура 315">
              <a:extLst>
                <a:ext uri="{FF2B5EF4-FFF2-40B4-BE49-F238E27FC236}">
                  <a16:creationId xmlns:a16="http://schemas.microsoft.com/office/drawing/2014/main" id="{2D9C027A-54E0-B30E-C6BA-AD20FE7EFC77}"/>
                </a:ext>
              </a:extLst>
            </p:cNvPr>
            <p:cNvSpPr/>
            <p:nvPr/>
          </p:nvSpPr>
          <p:spPr>
            <a:xfrm>
              <a:off x="16075397" y="8369047"/>
              <a:ext cx="9185" cy="9185"/>
            </a:xfrm>
            <a:custGeom>
              <a:avLst/>
              <a:gdLst>
                <a:gd name="connsiteX0" fmla="*/ 9185 w 9185"/>
                <a:gd name="connsiteY0" fmla="*/ 4593 h 9185"/>
                <a:gd name="connsiteX1" fmla="*/ 4593 w 9185"/>
                <a:gd name="connsiteY1" fmla="*/ 9185 h 9185"/>
                <a:gd name="connsiteX2" fmla="*/ 0 w 9185"/>
                <a:gd name="connsiteY2" fmla="*/ 4593 h 9185"/>
                <a:gd name="connsiteX3" fmla="*/ 4593 w 9185"/>
                <a:gd name="connsiteY3" fmla="*/ 0 h 9185"/>
                <a:gd name="connsiteX4" fmla="*/ 4697 w 9185"/>
                <a:gd name="connsiteY4" fmla="*/ 0 h 9185"/>
                <a:gd name="connsiteX5" fmla="*/ 9185 w 9185"/>
                <a:gd name="connsiteY5" fmla="*/ 4593 h 91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85" h="9185">
                  <a:moveTo>
                    <a:pt x="9185" y="4593"/>
                  </a:moveTo>
                  <a:cubicBezTo>
                    <a:pt x="9185" y="7129"/>
                    <a:pt x="7129" y="9185"/>
                    <a:pt x="4593" y="9185"/>
                  </a:cubicBezTo>
                  <a:cubicBezTo>
                    <a:pt x="2056" y="9185"/>
                    <a:pt x="0" y="7129"/>
                    <a:pt x="0" y="4593"/>
                  </a:cubicBezTo>
                  <a:cubicBezTo>
                    <a:pt x="0" y="2056"/>
                    <a:pt x="2056" y="0"/>
                    <a:pt x="4593" y="0"/>
                  </a:cubicBezTo>
                  <a:cubicBezTo>
                    <a:pt x="4624" y="0"/>
                    <a:pt x="4666" y="0"/>
                    <a:pt x="4697" y="0"/>
                  </a:cubicBezTo>
                  <a:cubicBezTo>
                    <a:pt x="7192" y="52"/>
                    <a:pt x="9185" y="2098"/>
                    <a:pt x="9185" y="4593"/>
                  </a:cubicBezTo>
                  <a:close/>
                </a:path>
              </a:pathLst>
            </a:custGeom>
            <a:solidFill>
              <a:srgbClr val="455A64"/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17" name="Полилиния: фигура 316">
              <a:extLst>
                <a:ext uri="{FF2B5EF4-FFF2-40B4-BE49-F238E27FC236}">
                  <a16:creationId xmlns:a16="http://schemas.microsoft.com/office/drawing/2014/main" id="{2F6F3051-6D60-314E-BB9B-7D571D4992CD}"/>
                </a:ext>
              </a:extLst>
            </p:cNvPr>
            <p:cNvSpPr/>
            <p:nvPr/>
          </p:nvSpPr>
          <p:spPr>
            <a:xfrm>
              <a:off x="16206528" y="8485738"/>
              <a:ext cx="270353" cy="160500"/>
            </a:xfrm>
            <a:custGeom>
              <a:avLst/>
              <a:gdLst>
                <a:gd name="connsiteX0" fmla="*/ 14684 w 270353"/>
                <a:gd name="connsiteY0" fmla="*/ 44781 h 160500"/>
                <a:gd name="connsiteX1" fmla="*/ 83573 w 270353"/>
                <a:gd name="connsiteY1" fmla="*/ 156048 h 160500"/>
                <a:gd name="connsiteX2" fmla="*/ 168536 w 270353"/>
                <a:gd name="connsiteY2" fmla="*/ 129745 h 160500"/>
                <a:gd name="connsiteX3" fmla="*/ 249220 w 270353"/>
                <a:gd name="connsiteY3" fmla="*/ 114506 h 160500"/>
                <a:gd name="connsiteX4" fmla="*/ 218638 w 270353"/>
                <a:gd name="connsiteY4" fmla="*/ 71085 h 160500"/>
                <a:gd name="connsiteX5" fmla="*/ 267069 w 270353"/>
                <a:gd name="connsiteY5" fmla="*/ 36223 h 160500"/>
                <a:gd name="connsiteX6" fmla="*/ 14684 w 270353"/>
                <a:gd name="connsiteY6" fmla="*/ 44781 h 160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0353" h="160500">
                  <a:moveTo>
                    <a:pt x="14684" y="44781"/>
                  </a:moveTo>
                  <a:cubicBezTo>
                    <a:pt x="-22475" y="81000"/>
                    <a:pt x="14684" y="141644"/>
                    <a:pt x="83573" y="156048"/>
                  </a:cubicBezTo>
                  <a:cubicBezTo>
                    <a:pt x="152462" y="170452"/>
                    <a:pt x="189725" y="146758"/>
                    <a:pt x="168536" y="129745"/>
                  </a:cubicBezTo>
                  <a:cubicBezTo>
                    <a:pt x="168536" y="129745"/>
                    <a:pt x="231163" y="134859"/>
                    <a:pt x="249220" y="114506"/>
                  </a:cubicBezTo>
                  <a:cubicBezTo>
                    <a:pt x="267277" y="94152"/>
                    <a:pt x="218638" y="71085"/>
                    <a:pt x="218638" y="71085"/>
                  </a:cubicBezTo>
                  <a:cubicBezTo>
                    <a:pt x="218638" y="71085"/>
                    <a:pt x="285752" y="60647"/>
                    <a:pt x="267069" y="36223"/>
                  </a:cubicBezTo>
                  <a:cubicBezTo>
                    <a:pt x="248385" y="11798"/>
                    <a:pt x="97142" y="-35485"/>
                    <a:pt x="14684" y="44781"/>
                  </a:cubicBezTo>
                  <a:close/>
                </a:path>
              </a:pathLst>
            </a:custGeom>
            <a:solidFill>
              <a:srgbClr val="AF6152"/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318" name="Рисунок 5">
            <a:extLst>
              <a:ext uri="{FF2B5EF4-FFF2-40B4-BE49-F238E27FC236}">
                <a16:creationId xmlns:a16="http://schemas.microsoft.com/office/drawing/2014/main" id="{FE32579E-C39B-38F1-1400-F8BE8B323BA9}"/>
              </a:ext>
            </a:extLst>
          </p:cNvPr>
          <p:cNvGrpSpPr/>
          <p:nvPr/>
        </p:nvGrpSpPr>
        <p:grpSpPr>
          <a:xfrm>
            <a:off x="14235502" y="9245646"/>
            <a:ext cx="2140200" cy="734900"/>
            <a:chOff x="14308801" y="8789074"/>
            <a:chExt cx="1695828" cy="582312"/>
          </a:xfrm>
        </p:grpSpPr>
        <p:grpSp>
          <p:nvGrpSpPr>
            <p:cNvPr id="319" name="Рисунок 5">
              <a:extLst>
                <a:ext uri="{FF2B5EF4-FFF2-40B4-BE49-F238E27FC236}">
                  <a16:creationId xmlns:a16="http://schemas.microsoft.com/office/drawing/2014/main" id="{E0943330-1F1B-1FA7-178A-C4F0A8CC18B7}"/>
                </a:ext>
              </a:extLst>
            </p:cNvPr>
            <p:cNvGrpSpPr/>
            <p:nvPr/>
          </p:nvGrpSpPr>
          <p:grpSpPr>
            <a:xfrm>
              <a:off x="15840651" y="8966307"/>
              <a:ext cx="163978" cy="178788"/>
              <a:chOff x="15840651" y="8966307"/>
              <a:chExt cx="163978" cy="178788"/>
            </a:xfrm>
          </p:grpSpPr>
          <p:sp>
            <p:nvSpPr>
              <p:cNvPr id="320" name="Полилиния: фигура 319">
                <a:extLst>
                  <a:ext uri="{FF2B5EF4-FFF2-40B4-BE49-F238E27FC236}">
                    <a16:creationId xmlns:a16="http://schemas.microsoft.com/office/drawing/2014/main" id="{F459A59D-9FBC-D823-CED4-E0CB00E2A5CE}"/>
                  </a:ext>
                </a:extLst>
              </p:cNvPr>
              <p:cNvSpPr/>
              <p:nvPr/>
            </p:nvSpPr>
            <p:spPr>
              <a:xfrm>
                <a:off x="15915385" y="9092906"/>
                <a:ext cx="36349" cy="52189"/>
              </a:xfrm>
              <a:custGeom>
                <a:avLst/>
                <a:gdLst>
                  <a:gd name="connsiteX0" fmla="*/ 32044 w 36349"/>
                  <a:gd name="connsiteY0" fmla="*/ 2192 h 52189"/>
                  <a:gd name="connsiteX1" fmla="*/ 29330 w 36349"/>
                  <a:gd name="connsiteY1" fmla="*/ 28600 h 52189"/>
                  <a:gd name="connsiteX2" fmla="*/ 36324 w 36349"/>
                  <a:gd name="connsiteY2" fmla="*/ 29643 h 52189"/>
                  <a:gd name="connsiteX3" fmla="*/ 28600 w 36349"/>
                  <a:gd name="connsiteY3" fmla="*/ 32670 h 52189"/>
                  <a:gd name="connsiteX4" fmla="*/ 21398 w 36349"/>
                  <a:gd name="connsiteY4" fmla="*/ 52189 h 52189"/>
                  <a:gd name="connsiteX5" fmla="*/ 24633 w 36349"/>
                  <a:gd name="connsiteY5" fmla="*/ 34340 h 52189"/>
                  <a:gd name="connsiteX6" fmla="*/ 2296 w 36349"/>
                  <a:gd name="connsiteY6" fmla="*/ 47179 h 52189"/>
                  <a:gd name="connsiteX7" fmla="*/ 20249 w 36349"/>
                  <a:gd name="connsiteY7" fmla="*/ 31835 h 52189"/>
                  <a:gd name="connsiteX8" fmla="*/ 0 w 36349"/>
                  <a:gd name="connsiteY8" fmla="*/ 33923 h 52189"/>
                  <a:gd name="connsiteX9" fmla="*/ 24946 w 36349"/>
                  <a:gd name="connsiteY9" fmla="*/ 27243 h 52189"/>
                  <a:gd name="connsiteX10" fmla="*/ 23798 w 36349"/>
                  <a:gd name="connsiteY10" fmla="*/ 0 h 521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6349" h="52189">
                    <a:moveTo>
                      <a:pt x="32044" y="2192"/>
                    </a:moveTo>
                    <a:lnTo>
                      <a:pt x="29330" y="28600"/>
                    </a:lnTo>
                    <a:cubicBezTo>
                      <a:pt x="29330" y="28600"/>
                      <a:pt x="36845" y="27973"/>
                      <a:pt x="36324" y="29643"/>
                    </a:cubicBezTo>
                    <a:cubicBezTo>
                      <a:pt x="35802" y="31313"/>
                      <a:pt x="28600" y="32670"/>
                      <a:pt x="28600" y="32670"/>
                    </a:cubicBezTo>
                    <a:cubicBezTo>
                      <a:pt x="28600" y="32670"/>
                      <a:pt x="23694" y="52085"/>
                      <a:pt x="21398" y="52189"/>
                    </a:cubicBezTo>
                    <a:cubicBezTo>
                      <a:pt x="19101" y="52293"/>
                      <a:pt x="24633" y="34340"/>
                      <a:pt x="24633" y="34340"/>
                    </a:cubicBezTo>
                    <a:cubicBezTo>
                      <a:pt x="24633" y="34340"/>
                      <a:pt x="3758" y="48536"/>
                      <a:pt x="2296" y="47179"/>
                    </a:cubicBezTo>
                    <a:cubicBezTo>
                      <a:pt x="835" y="45822"/>
                      <a:pt x="20249" y="31835"/>
                      <a:pt x="20249" y="31835"/>
                    </a:cubicBezTo>
                    <a:cubicBezTo>
                      <a:pt x="20249" y="31835"/>
                      <a:pt x="313" y="35697"/>
                      <a:pt x="0" y="33923"/>
                    </a:cubicBezTo>
                    <a:cubicBezTo>
                      <a:pt x="8121" y="31011"/>
                      <a:pt x="16461" y="28777"/>
                      <a:pt x="24946" y="27243"/>
                    </a:cubicBezTo>
                    <a:cubicBezTo>
                      <a:pt x="24946" y="27243"/>
                      <a:pt x="23798" y="0"/>
                      <a:pt x="23798" y="0"/>
                    </a:cubicBezTo>
                    <a:close/>
                  </a:path>
                </a:pathLst>
              </a:custGeom>
              <a:solidFill>
                <a:srgbClr val="455A64"/>
              </a:solidFill>
              <a:ln w="104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321" name="Полилиния: фигура 320">
                <a:extLst>
                  <a:ext uri="{FF2B5EF4-FFF2-40B4-BE49-F238E27FC236}">
                    <a16:creationId xmlns:a16="http://schemas.microsoft.com/office/drawing/2014/main" id="{7301E76C-8DE1-BF95-BDE9-F2E76BC47E1D}"/>
                  </a:ext>
                </a:extLst>
              </p:cNvPr>
              <p:cNvSpPr/>
              <p:nvPr/>
            </p:nvSpPr>
            <p:spPr>
              <a:xfrm>
                <a:off x="15939184" y="9092906"/>
                <a:ext cx="8245" cy="11586"/>
              </a:xfrm>
              <a:custGeom>
                <a:avLst/>
                <a:gdLst>
                  <a:gd name="connsiteX0" fmla="*/ 522 w 8245"/>
                  <a:gd name="connsiteY0" fmla="*/ 11586 h 11586"/>
                  <a:gd name="connsiteX1" fmla="*/ 6159 w 8245"/>
                  <a:gd name="connsiteY1" fmla="*/ 10542 h 11586"/>
                  <a:gd name="connsiteX2" fmla="*/ 7411 w 8245"/>
                  <a:gd name="connsiteY2" fmla="*/ 10020 h 11586"/>
                  <a:gd name="connsiteX3" fmla="*/ 8246 w 8245"/>
                  <a:gd name="connsiteY3" fmla="*/ 2192 h 11586"/>
                  <a:gd name="connsiteX4" fmla="*/ 0 w 8245"/>
                  <a:gd name="connsiteY4" fmla="*/ 0 h 115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245" h="11586">
                    <a:moveTo>
                      <a:pt x="522" y="11586"/>
                    </a:moveTo>
                    <a:cubicBezTo>
                      <a:pt x="2443" y="11544"/>
                      <a:pt x="4342" y="11189"/>
                      <a:pt x="6159" y="10542"/>
                    </a:cubicBezTo>
                    <a:lnTo>
                      <a:pt x="7411" y="10020"/>
                    </a:lnTo>
                    <a:lnTo>
                      <a:pt x="8246" y="21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>
                  <a:alpha val="15000"/>
                </a:srgbClr>
              </a:solidFill>
              <a:ln w="104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322" name="Полилиния: фигура 321">
                <a:extLst>
                  <a:ext uri="{FF2B5EF4-FFF2-40B4-BE49-F238E27FC236}">
                    <a16:creationId xmlns:a16="http://schemas.microsoft.com/office/drawing/2014/main" id="{892BB187-BC32-29DC-4BC0-4985F8D4C8B9}"/>
                  </a:ext>
                </a:extLst>
              </p:cNvPr>
              <p:cNvSpPr/>
              <p:nvPr/>
            </p:nvSpPr>
            <p:spPr>
              <a:xfrm>
                <a:off x="15915409" y="9123280"/>
                <a:ext cx="22209" cy="3708"/>
              </a:xfrm>
              <a:custGeom>
                <a:avLst/>
                <a:gdLst>
                  <a:gd name="connsiteX0" fmla="*/ 20226 w 22209"/>
                  <a:gd name="connsiteY0" fmla="*/ 1461 h 3708"/>
                  <a:gd name="connsiteX1" fmla="*/ 22209 w 22209"/>
                  <a:gd name="connsiteY1" fmla="*/ 0 h 3708"/>
                  <a:gd name="connsiteX2" fmla="*/ 6344 w 22209"/>
                  <a:gd name="connsiteY2" fmla="*/ 2923 h 3708"/>
                  <a:gd name="connsiteX3" fmla="*/ 186 w 22209"/>
                  <a:gd name="connsiteY3" fmla="*/ 2923 h 3708"/>
                  <a:gd name="connsiteX4" fmla="*/ 186 w 22209"/>
                  <a:gd name="connsiteY4" fmla="*/ 2923 h 3708"/>
                  <a:gd name="connsiteX5" fmla="*/ 20226 w 22209"/>
                  <a:gd name="connsiteY5" fmla="*/ 1461 h 37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2209" h="3708">
                    <a:moveTo>
                      <a:pt x="20226" y="1461"/>
                    </a:moveTo>
                    <a:lnTo>
                      <a:pt x="22209" y="0"/>
                    </a:lnTo>
                    <a:lnTo>
                      <a:pt x="6344" y="2923"/>
                    </a:lnTo>
                    <a:cubicBezTo>
                      <a:pt x="2273" y="3653"/>
                      <a:pt x="603" y="3758"/>
                      <a:pt x="186" y="2923"/>
                    </a:cubicBezTo>
                    <a:cubicBezTo>
                      <a:pt x="-232" y="2088"/>
                      <a:pt x="186" y="2923"/>
                      <a:pt x="186" y="2923"/>
                    </a:cubicBezTo>
                    <a:cubicBezTo>
                      <a:pt x="290" y="5323"/>
                      <a:pt x="20226" y="1461"/>
                      <a:pt x="20226" y="1461"/>
                    </a:cubicBezTo>
                    <a:close/>
                  </a:path>
                </a:pathLst>
              </a:custGeom>
              <a:solidFill>
                <a:srgbClr val="000000">
                  <a:alpha val="15000"/>
                </a:srgbClr>
              </a:solidFill>
              <a:ln w="104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323" name="Полилиния: фигура 322">
                <a:extLst>
                  <a:ext uri="{FF2B5EF4-FFF2-40B4-BE49-F238E27FC236}">
                    <a16:creationId xmlns:a16="http://schemas.microsoft.com/office/drawing/2014/main" id="{7F5AC4E0-4C80-A632-82CB-AEDDDEF485C2}"/>
                  </a:ext>
                </a:extLst>
              </p:cNvPr>
              <p:cNvSpPr/>
              <p:nvPr/>
            </p:nvSpPr>
            <p:spPr>
              <a:xfrm>
                <a:off x="15917578" y="9124950"/>
                <a:ext cx="23067" cy="14913"/>
              </a:xfrm>
              <a:custGeom>
                <a:avLst/>
                <a:gdLst>
                  <a:gd name="connsiteX0" fmla="*/ 23067 w 23067"/>
                  <a:gd name="connsiteY0" fmla="*/ 0 h 14913"/>
                  <a:gd name="connsiteX1" fmla="*/ 11273 w 23067"/>
                  <a:gd name="connsiteY1" fmla="*/ 8350 h 14913"/>
                  <a:gd name="connsiteX2" fmla="*/ 0 w 23067"/>
                  <a:gd name="connsiteY2" fmla="*/ 14822 h 14913"/>
                  <a:gd name="connsiteX3" fmla="*/ 0 w 23067"/>
                  <a:gd name="connsiteY3" fmla="*/ 14822 h 14913"/>
                  <a:gd name="connsiteX4" fmla="*/ 22337 w 23067"/>
                  <a:gd name="connsiteY4" fmla="*/ 1983 h 149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067" h="14913">
                    <a:moveTo>
                      <a:pt x="23067" y="0"/>
                    </a:moveTo>
                    <a:lnTo>
                      <a:pt x="11273" y="8350"/>
                    </a:lnTo>
                    <a:cubicBezTo>
                      <a:pt x="5010" y="12630"/>
                      <a:pt x="1670" y="15030"/>
                      <a:pt x="0" y="14822"/>
                    </a:cubicBezTo>
                    <a:lnTo>
                      <a:pt x="0" y="14822"/>
                    </a:lnTo>
                    <a:cubicBezTo>
                      <a:pt x="1983" y="16178"/>
                      <a:pt x="22337" y="1983"/>
                      <a:pt x="22337" y="1983"/>
                    </a:cubicBezTo>
                    <a:close/>
                  </a:path>
                </a:pathLst>
              </a:custGeom>
              <a:solidFill>
                <a:srgbClr val="000000">
                  <a:alpha val="15000"/>
                </a:srgbClr>
              </a:solidFill>
              <a:ln w="104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324" name="Полилиния: фигура 323">
                <a:extLst>
                  <a:ext uri="{FF2B5EF4-FFF2-40B4-BE49-F238E27FC236}">
                    <a16:creationId xmlns:a16="http://schemas.microsoft.com/office/drawing/2014/main" id="{D0DC6D0F-9452-46C1-AF74-0E6E878B2856}"/>
                  </a:ext>
                </a:extLst>
              </p:cNvPr>
              <p:cNvSpPr/>
              <p:nvPr/>
            </p:nvSpPr>
            <p:spPr>
              <a:xfrm>
                <a:off x="15944820" y="9121796"/>
                <a:ext cx="6888" cy="3780"/>
              </a:xfrm>
              <a:custGeom>
                <a:avLst/>
                <a:gdLst>
                  <a:gd name="connsiteX0" fmla="*/ 6889 w 6888"/>
                  <a:gd name="connsiteY0" fmla="*/ 754 h 3780"/>
                  <a:gd name="connsiteX1" fmla="*/ 6889 w 6888"/>
                  <a:gd name="connsiteY1" fmla="*/ 23 h 3780"/>
                  <a:gd name="connsiteX2" fmla="*/ 4593 w 6888"/>
                  <a:gd name="connsiteY2" fmla="*/ 1589 h 3780"/>
                  <a:gd name="connsiteX3" fmla="*/ 0 w 6888"/>
                  <a:gd name="connsiteY3" fmla="*/ 2424 h 3780"/>
                  <a:gd name="connsiteX4" fmla="*/ 0 w 6888"/>
                  <a:gd name="connsiteY4" fmla="*/ 3781 h 3780"/>
                  <a:gd name="connsiteX5" fmla="*/ 6889 w 6888"/>
                  <a:gd name="connsiteY5" fmla="*/ 754 h 37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888" h="3780">
                    <a:moveTo>
                      <a:pt x="6889" y="754"/>
                    </a:moveTo>
                    <a:cubicBezTo>
                      <a:pt x="6889" y="754"/>
                      <a:pt x="6889" y="232"/>
                      <a:pt x="6889" y="23"/>
                    </a:cubicBezTo>
                    <a:cubicBezTo>
                      <a:pt x="6889" y="-186"/>
                      <a:pt x="6889" y="1067"/>
                      <a:pt x="4593" y="1589"/>
                    </a:cubicBezTo>
                    <a:cubicBezTo>
                      <a:pt x="3079" y="1975"/>
                      <a:pt x="1545" y="2257"/>
                      <a:pt x="0" y="2424"/>
                    </a:cubicBezTo>
                    <a:lnTo>
                      <a:pt x="0" y="3781"/>
                    </a:lnTo>
                    <a:cubicBezTo>
                      <a:pt x="0" y="3781"/>
                      <a:pt x="6367" y="2424"/>
                      <a:pt x="6889" y="754"/>
                    </a:cubicBezTo>
                    <a:close/>
                  </a:path>
                </a:pathLst>
              </a:custGeom>
              <a:solidFill>
                <a:srgbClr val="000000">
                  <a:alpha val="15000"/>
                </a:srgbClr>
              </a:solidFill>
              <a:ln w="104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325" name="Полилиния: фигура 324">
                <a:extLst>
                  <a:ext uri="{FF2B5EF4-FFF2-40B4-BE49-F238E27FC236}">
                    <a16:creationId xmlns:a16="http://schemas.microsoft.com/office/drawing/2014/main" id="{562E0271-D055-A1E0-1812-20D8EC7EE4B1}"/>
                  </a:ext>
                </a:extLst>
              </p:cNvPr>
              <p:cNvSpPr/>
              <p:nvPr/>
            </p:nvSpPr>
            <p:spPr>
              <a:xfrm>
                <a:off x="15883550" y="9081947"/>
                <a:ext cx="36453" cy="52189"/>
              </a:xfrm>
              <a:custGeom>
                <a:avLst/>
                <a:gdLst>
                  <a:gd name="connsiteX0" fmla="*/ 32044 w 36453"/>
                  <a:gd name="connsiteY0" fmla="*/ 2192 h 52189"/>
                  <a:gd name="connsiteX1" fmla="*/ 29435 w 36453"/>
                  <a:gd name="connsiteY1" fmla="*/ 28704 h 52189"/>
                  <a:gd name="connsiteX2" fmla="*/ 36428 w 36453"/>
                  <a:gd name="connsiteY2" fmla="*/ 29748 h 52189"/>
                  <a:gd name="connsiteX3" fmla="*/ 28599 w 36453"/>
                  <a:gd name="connsiteY3" fmla="*/ 32774 h 52189"/>
                  <a:gd name="connsiteX4" fmla="*/ 21397 w 36453"/>
                  <a:gd name="connsiteY4" fmla="*/ 52189 h 52189"/>
                  <a:gd name="connsiteX5" fmla="*/ 24633 w 36453"/>
                  <a:gd name="connsiteY5" fmla="*/ 34444 h 52189"/>
                  <a:gd name="connsiteX6" fmla="*/ 2401 w 36453"/>
                  <a:gd name="connsiteY6" fmla="*/ 47179 h 52189"/>
                  <a:gd name="connsiteX7" fmla="*/ 20354 w 36453"/>
                  <a:gd name="connsiteY7" fmla="*/ 31835 h 52189"/>
                  <a:gd name="connsiteX8" fmla="*/ 0 w 36453"/>
                  <a:gd name="connsiteY8" fmla="*/ 34027 h 52189"/>
                  <a:gd name="connsiteX9" fmla="*/ 25051 w 36453"/>
                  <a:gd name="connsiteY9" fmla="*/ 27347 h 52189"/>
                  <a:gd name="connsiteX10" fmla="*/ 23903 w 36453"/>
                  <a:gd name="connsiteY10" fmla="*/ 0 h 521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6453" h="52189">
                    <a:moveTo>
                      <a:pt x="32044" y="2192"/>
                    </a:moveTo>
                    <a:lnTo>
                      <a:pt x="29435" y="28704"/>
                    </a:lnTo>
                    <a:cubicBezTo>
                      <a:pt x="29435" y="28704"/>
                      <a:pt x="36950" y="28078"/>
                      <a:pt x="36428" y="29748"/>
                    </a:cubicBezTo>
                    <a:cubicBezTo>
                      <a:pt x="35906" y="31417"/>
                      <a:pt x="28599" y="32774"/>
                      <a:pt x="28599" y="32774"/>
                    </a:cubicBezTo>
                    <a:cubicBezTo>
                      <a:pt x="28599" y="32774"/>
                      <a:pt x="23798" y="52084"/>
                      <a:pt x="21397" y="52189"/>
                    </a:cubicBezTo>
                    <a:cubicBezTo>
                      <a:pt x="18997" y="52293"/>
                      <a:pt x="24633" y="34444"/>
                      <a:pt x="24633" y="34444"/>
                    </a:cubicBezTo>
                    <a:cubicBezTo>
                      <a:pt x="24633" y="34444"/>
                      <a:pt x="4384" y="48536"/>
                      <a:pt x="2401" y="47179"/>
                    </a:cubicBezTo>
                    <a:cubicBezTo>
                      <a:pt x="418" y="45822"/>
                      <a:pt x="20354" y="31835"/>
                      <a:pt x="20354" y="31835"/>
                    </a:cubicBezTo>
                    <a:cubicBezTo>
                      <a:pt x="13684" y="33411"/>
                      <a:pt x="6847" y="34142"/>
                      <a:pt x="0" y="34027"/>
                    </a:cubicBezTo>
                    <a:cubicBezTo>
                      <a:pt x="8141" y="31084"/>
                      <a:pt x="16523" y="28850"/>
                      <a:pt x="25051" y="27347"/>
                    </a:cubicBezTo>
                    <a:cubicBezTo>
                      <a:pt x="25051" y="27347"/>
                      <a:pt x="23903" y="0"/>
                      <a:pt x="23903" y="0"/>
                    </a:cubicBezTo>
                    <a:close/>
                  </a:path>
                </a:pathLst>
              </a:custGeom>
              <a:solidFill>
                <a:srgbClr val="455A64"/>
              </a:solidFill>
              <a:ln w="104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326" name="Полилиния: фигура 325">
                <a:extLst>
                  <a:ext uri="{FF2B5EF4-FFF2-40B4-BE49-F238E27FC236}">
                    <a16:creationId xmlns:a16="http://schemas.microsoft.com/office/drawing/2014/main" id="{C925D2D8-1BEA-7454-0BE9-DD8BF6639FF8}"/>
                  </a:ext>
                </a:extLst>
              </p:cNvPr>
              <p:cNvSpPr/>
              <p:nvPr/>
            </p:nvSpPr>
            <p:spPr>
              <a:xfrm>
                <a:off x="15907453" y="9081842"/>
                <a:ext cx="8141" cy="23067"/>
              </a:xfrm>
              <a:custGeom>
                <a:avLst/>
                <a:gdLst>
                  <a:gd name="connsiteX0" fmla="*/ 939 w 8141"/>
                  <a:gd name="connsiteY0" fmla="*/ 23067 h 23067"/>
                  <a:gd name="connsiteX1" fmla="*/ 6054 w 8141"/>
                  <a:gd name="connsiteY1" fmla="*/ 23067 h 23067"/>
                  <a:gd name="connsiteX2" fmla="*/ 8141 w 8141"/>
                  <a:gd name="connsiteY2" fmla="*/ 2192 h 23067"/>
                  <a:gd name="connsiteX3" fmla="*/ 0 w 8141"/>
                  <a:gd name="connsiteY3" fmla="*/ 0 h 230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141" h="23067">
                    <a:moveTo>
                      <a:pt x="939" y="23067"/>
                    </a:moveTo>
                    <a:lnTo>
                      <a:pt x="6054" y="23067"/>
                    </a:lnTo>
                    <a:lnTo>
                      <a:pt x="8141" y="21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>
                  <a:alpha val="15000"/>
                </a:srgbClr>
              </a:solidFill>
              <a:ln w="104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327" name="Полилиния: фигура 326">
                <a:extLst>
                  <a:ext uri="{FF2B5EF4-FFF2-40B4-BE49-F238E27FC236}">
                    <a16:creationId xmlns:a16="http://schemas.microsoft.com/office/drawing/2014/main" id="{30C052C3-FDAE-E06D-E745-95E185C6E896}"/>
                  </a:ext>
                </a:extLst>
              </p:cNvPr>
              <p:cNvSpPr/>
              <p:nvPr/>
            </p:nvSpPr>
            <p:spPr>
              <a:xfrm>
                <a:off x="15883863" y="9112425"/>
                <a:ext cx="22023" cy="3470"/>
              </a:xfrm>
              <a:custGeom>
                <a:avLst/>
                <a:gdLst>
                  <a:gd name="connsiteX0" fmla="*/ 20041 w 22023"/>
                  <a:gd name="connsiteY0" fmla="*/ 1357 h 3470"/>
                  <a:gd name="connsiteX1" fmla="*/ 22024 w 22023"/>
                  <a:gd name="connsiteY1" fmla="*/ 0 h 3470"/>
                  <a:gd name="connsiteX2" fmla="*/ 6158 w 22023"/>
                  <a:gd name="connsiteY2" fmla="*/ 2923 h 3470"/>
                  <a:gd name="connsiteX3" fmla="*/ 0 w 22023"/>
                  <a:gd name="connsiteY3" fmla="*/ 2923 h 3470"/>
                  <a:gd name="connsiteX4" fmla="*/ 0 w 22023"/>
                  <a:gd name="connsiteY4" fmla="*/ 2923 h 3470"/>
                  <a:gd name="connsiteX5" fmla="*/ 20041 w 22023"/>
                  <a:gd name="connsiteY5" fmla="*/ 1357 h 34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2023" h="3470">
                    <a:moveTo>
                      <a:pt x="20041" y="1357"/>
                    </a:moveTo>
                    <a:lnTo>
                      <a:pt x="22024" y="0"/>
                    </a:lnTo>
                    <a:lnTo>
                      <a:pt x="6158" y="2923"/>
                    </a:lnTo>
                    <a:cubicBezTo>
                      <a:pt x="2088" y="3653"/>
                      <a:pt x="313" y="3653"/>
                      <a:pt x="0" y="2923"/>
                    </a:cubicBezTo>
                    <a:lnTo>
                      <a:pt x="0" y="2923"/>
                    </a:lnTo>
                    <a:cubicBezTo>
                      <a:pt x="6722" y="3225"/>
                      <a:pt x="13454" y="2693"/>
                      <a:pt x="20041" y="1357"/>
                    </a:cubicBezTo>
                    <a:close/>
                  </a:path>
                </a:pathLst>
              </a:custGeom>
              <a:solidFill>
                <a:srgbClr val="000000">
                  <a:alpha val="15000"/>
                </a:srgbClr>
              </a:solidFill>
              <a:ln w="104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328" name="Полилиния: фигура 327">
                <a:extLst>
                  <a:ext uri="{FF2B5EF4-FFF2-40B4-BE49-F238E27FC236}">
                    <a16:creationId xmlns:a16="http://schemas.microsoft.com/office/drawing/2014/main" id="{D0E3B99D-9A7E-44A6-C0FD-DC8A6CF31B15}"/>
                  </a:ext>
                </a:extLst>
              </p:cNvPr>
              <p:cNvSpPr/>
              <p:nvPr/>
            </p:nvSpPr>
            <p:spPr>
              <a:xfrm>
                <a:off x="15885151" y="9114095"/>
                <a:ext cx="23763" cy="14913"/>
              </a:xfrm>
              <a:custGeom>
                <a:avLst/>
                <a:gdLst>
                  <a:gd name="connsiteX0" fmla="*/ 23763 w 23763"/>
                  <a:gd name="connsiteY0" fmla="*/ 0 h 14913"/>
                  <a:gd name="connsiteX1" fmla="*/ 11864 w 23763"/>
                  <a:gd name="connsiteY1" fmla="*/ 8350 h 14913"/>
                  <a:gd name="connsiteX2" fmla="*/ 696 w 23763"/>
                  <a:gd name="connsiteY2" fmla="*/ 14822 h 14913"/>
                  <a:gd name="connsiteX3" fmla="*/ 696 w 23763"/>
                  <a:gd name="connsiteY3" fmla="*/ 14822 h 14913"/>
                  <a:gd name="connsiteX4" fmla="*/ 22928 w 23763"/>
                  <a:gd name="connsiteY4" fmla="*/ 2088 h 149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763" h="14913">
                    <a:moveTo>
                      <a:pt x="23763" y="0"/>
                    </a:moveTo>
                    <a:cubicBezTo>
                      <a:pt x="23763" y="0"/>
                      <a:pt x="18127" y="4071"/>
                      <a:pt x="11864" y="8350"/>
                    </a:cubicBezTo>
                    <a:cubicBezTo>
                      <a:pt x="5602" y="12630"/>
                      <a:pt x="2261" y="14926"/>
                      <a:pt x="696" y="14822"/>
                    </a:cubicBezTo>
                    <a:cubicBezTo>
                      <a:pt x="-870" y="14717"/>
                      <a:pt x="696" y="14822"/>
                      <a:pt x="696" y="14822"/>
                    </a:cubicBezTo>
                    <a:cubicBezTo>
                      <a:pt x="2679" y="16179"/>
                      <a:pt x="22928" y="2088"/>
                      <a:pt x="22928" y="2088"/>
                    </a:cubicBezTo>
                    <a:close/>
                  </a:path>
                </a:pathLst>
              </a:custGeom>
              <a:solidFill>
                <a:srgbClr val="000000">
                  <a:alpha val="15000"/>
                </a:srgbClr>
              </a:solidFill>
              <a:ln w="104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329" name="Полилиния: фигура 328">
                <a:extLst>
                  <a:ext uri="{FF2B5EF4-FFF2-40B4-BE49-F238E27FC236}">
                    <a16:creationId xmlns:a16="http://schemas.microsoft.com/office/drawing/2014/main" id="{9B1A812B-24D6-EEDA-7FE0-BA6FA2BE7F22}"/>
                  </a:ext>
                </a:extLst>
              </p:cNvPr>
              <p:cNvSpPr/>
              <p:nvPr/>
            </p:nvSpPr>
            <p:spPr>
              <a:xfrm>
                <a:off x="15912567" y="9110957"/>
                <a:ext cx="7410" cy="3764"/>
              </a:xfrm>
              <a:custGeom>
                <a:avLst/>
                <a:gdLst>
                  <a:gd name="connsiteX0" fmla="*/ 7411 w 7410"/>
                  <a:gd name="connsiteY0" fmla="*/ 737 h 3764"/>
                  <a:gd name="connsiteX1" fmla="*/ 6889 w 7410"/>
                  <a:gd name="connsiteY1" fmla="*/ 7 h 3764"/>
                  <a:gd name="connsiteX2" fmla="*/ 4593 w 7410"/>
                  <a:gd name="connsiteY2" fmla="*/ 1572 h 3764"/>
                  <a:gd name="connsiteX3" fmla="*/ 0 w 7410"/>
                  <a:gd name="connsiteY3" fmla="*/ 2407 h 3764"/>
                  <a:gd name="connsiteX4" fmla="*/ 0 w 7410"/>
                  <a:gd name="connsiteY4" fmla="*/ 3764 h 3764"/>
                  <a:gd name="connsiteX5" fmla="*/ 7411 w 7410"/>
                  <a:gd name="connsiteY5" fmla="*/ 737 h 3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410" h="3764">
                    <a:moveTo>
                      <a:pt x="7411" y="737"/>
                    </a:moveTo>
                    <a:cubicBezTo>
                      <a:pt x="7411" y="737"/>
                      <a:pt x="7411" y="111"/>
                      <a:pt x="6889" y="7"/>
                    </a:cubicBezTo>
                    <a:cubicBezTo>
                      <a:pt x="6367" y="-98"/>
                      <a:pt x="6889" y="1051"/>
                      <a:pt x="4593" y="1572"/>
                    </a:cubicBezTo>
                    <a:lnTo>
                      <a:pt x="0" y="2407"/>
                    </a:lnTo>
                    <a:lnTo>
                      <a:pt x="0" y="3764"/>
                    </a:lnTo>
                    <a:cubicBezTo>
                      <a:pt x="0" y="3764"/>
                      <a:pt x="6889" y="2407"/>
                      <a:pt x="7411" y="737"/>
                    </a:cubicBezTo>
                    <a:close/>
                  </a:path>
                </a:pathLst>
              </a:custGeom>
              <a:solidFill>
                <a:srgbClr val="000000">
                  <a:alpha val="15000"/>
                </a:srgbClr>
              </a:solidFill>
              <a:ln w="104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330" name="Полилиния: фигура 329">
                <a:extLst>
                  <a:ext uri="{FF2B5EF4-FFF2-40B4-BE49-F238E27FC236}">
                    <a16:creationId xmlns:a16="http://schemas.microsoft.com/office/drawing/2014/main" id="{75203383-412F-E782-D47C-C17C2AF0A500}"/>
                  </a:ext>
                </a:extLst>
              </p:cNvPr>
              <p:cNvSpPr/>
              <p:nvPr/>
            </p:nvSpPr>
            <p:spPr>
              <a:xfrm>
                <a:off x="15894719" y="9073701"/>
                <a:ext cx="71289" cy="25024"/>
              </a:xfrm>
              <a:custGeom>
                <a:avLst/>
                <a:gdLst>
                  <a:gd name="connsiteX0" fmla="*/ 71290 w 71289"/>
                  <a:gd name="connsiteY0" fmla="*/ 5323 h 25024"/>
                  <a:gd name="connsiteX1" fmla="*/ 49266 w 71289"/>
                  <a:gd name="connsiteY1" fmla="*/ 24946 h 25024"/>
                  <a:gd name="connsiteX2" fmla="*/ 30583 w 71289"/>
                  <a:gd name="connsiteY2" fmla="*/ 16283 h 25024"/>
                  <a:gd name="connsiteX3" fmla="*/ 16805 w 71289"/>
                  <a:gd name="connsiteY3" fmla="*/ 23276 h 25024"/>
                  <a:gd name="connsiteX4" fmla="*/ 0 w 71289"/>
                  <a:gd name="connsiteY4" fmla="*/ 8246 h 25024"/>
                  <a:gd name="connsiteX5" fmla="*/ 34444 w 71289"/>
                  <a:gd name="connsiteY5" fmla="*/ 0 h 25024"/>
                  <a:gd name="connsiteX6" fmla="*/ 71290 w 71289"/>
                  <a:gd name="connsiteY6" fmla="*/ 5323 h 250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1289" h="25024">
                    <a:moveTo>
                      <a:pt x="71290" y="5323"/>
                    </a:moveTo>
                    <a:cubicBezTo>
                      <a:pt x="66384" y="11690"/>
                      <a:pt x="56781" y="23903"/>
                      <a:pt x="49266" y="24946"/>
                    </a:cubicBezTo>
                    <a:cubicBezTo>
                      <a:pt x="41751" y="25990"/>
                      <a:pt x="30583" y="16283"/>
                      <a:pt x="30583" y="16283"/>
                    </a:cubicBezTo>
                    <a:cubicBezTo>
                      <a:pt x="27336" y="20646"/>
                      <a:pt x="22243" y="23235"/>
                      <a:pt x="16805" y="23276"/>
                    </a:cubicBezTo>
                    <a:cubicBezTo>
                      <a:pt x="8663" y="22546"/>
                      <a:pt x="0" y="8246"/>
                      <a:pt x="0" y="8246"/>
                    </a:cubicBezTo>
                    <a:cubicBezTo>
                      <a:pt x="10782" y="3142"/>
                      <a:pt x="22514" y="334"/>
                      <a:pt x="34444" y="0"/>
                    </a:cubicBezTo>
                    <a:cubicBezTo>
                      <a:pt x="46897" y="303"/>
                      <a:pt x="59265" y="2088"/>
                      <a:pt x="71290" y="5323"/>
                    </a:cubicBezTo>
                    <a:close/>
                  </a:path>
                </a:pathLst>
              </a:custGeom>
              <a:solidFill>
                <a:srgbClr val="F0997A"/>
              </a:solidFill>
              <a:ln w="104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331" name="Полилиния: фигура 330">
                <a:extLst>
                  <a:ext uri="{FF2B5EF4-FFF2-40B4-BE49-F238E27FC236}">
                    <a16:creationId xmlns:a16="http://schemas.microsoft.com/office/drawing/2014/main" id="{6BBB6B5F-546E-C5D5-FCD6-B0335A56B5F3}"/>
                  </a:ext>
                </a:extLst>
              </p:cNvPr>
              <p:cNvSpPr/>
              <p:nvPr/>
            </p:nvSpPr>
            <p:spPr>
              <a:xfrm>
                <a:off x="15845240" y="8966307"/>
                <a:ext cx="159389" cy="123984"/>
              </a:xfrm>
              <a:custGeom>
                <a:avLst/>
                <a:gdLst>
                  <a:gd name="connsiteX0" fmla="*/ 1778 w 159389"/>
                  <a:gd name="connsiteY0" fmla="*/ 46542 h 123984"/>
                  <a:gd name="connsiteX1" fmla="*/ 20775 w 159389"/>
                  <a:gd name="connsiteY1" fmla="*/ 4791 h 123984"/>
                  <a:gd name="connsiteX2" fmla="*/ 70145 w 159389"/>
                  <a:gd name="connsiteY2" fmla="*/ 23787 h 123984"/>
                  <a:gd name="connsiteX3" fmla="*/ 114714 w 159389"/>
                  <a:gd name="connsiteY3" fmla="*/ 24936 h 123984"/>
                  <a:gd name="connsiteX4" fmla="*/ 147176 w 159389"/>
                  <a:gd name="connsiteY4" fmla="*/ 615 h 123984"/>
                  <a:gd name="connsiteX5" fmla="*/ 149890 w 159389"/>
                  <a:gd name="connsiteY5" fmla="*/ 24936 h 123984"/>
                  <a:gd name="connsiteX6" fmla="*/ 159388 w 159389"/>
                  <a:gd name="connsiteY6" fmla="*/ 40488 h 123984"/>
                  <a:gd name="connsiteX7" fmla="*/ 147176 w 159389"/>
                  <a:gd name="connsiteY7" fmla="*/ 62094 h 123984"/>
                  <a:gd name="connsiteX8" fmla="*/ 144879 w 159389"/>
                  <a:gd name="connsiteY8" fmla="*/ 85370 h 123984"/>
                  <a:gd name="connsiteX9" fmla="*/ 92691 w 159389"/>
                  <a:gd name="connsiteY9" fmla="*/ 123259 h 123984"/>
                  <a:gd name="connsiteX10" fmla="*/ 30899 w 159389"/>
                  <a:gd name="connsiteY10" fmla="*/ 93199 h 123984"/>
                  <a:gd name="connsiteX11" fmla="*/ 14616 w 159389"/>
                  <a:gd name="connsiteY11" fmla="*/ 60633 h 123984"/>
                  <a:gd name="connsiteX12" fmla="*/ 1778 w 159389"/>
                  <a:gd name="connsiteY12" fmla="*/ 46542 h 1239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59389" h="123984">
                    <a:moveTo>
                      <a:pt x="1778" y="46542"/>
                    </a:moveTo>
                    <a:cubicBezTo>
                      <a:pt x="-3128" y="29632"/>
                      <a:pt x="1778" y="10845"/>
                      <a:pt x="20775" y="4791"/>
                    </a:cubicBezTo>
                    <a:cubicBezTo>
                      <a:pt x="47182" y="-4081"/>
                      <a:pt x="58142" y="15229"/>
                      <a:pt x="70145" y="23787"/>
                    </a:cubicBezTo>
                    <a:cubicBezTo>
                      <a:pt x="83641" y="32399"/>
                      <a:pt x="100790" y="32837"/>
                      <a:pt x="114714" y="24936"/>
                    </a:cubicBezTo>
                    <a:cubicBezTo>
                      <a:pt x="132354" y="14498"/>
                      <a:pt x="137156" y="-3560"/>
                      <a:pt x="147176" y="615"/>
                    </a:cubicBezTo>
                    <a:cubicBezTo>
                      <a:pt x="157196" y="4791"/>
                      <a:pt x="149890" y="24936"/>
                      <a:pt x="149890" y="24936"/>
                    </a:cubicBezTo>
                    <a:cubicBezTo>
                      <a:pt x="155776" y="27869"/>
                      <a:pt x="159471" y="33912"/>
                      <a:pt x="159388" y="40488"/>
                    </a:cubicBezTo>
                    <a:cubicBezTo>
                      <a:pt x="157655" y="48786"/>
                      <a:pt x="153386" y="56332"/>
                      <a:pt x="147176" y="62094"/>
                    </a:cubicBezTo>
                    <a:cubicBezTo>
                      <a:pt x="148606" y="69912"/>
                      <a:pt x="147812" y="77980"/>
                      <a:pt x="144879" y="85370"/>
                    </a:cubicBezTo>
                    <a:cubicBezTo>
                      <a:pt x="135047" y="106037"/>
                      <a:pt x="115393" y="120305"/>
                      <a:pt x="92691" y="123259"/>
                    </a:cubicBezTo>
                    <a:cubicBezTo>
                      <a:pt x="59603" y="127226"/>
                      <a:pt x="39458" y="114596"/>
                      <a:pt x="30899" y="93199"/>
                    </a:cubicBezTo>
                    <a:cubicBezTo>
                      <a:pt x="23280" y="74306"/>
                      <a:pt x="20461" y="65956"/>
                      <a:pt x="14616" y="60633"/>
                    </a:cubicBezTo>
                    <a:cubicBezTo>
                      <a:pt x="6683" y="53326"/>
                      <a:pt x="4387" y="54370"/>
                      <a:pt x="1778" y="46542"/>
                    </a:cubicBezTo>
                    <a:close/>
                  </a:path>
                </a:pathLst>
              </a:custGeom>
              <a:solidFill>
                <a:srgbClr val="FFBDA7"/>
              </a:solidFill>
              <a:ln w="104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332" name="Полилиния: фигура 331">
                <a:extLst>
                  <a:ext uri="{FF2B5EF4-FFF2-40B4-BE49-F238E27FC236}">
                    <a16:creationId xmlns:a16="http://schemas.microsoft.com/office/drawing/2014/main" id="{BE3994F9-7D4F-06AA-A8F2-4AE69B8B271F}"/>
                  </a:ext>
                </a:extLst>
              </p:cNvPr>
              <p:cNvSpPr/>
              <p:nvPr/>
            </p:nvSpPr>
            <p:spPr>
              <a:xfrm>
                <a:off x="15840651" y="9012964"/>
                <a:ext cx="19423" cy="17733"/>
              </a:xfrm>
              <a:custGeom>
                <a:avLst/>
                <a:gdLst>
                  <a:gd name="connsiteX0" fmla="*/ 19414 w 19423"/>
                  <a:gd name="connsiteY0" fmla="*/ 13663 h 17733"/>
                  <a:gd name="connsiteX1" fmla="*/ 14717 w 19423"/>
                  <a:gd name="connsiteY1" fmla="*/ 3225 h 17733"/>
                  <a:gd name="connsiteX2" fmla="*/ 6576 w 19423"/>
                  <a:gd name="connsiteY2" fmla="*/ 198 h 17733"/>
                  <a:gd name="connsiteX3" fmla="*/ 0 w 19423"/>
                  <a:gd name="connsiteY3" fmla="*/ 17734 h 17733"/>
                  <a:gd name="connsiteX4" fmla="*/ 19414 w 19423"/>
                  <a:gd name="connsiteY4" fmla="*/ 13663 h 177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423" h="17733">
                    <a:moveTo>
                      <a:pt x="19414" y="13663"/>
                    </a:moveTo>
                    <a:cubicBezTo>
                      <a:pt x="19571" y="9645"/>
                      <a:pt x="17838" y="5772"/>
                      <a:pt x="14717" y="3225"/>
                    </a:cubicBezTo>
                    <a:cubicBezTo>
                      <a:pt x="9289" y="-1159"/>
                      <a:pt x="6576" y="198"/>
                      <a:pt x="6576" y="198"/>
                    </a:cubicBezTo>
                    <a:cubicBezTo>
                      <a:pt x="2422" y="5104"/>
                      <a:pt x="94" y="11304"/>
                      <a:pt x="0" y="17734"/>
                    </a:cubicBezTo>
                    <a:cubicBezTo>
                      <a:pt x="6680" y="17692"/>
                      <a:pt x="13277" y="16304"/>
                      <a:pt x="19414" y="13663"/>
                    </a:cubicBezTo>
                    <a:close/>
                  </a:path>
                </a:pathLst>
              </a:custGeom>
              <a:solidFill>
                <a:srgbClr val="407BFF"/>
              </a:solidFill>
              <a:ln w="104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333" name="Полилиния: фигура 332">
                <a:extLst>
                  <a:ext uri="{FF2B5EF4-FFF2-40B4-BE49-F238E27FC236}">
                    <a16:creationId xmlns:a16="http://schemas.microsoft.com/office/drawing/2014/main" id="{AA510203-9E7E-495C-0197-B6F1BE37A99B}"/>
                  </a:ext>
                </a:extLst>
              </p:cNvPr>
              <p:cNvSpPr/>
              <p:nvPr/>
            </p:nvSpPr>
            <p:spPr>
              <a:xfrm>
                <a:off x="15873267" y="8998526"/>
                <a:ext cx="8143" cy="8143"/>
              </a:xfrm>
              <a:custGeom>
                <a:avLst/>
                <a:gdLst>
                  <a:gd name="connsiteX0" fmla="*/ 55 w 8143"/>
                  <a:gd name="connsiteY0" fmla="*/ 4720 h 8143"/>
                  <a:gd name="connsiteX1" fmla="*/ 4721 w 8143"/>
                  <a:gd name="connsiteY1" fmla="*/ 8091 h 8143"/>
                  <a:gd name="connsiteX2" fmla="*/ 8092 w 8143"/>
                  <a:gd name="connsiteY2" fmla="*/ 4720 h 8143"/>
                  <a:gd name="connsiteX3" fmla="*/ 4721 w 8143"/>
                  <a:gd name="connsiteY3" fmla="*/ 54 h 8143"/>
                  <a:gd name="connsiteX4" fmla="*/ 55 w 8143"/>
                  <a:gd name="connsiteY4" fmla="*/ 3426 h 8143"/>
                  <a:gd name="connsiteX5" fmla="*/ 55 w 8143"/>
                  <a:gd name="connsiteY5" fmla="*/ 4720 h 81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143" h="8143">
                    <a:moveTo>
                      <a:pt x="55" y="4720"/>
                    </a:moveTo>
                    <a:cubicBezTo>
                      <a:pt x="410" y="6943"/>
                      <a:pt x="2508" y="8446"/>
                      <a:pt x="4721" y="8091"/>
                    </a:cubicBezTo>
                    <a:cubicBezTo>
                      <a:pt x="6453" y="7809"/>
                      <a:pt x="7810" y="6453"/>
                      <a:pt x="8092" y="4720"/>
                    </a:cubicBezTo>
                    <a:cubicBezTo>
                      <a:pt x="8447" y="2497"/>
                      <a:pt x="6944" y="409"/>
                      <a:pt x="4721" y="54"/>
                    </a:cubicBezTo>
                    <a:cubicBezTo>
                      <a:pt x="2508" y="-311"/>
                      <a:pt x="410" y="1202"/>
                      <a:pt x="55" y="3426"/>
                    </a:cubicBezTo>
                    <a:cubicBezTo>
                      <a:pt x="-18" y="3854"/>
                      <a:pt x="-18" y="4292"/>
                      <a:pt x="55" y="4720"/>
                    </a:cubicBezTo>
                    <a:close/>
                  </a:path>
                </a:pathLst>
              </a:custGeom>
              <a:solidFill>
                <a:srgbClr val="455A64"/>
              </a:solidFill>
              <a:ln w="104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334" name="Полилиния: фигура 333">
                <a:extLst>
                  <a:ext uri="{FF2B5EF4-FFF2-40B4-BE49-F238E27FC236}">
                    <a16:creationId xmlns:a16="http://schemas.microsoft.com/office/drawing/2014/main" id="{42BEB07F-CF3C-92F5-0B40-8EA6EEA2696F}"/>
                  </a:ext>
                </a:extLst>
              </p:cNvPr>
              <p:cNvSpPr/>
              <p:nvPr/>
            </p:nvSpPr>
            <p:spPr>
              <a:xfrm>
                <a:off x="15909540" y="9017100"/>
                <a:ext cx="66591" cy="43899"/>
              </a:xfrm>
              <a:custGeom>
                <a:avLst/>
                <a:gdLst>
                  <a:gd name="connsiteX0" fmla="*/ 0 w 66591"/>
                  <a:gd name="connsiteY0" fmla="*/ 27167 h 43899"/>
                  <a:gd name="connsiteX1" fmla="*/ 41021 w 66591"/>
                  <a:gd name="connsiteY1" fmla="*/ 33116 h 43899"/>
                  <a:gd name="connsiteX2" fmla="*/ 37994 w 66591"/>
                  <a:gd name="connsiteY2" fmla="*/ 24349 h 43899"/>
                  <a:gd name="connsiteX3" fmla="*/ 60435 w 66591"/>
                  <a:gd name="connsiteY3" fmla="*/ 13911 h 43899"/>
                  <a:gd name="connsiteX4" fmla="*/ 56260 w 66591"/>
                  <a:gd name="connsiteY4" fmla="*/ 29 h 43899"/>
                  <a:gd name="connsiteX5" fmla="*/ 66562 w 66591"/>
                  <a:gd name="connsiteY5" fmla="*/ 8869 h 43899"/>
                  <a:gd name="connsiteX6" fmla="*/ 64819 w 66591"/>
                  <a:gd name="connsiteY6" fmla="*/ 15163 h 43899"/>
                  <a:gd name="connsiteX7" fmla="*/ 45404 w 66591"/>
                  <a:gd name="connsiteY7" fmla="*/ 26332 h 43899"/>
                  <a:gd name="connsiteX8" fmla="*/ 42377 w 66591"/>
                  <a:gd name="connsiteY8" fmla="*/ 37918 h 43899"/>
                  <a:gd name="connsiteX9" fmla="*/ 3799 w 66591"/>
                  <a:gd name="connsiteY9" fmla="*/ 33555 h 43899"/>
                  <a:gd name="connsiteX10" fmla="*/ 0 w 66591"/>
                  <a:gd name="connsiteY10" fmla="*/ 27167 h 438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6591" h="43899">
                    <a:moveTo>
                      <a:pt x="0" y="27167"/>
                    </a:moveTo>
                    <a:cubicBezTo>
                      <a:pt x="10438" y="44911"/>
                      <a:pt x="39037" y="40005"/>
                      <a:pt x="41021" y="33116"/>
                    </a:cubicBezTo>
                    <a:cubicBezTo>
                      <a:pt x="43004" y="26227"/>
                      <a:pt x="37994" y="24349"/>
                      <a:pt x="37994" y="24349"/>
                    </a:cubicBezTo>
                    <a:cubicBezTo>
                      <a:pt x="46500" y="23733"/>
                      <a:pt x="54485" y="20017"/>
                      <a:pt x="60435" y="13911"/>
                    </a:cubicBezTo>
                    <a:cubicBezTo>
                      <a:pt x="66384" y="5143"/>
                      <a:pt x="58869" y="29"/>
                      <a:pt x="56260" y="29"/>
                    </a:cubicBezTo>
                    <a:cubicBezTo>
                      <a:pt x="61552" y="-378"/>
                      <a:pt x="66165" y="3588"/>
                      <a:pt x="66562" y="8869"/>
                    </a:cubicBezTo>
                    <a:cubicBezTo>
                      <a:pt x="66739" y="11113"/>
                      <a:pt x="66113" y="13337"/>
                      <a:pt x="64819" y="15163"/>
                    </a:cubicBezTo>
                    <a:cubicBezTo>
                      <a:pt x="59662" y="20810"/>
                      <a:pt x="52878" y="24714"/>
                      <a:pt x="45404" y="26332"/>
                    </a:cubicBezTo>
                    <a:cubicBezTo>
                      <a:pt x="46699" y="30455"/>
                      <a:pt x="45519" y="34953"/>
                      <a:pt x="42377" y="37918"/>
                    </a:cubicBezTo>
                    <a:cubicBezTo>
                      <a:pt x="30520" y="47364"/>
                      <a:pt x="13246" y="45412"/>
                      <a:pt x="3799" y="33555"/>
                    </a:cubicBezTo>
                    <a:cubicBezTo>
                      <a:pt x="2255" y="31603"/>
                      <a:pt x="971" y="29463"/>
                      <a:pt x="0" y="27167"/>
                    </a:cubicBezTo>
                    <a:close/>
                  </a:path>
                </a:pathLst>
              </a:custGeom>
              <a:solidFill>
                <a:srgbClr val="F0997A"/>
              </a:solidFill>
              <a:ln w="104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</p:grpSp>
        <p:grpSp>
          <p:nvGrpSpPr>
            <p:cNvPr id="335" name="Рисунок 5">
              <a:extLst>
                <a:ext uri="{FF2B5EF4-FFF2-40B4-BE49-F238E27FC236}">
                  <a16:creationId xmlns:a16="http://schemas.microsoft.com/office/drawing/2014/main" id="{20A0487F-C13B-F88F-69E3-BE0ED8AC979B}"/>
                </a:ext>
              </a:extLst>
            </p:cNvPr>
            <p:cNvGrpSpPr/>
            <p:nvPr/>
          </p:nvGrpSpPr>
          <p:grpSpPr>
            <a:xfrm>
              <a:off x="15540978" y="8789074"/>
              <a:ext cx="164190" cy="178684"/>
              <a:chOff x="15540978" y="8789074"/>
              <a:chExt cx="164190" cy="178684"/>
            </a:xfrm>
          </p:grpSpPr>
          <p:sp>
            <p:nvSpPr>
              <p:cNvPr id="336" name="Полилиния: фигура 335">
                <a:extLst>
                  <a:ext uri="{FF2B5EF4-FFF2-40B4-BE49-F238E27FC236}">
                    <a16:creationId xmlns:a16="http://schemas.microsoft.com/office/drawing/2014/main" id="{032D8244-3033-60DF-BB55-2619F7441F80}"/>
                  </a:ext>
                </a:extLst>
              </p:cNvPr>
              <p:cNvSpPr/>
              <p:nvPr/>
            </p:nvSpPr>
            <p:spPr>
              <a:xfrm>
                <a:off x="15593772" y="8915569"/>
                <a:ext cx="36975" cy="52189"/>
              </a:xfrm>
              <a:custGeom>
                <a:avLst/>
                <a:gdLst>
                  <a:gd name="connsiteX0" fmla="*/ 4410 w 36975"/>
                  <a:gd name="connsiteY0" fmla="*/ 2192 h 52189"/>
                  <a:gd name="connsiteX1" fmla="*/ 7019 w 36975"/>
                  <a:gd name="connsiteY1" fmla="*/ 28599 h 52189"/>
                  <a:gd name="connsiteX2" fmla="*/ 26 w 36975"/>
                  <a:gd name="connsiteY2" fmla="*/ 29643 h 52189"/>
                  <a:gd name="connsiteX3" fmla="*/ 7854 w 36975"/>
                  <a:gd name="connsiteY3" fmla="*/ 32774 h 52189"/>
                  <a:gd name="connsiteX4" fmla="*/ 14952 w 36975"/>
                  <a:gd name="connsiteY4" fmla="*/ 52189 h 52189"/>
                  <a:gd name="connsiteX5" fmla="*/ 11821 w 36975"/>
                  <a:gd name="connsiteY5" fmla="*/ 34340 h 52189"/>
                  <a:gd name="connsiteX6" fmla="*/ 34053 w 36975"/>
                  <a:gd name="connsiteY6" fmla="*/ 47179 h 52189"/>
                  <a:gd name="connsiteX7" fmla="*/ 16100 w 36975"/>
                  <a:gd name="connsiteY7" fmla="*/ 31835 h 52189"/>
                  <a:gd name="connsiteX8" fmla="*/ 36976 w 36975"/>
                  <a:gd name="connsiteY8" fmla="*/ 33923 h 52189"/>
                  <a:gd name="connsiteX9" fmla="*/ 11925 w 36975"/>
                  <a:gd name="connsiteY9" fmla="*/ 27242 h 52189"/>
                  <a:gd name="connsiteX10" fmla="*/ 13073 w 36975"/>
                  <a:gd name="connsiteY10" fmla="*/ 0 h 521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6975" h="52189">
                    <a:moveTo>
                      <a:pt x="4410" y="2192"/>
                    </a:moveTo>
                    <a:lnTo>
                      <a:pt x="7019" y="28599"/>
                    </a:lnTo>
                    <a:cubicBezTo>
                      <a:pt x="7019" y="28599"/>
                      <a:pt x="-496" y="27973"/>
                      <a:pt x="26" y="29643"/>
                    </a:cubicBezTo>
                    <a:cubicBezTo>
                      <a:pt x="548" y="31313"/>
                      <a:pt x="7854" y="32774"/>
                      <a:pt x="7854" y="32774"/>
                    </a:cubicBezTo>
                    <a:cubicBezTo>
                      <a:pt x="7854" y="32774"/>
                      <a:pt x="12656" y="52084"/>
                      <a:pt x="14952" y="52189"/>
                    </a:cubicBezTo>
                    <a:cubicBezTo>
                      <a:pt x="17249" y="52293"/>
                      <a:pt x="11821" y="34340"/>
                      <a:pt x="11821" y="34340"/>
                    </a:cubicBezTo>
                    <a:cubicBezTo>
                      <a:pt x="11821" y="34340"/>
                      <a:pt x="32070" y="48536"/>
                      <a:pt x="34053" y="47179"/>
                    </a:cubicBezTo>
                    <a:cubicBezTo>
                      <a:pt x="36036" y="45822"/>
                      <a:pt x="16100" y="31835"/>
                      <a:pt x="16100" y="31835"/>
                    </a:cubicBezTo>
                    <a:cubicBezTo>
                      <a:pt x="16100" y="31835"/>
                      <a:pt x="36036" y="35697"/>
                      <a:pt x="36976" y="33923"/>
                    </a:cubicBezTo>
                    <a:cubicBezTo>
                      <a:pt x="28813" y="31031"/>
                      <a:pt x="20442" y="28798"/>
                      <a:pt x="11925" y="27242"/>
                    </a:cubicBezTo>
                    <a:cubicBezTo>
                      <a:pt x="11925" y="27242"/>
                      <a:pt x="13073" y="0"/>
                      <a:pt x="13073" y="0"/>
                    </a:cubicBezTo>
                    <a:close/>
                  </a:path>
                </a:pathLst>
              </a:custGeom>
              <a:solidFill>
                <a:srgbClr val="455A64"/>
              </a:solidFill>
              <a:ln w="104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337" name="Полилиния: фигура 336">
                <a:extLst>
                  <a:ext uri="{FF2B5EF4-FFF2-40B4-BE49-F238E27FC236}">
                    <a16:creationId xmlns:a16="http://schemas.microsoft.com/office/drawing/2014/main" id="{3ACFB800-367B-7D16-5953-F2ECBD1FDE0A}"/>
                  </a:ext>
                </a:extLst>
              </p:cNvPr>
              <p:cNvSpPr/>
              <p:nvPr/>
            </p:nvSpPr>
            <p:spPr>
              <a:xfrm>
                <a:off x="15598182" y="8915569"/>
                <a:ext cx="8141" cy="11585"/>
              </a:xfrm>
              <a:custGeom>
                <a:avLst/>
                <a:gdLst>
                  <a:gd name="connsiteX0" fmla="*/ 7620 w 8141"/>
                  <a:gd name="connsiteY0" fmla="*/ 11586 h 11585"/>
                  <a:gd name="connsiteX1" fmla="*/ 2087 w 8141"/>
                  <a:gd name="connsiteY1" fmla="*/ 10646 h 11585"/>
                  <a:gd name="connsiteX2" fmla="*/ 731 w 8141"/>
                  <a:gd name="connsiteY2" fmla="*/ 10020 h 11585"/>
                  <a:gd name="connsiteX3" fmla="*/ 0 w 8141"/>
                  <a:gd name="connsiteY3" fmla="*/ 2192 h 11585"/>
                  <a:gd name="connsiteX4" fmla="*/ 8141 w 8141"/>
                  <a:gd name="connsiteY4" fmla="*/ 0 h 11585"/>
                  <a:gd name="connsiteX5" fmla="*/ 7620 w 8141"/>
                  <a:gd name="connsiteY5" fmla="*/ 11586 h 115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141" h="11585">
                    <a:moveTo>
                      <a:pt x="7620" y="11586"/>
                    </a:moveTo>
                    <a:cubicBezTo>
                      <a:pt x="5741" y="11523"/>
                      <a:pt x="3883" y="11210"/>
                      <a:pt x="2087" y="10646"/>
                    </a:cubicBezTo>
                    <a:lnTo>
                      <a:pt x="731" y="10020"/>
                    </a:lnTo>
                    <a:lnTo>
                      <a:pt x="0" y="2192"/>
                    </a:lnTo>
                    <a:lnTo>
                      <a:pt x="8141" y="0"/>
                    </a:lnTo>
                    <a:cubicBezTo>
                      <a:pt x="8141" y="0"/>
                      <a:pt x="7933" y="5532"/>
                      <a:pt x="7620" y="11586"/>
                    </a:cubicBezTo>
                    <a:close/>
                  </a:path>
                </a:pathLst>
              </a:custGeom>
              <a:solidFill>
                <a:srgbClr val="000000">
                  <a:alpha val="15000"/>
                </a:srgbClr>
              </a:solidFill>
              <a:ln w="104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338" name="Полилиния: фигура 337">
                <a:extLst>
                  <a:ext uri="{FF2B5EF4-FFF2-40B4-BE49-F238E27FC236}">
                    <a16:creationId xmlns:a16="http://schemas.microsoft.com/office/drawing/2014/main" id="{817EF79A-6848-A72E-9B12-DD2CCCE95CBA}"/>
                  </a:ext>
                </a:extLst>
              </p:cNvPr>
              <p:cNvSpPr/>
              <p:nvPr/>
            </p:nvSpPr>
            <p:spPr>
              <a:xfrm>
                <a:off x="15607576" y="8945943"/>
                <a:ext cx="22163" cy="3708"/>
              </a:xfrm>
              <a:custGeom>
                <a:avLst/>
                <a:gdLst>
                  <a:gd name="connsiteX0" fmla="*/ 1983 w 22163"/>
                  <a:gd name="connsiteY0" fmla="*/ 1461 h 3708"/>
                  <a:gd name="connsiteX1" fmla="*/ 0 w 22163"/>
                  <a:gd name="connsiteY1" fmla="*/ 0 h 3708"/>
                  <a:gd name="connsiteX2" fmla="*/ 15865 w 22163"/>
                  <a:gd name="connsiteY2" fmla="*/ 2923 h 3708"/>
                  <a:gd name="connsiteX3" fmla="*/ 22024 w 22163"/>
                  <a:gd name="connsiteY3" fmla="*/ 2923 h 3708"/>
                  <a:gd name="connsiteX4" fmla="*/ 22024 w 22163"/>
                  <a:gd name="connsiteY4" fmla="*/ 2923 h 3708"/>
                  <a:gd name="connsiteX5" fmla="*/ 1983 w 22163"/>
                  <a:gd name="connsiteY5" fmla="*/ 1461 h 37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2163" h="3708">
                    <a:moveTo>
                      <a:pt x="1983" y="1461"/>
                    </a:moveTo>
                    <a:lnTo>
                      <a:pt x="0" y="0"/>
                    </a:lnTo>
                    <a:lnTo>
                      <a:pt x="15865" y="2923"/>
                    </a:lnTo>
                    <a:cubicBezTo>
                      <a:pt x="19936" y="3653"/>
                      <a:pt x="21711" y="3757"/>
                      <a:pt x="22024" y="2923"/>
                    </a:cubicBezTo>
                    <a:cubicBezTo>
                      <a:pt x="22337" y="2087"/>
                      <a:pt x="22024" y="2923"/>
                      <a:pt x="22024" y="2923"/>
                    </a:cubicBezTo>
                    <a:cubicBezTo>
                      <a:pt x="22232" y="5323"/>
                      <a:pt x="1983" y="1461"/>
                      <a:pt x="1983" y="1461"/>
                    </a:cubicBezTo>
                    <a:close/>
                  </a:path>
                </a:pathLst>
              </a:custGeom>
              <a:solidFill>
                <a:srgbClr val="000000">
                  <a:alpha val="15000"/>
                </a:srgbClr>
              </a:solidFill>
              <a:ln w="104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339" name="Полилиния: фигура 338">
                <a:extLst>
                  <a:ext uri="{FF2B5EF4-FFF2-40B4-BE49-F238E27FC236}">
                    <a16:creationId xmlns:a16="http://schemas.microsoft.com/office/drawing/2014/main" id="{EE7A5962-FAE0-127C-FC76-BB6C9924E081}"/>
                  </a:ext>
                </a:extLst>
              </p:cNvPr>
              <p:cNvSpPr/>
              <p:nvPr/>
            </p:nvSpPr>
            <p:spPr>
              <a:xfrm>
                <a:off x="15604862" y="8947613"/>
                <a:ext cx="23067" cy="15017"/>
              </a:xfrm>
              <a:custGeom>
                <a:avLst/>
                <a:gdLst>
                  <a:gd name="connsiteX0" fmla="*/ 0 w 23067"/>
                  <a:gd name="connsiteY0" fmla="*/ 0 h 15017"/>
                  <a:gd name="connsiteX1" fmla="*/ 11899 w 23067"/>
                  <a:gd name="connsiteY1" fmla="*/ 8350 h 15017"/>
                  <a:gd name="connsiteX2" fmla="*/ 23068 w 23067"/>
                  <a:gd name="connsiteY2" fmla="*/ 14926 h 15017"/>
                  <a:gd name="connsiteX3" fmla="*/ 23068 w 23067"/>
                  <a:gd name="connsiteY3" fmla="*/ 14926 h 15017"/>
                  <a:gd name="connsiteX4" fmla="*/ 835 w 23067"/>
                  <a:gd name="connsiteY4" fmla="*/ 2087 h 150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067" h="15017">
                    <a:moveTo>
                      <a:pt x="0" y="0"/>
                    </a:moveTo>
                    <a:cubicBezTo>
                      <a:pt x="0" y="0"/>
                      <a:pt x="5636" y="4071"/>
                      <a:pt x="11899" y="8350"/>
                    </a:cubicBezTo>
                    <a:cubicBezTo>
                      <a:pt x="18162" y="12630"/>
                      <a:pt x="21398" y="15030"/>
                      <a:pt x="23068" y="14926"/>
                    </a:cubicBezTo>
                    <a:lnTo>
                      <a:pt x="23068" y="14926"/>
                    </a:lnTo>
                    <a:cubicBezTo>
                      <a:pt x="21084" y="16283"/>
                      <a:pt x="835" y="2087"/>
                      <a:pt x="835" y="2087"/>
                    </a:cubicBezTo>
                    <a:close/>
                  </a:path>
                </a:pathLst>
              </a:custGeom>
              <a:solidFill>
                <a:srgbClr val="000000">
                  <a:alpha val="15000"/>
                </a:srgbClr>
              </a:solidFill>
              <a:ln w="104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340" name="Полилиния: фигура 339">
                <a:extLst>
                  <a:ext uri="{FF2B5EF4-FFF2-40B4-BE49-F238E27FC236}">
                    <a16:creationId xmlns:a16="http://schemas.microsoft.com/office/drawing/2014/main" id="{73C3C3CE-5848-6802-D3BB-521F2EF6B762}"/>
                  </a:ext>
                </a:extLst>
              </p:cNvPr>
              <p:cNvSpPr/>
              <p:nvPr/>
            </p:nvSpPr>
            <p:spPr>
              <a:xfrm>
                <a:off x="15593798" y="8944458"/>
                <a:ext cx="7411" cy="3885"/>
              </a:xfrm>
              <a:custGeom>
                <a:avLst/>
                <a:gdLst>
                  <a:gd name="connsiteX0" fmla="*/ 0 w 7411"/>
                  <a:gd name="connsiteY0" fmla="*/ 754 h 3885"/>
                  <a:gd name="connsiteX1" fmla="*/ 522 w 7411"/>
                  <a:gd name="connsiteY1" fmla="*/ 23 h 3885"/>
                  <a:gd name="connsiteX2" fmla="*/ 2818 w 7411"/>
                  <a:gd name="connsiteY2" fmla="*/ 1589 h 3885"/>
                  <a:gd name="connsiteX3" fmla="*/ 7411 w 7411"/>
                  <a:gd name="connsiteY3" fmla="*/ 2424 h 3885"/>
                  <a:gd name="connsiteX4" fmla="*/ 7411 w 7411"/>
                  <a:gd name="connsiteY4" fmla="*/ 3885 h 3885"/>
                  <a:gd name="connsiteX5" fmla="*/ 0 w 7411"/>
                  <a:gd name="connsiteY5" fmla="*/ 754 h 38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411" h="3885">
                    <a:moveTo>
                      <a:pt x="0" y="754"/>
                    </a:moveTo>
                    <a:cubicBezTo>
                      <a:pt x="0" y="754"/>
                      <a:pt x="0" y="232"/>
                      <a:pt x="522" y="23"/>
                    </a:cubicBezTo>
                    <a:cubicBezTo>
                      <a:pt x="1044" y="-185"/>
                      <a:pt x="522" y="1067"/>
                      <a:pt x="2818" y="1589"/>
                    </a:cubicBezTo>
                    <a:cubicBezTo>
                      <a:pt x="4332" y="1975"/>
                      <a:pt x="5866" y="2257"/>
                      <a:pt x="7411" y="2424"/>
                    </a:cubicBezTo>
                    <a:lnTo>
                      <a:pt x="7411" y="3885"/>
                    </a:lnTo>
                    <a:cubicBezTo>
                      <a:pt x="7411" y="3885"/>
                      <a:pt x="522" y="2528"/>
                      <a:pt x="0" y="754"/>
                    </a:cubicBezTo>
                    <a:close/>
                  </a:path>
                </a:pathLst>
              </a:custGeom>
              <a:solidFill>
                <a:srgbClr val="000000">
                  <a:alpha val="15000"/>
                </a:srgbClr>
              </a:solidFill>
              <a:ln w="104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341" name="Полилиния: фигура 340">
                <a:extLst>
                  <a:ext uri="{FF2B5EF4-FFF2-40B4-BE49-F238E27FC236}">
                    <a16:creationId xmlns:a16="http://schemas.microsoft.com/office/drawing/2014/main" id="{62A72881-36FC-4F70-D8D1-13858F0A36F5}"/>
                  </a:ext>
                </a:extLst>
              </p:cNvPr>
              <p:cNvSpPr/>
              <p:nvPr/>
            </p:nvSpPr>
            <p:spPr>
              <a:xfrm>
                <a:off x="15626025" y="8904609"/>
                <a:ext cx="36453" cy="52293"/>
              </a:xfrm>
              <a:custGeom>
                <a:avLst/>
                <a:gdLst>
                  <a:gd name="connsiteX0" fmla="*/ 4410 w 36453"/>
                  <a:gd name="connsiteY0" fmla="*/ 2296 h 52293"/>
                  <a:gd name="connsiteX1" fmla="*/ 7019 w 36453"/>
                  <a:gd name="connsiteY1" fmla="*/ 28704 h 52293"/>
                  <a:gd name="connsiteX2" fmla="*/ 26 w 36453"/>
                  <a:gd name="connsiteY2" fmla="*/ 29748 h 52293"/>
                  <a:gd name="connsiteX3" fmla="*/ 7854 w 36453"/>
                  <a:gd name="connsiteY3" fmla="*/ 32775 h 52293"/>
                  <a:gd name="connsiteX4" fmla="*/ 15056 w 36453"/>
                  <a:gd name="connsiteY4" fmla="*/ 52293 h 52293"/>
                  <a:gd name="connsiteX5" fmla="*/ 11821 w 36453"/>
                  <a:gd name="connsiteY5" fmla="*/ 34445 h 52293"/>
                  <a:gd name="connsiteX6" fmla="*/ 34053 w 36453"/>
                  <a:gd name="connsiteY6" fmla="*/ 47283 h 52293"/>
                  <a:gd name="connsiteX7" fmla="*/ 16100 w 36453"/>
                  <a:gd name="connsiteY7" fmla="*/ 31940 h 52293"/>
                  <a:gd name="connsiteX8" fmla="*/ 36454 w 36453"/>
                  <a:gd name="connsiteY8" fmla="*/ 34027 h 52293"/>
                  <a:gd name="connsiteX9" fmla="*/ 11403 w 36453"/>
                  <a:gd name="connsiteY9" fmla="*/ 27347 h 52293"/>
                  <a:gd name="connsiteX10" fmla="*/ 12656 w 36453"/>
                  <a:gd name="connsiteY10" fmla="*/ 0 h 522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6453" h="52293">
                    <a:moveTo>
                      <a:pt x="4410" y="2296"/>
                    </a:moveTo>
                    <a:lnTo>
                      <a:pt x="7019" y="28704"/>
                    </a:lnTo>
                    <a:cubicBezTo>
                      <a:pt x="7019" y="28704"/>
                      <a:pt x="-496" y="28078"/>
                      <a:pt x="26" y="29748"/>
                    </a:cubicBezTo>
                    <a:cubicBezTo>
                      <a:pt x="548" y="31418"/>
                      <a:pt x="7854" y="32775"/>
                      <a:pt x="7854" y="32775"/>
                    </a:cubicBezTo>
                    <a:cubicBezTo>
                      <a:pt x="7854" y="32775"/>
                      <a:pt x="12760" y="52189"/>
                      <a:pt x="15056" y="52293"/>
                    </a:cubicBezTo>
                    <a:cubicBezTo>
                      <a:pt x="17353" y="52398"/>
                      <a:pt x="11821" y="34445"/>
                      <a:pt x="11821" y="34445"/>
                    </a:cubicBezTo>
                    <a:cubicBezTo>
                      <a:pt x="11821" y="34445"/>
                      <a:pt x="32174" y="48640"/>
                      <a:pt x="34053" y="47283"/>
                    </a:cubicBezTo>
                    <a:cubicBezTo>
                      <a:pt x="35932" y="45926"/>
                      <a:pt x="16100" y="31940"/>
                      <a:pt x="16100" y="31940"/>
                    </a:cubicBezTo>
                    <a:cubicBezTo>
                      <a:pt x="16100" y="31940"/>
                      <a:pt x="36036" y="35802"/>
                      <a:pt x="36454" y="34027"/>
                    </a:cubicBezTo>
                    <a:cubicBezTo>
                      <a:pt x="28302" y="31115"/>
                      <a:pt x="19920" y="28882"/>
                      <a:pt x="11403" y="27347"/>
                    </a:cubicBezTo>
                    <a:cubicBezTo>
                      <a:pt x="11403" y="27347"/>
                      <a:pt x="12656" y="0"/>
                      <a:pt x="12656" y="0"/>
                    </a:cubicBezTo>
                    <a:close/>
                  </a:path>
                </a:pathLst>
              </a:custGeom>
              <a:solidFill>
                <a:srgbClr val="455A64"/>
              </a:solidFill>
              <a:ln w="104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342" name="Полилиния: фигура 341">
                <a:extLst>
                  <a:ext uri="{FF2B5EF4-FFF2-40B4-BE49-F238E27FC236}">
                    <a16:creationId xmlns:a16="http://schemas.microsoft.com/office/drawing/2014/main" id="{C2822A5C-67EB-E3DE-F25E-77C8C8DFF32E}"/>
                  </a:ext>
                </a:extLst>
              </p:cNvPr>
              <p:cNvSpPr/>
              <p:nvPr/>
            </p:nvSpPr>
            <p:spPr>
              <a:xfrm>
                <a:off x="15629913" y="8904400"/>
                <a:ext cx="8245" cy="23171"/>
              </a:xfrm>
              <a:custGeom>
                <a:avLst/>
                <a:gdLst>
                  <a:gd name="connsiteX0" fmla="*/ 7202 w 8245"/>
                  <a:gd name="connsiteY0" fmla="*/ 23172 h 23171"/>
                  <a:gd name="connsiteX1" fmla="*/ 2087 w 8245"/>
                  <a:gd name="connsiteY1" fmla="*/ 23172 h 23171"/>
                  <a:gd name="connsiteX2" fmla="*/ 0 w 8245"/>
                  <a:gd name="connsiteY2" fmla="*/ 2296 h 23171"/>
                  <a:gd name="connsiteX3" fmla="*/ 8246 w 8245"/>
                  <a:gd name="connsiteY3" fmla="*/ 0 h 23171"/>
                  <a:gd name="connsiteX4" fmla="*/ 7202 w 8245"/>
                  <a:gd name="connsiteY4" fmla="*/ 23172 h 231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245" h="23171">
                    <a:moveTo>
                      <a:pt x="7202" y="23172"/>
                    </a:moveTo>
                    <a:lnTo>
                      <a:pt x="2087" y="23172"/>
                    </a:lnTo>
                    <a:lnTo>
                      <a:pt x="0" y="2296"/>
                    </a:lnTo>
                    <a:lnTo>
                      <a:pt x="8246" y="0"/>
                    </a:lnTo>
                    <a:cubicBezTo>
                      <a:pt x="8246" y="0"/>
                      <a:pt x="7515" y="15448"/>
                      <a:pt x="7202" y="23172"/>
                    </a:cubicBezTo>
                    <a:close/>
                  </a:path>
                </a:pathLst>
              </a:custGeom>
              <a:solidFill>
                <a:srgbClr val="000000">
                  <a:alpha val="15000"/>
                </a:srgbClr>
              </a:solidFill>
              <a:ln w="104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343" name="Полилиния: фигура 342">
                <a:extLst>
                  <a:ext uri="{FF2B5EF4-FFF2-40B4-BE49-F238E27FC236}">
                    <a16:creationId xmlns:a16="http://schemas.microsoft.com/office/drawing/2014/main" id="{CEBECE1A-D48A-7DBF-538B-E8EC23E73552}"/>
                  </a:ext>
                </a:extLst>
              </p:cNvPr>
              <p:cNvSpPr/>
              <p:nvPr/>
            </p:nvSpPr>
            <p:spPr>
              <a:xfrm>
                <a:off x="15639724" y="8935087"/>
                <a:ext cx="22023" cy="3708"/>
              </a:xfrm>
              <a:custGeom>
                <a:avLst/>
                <a:gdLst>
                  <a:gd name="connsiteX0" fmla="*/ 1879 w 22023"/>
                  <a:gd name="connsiteY0" fmla="*/ 1461 h 3708"/>
                  <a:gd name="connsiteX1" fmla="*/ 0 w 22023"/>
                  <a:gd name="connsiteY1" fmla="*/ 0 h 3708"/>
                  <a:gd name="connsiteX2" fmla="*/ 15865 w 22023"/>
                  <a:gd name="connsiteY2" fmla="*/ 2923 h 3708"/>
                  <a:gd name="connsiteX3" fmla="*/ 22024 w 22023"/>
                  <a:gd name="connsiteY3" fmla="*/ 2923 h 3708"/>
                  <a:gd name="connsiteX4" fmla="*/ 22024 w 22023"/>
                  <a:gd name="connsiteY4" fmla="*/ 2923 h 3708"/>
                  <a:gd name="connsiteX5" fmla="*/ 1879 w 22023"/>
                  <a:gd name="connsiteY5" fmla="*/ 1461 h 37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2023" h="3708">
                    <a:moveTo>
                      <a:pt x="1879" y="1461"/>
                    </a:moveTo>
                    <a:lnTo>
                      <a:pt x="0" y="0"/>
                    </a:lnTo>
                    <a:lnTo>
                      <a:pt x="15865" y="2923"/>
                    </a:lnTo>
                    <a:cubicBezTo>
                      <a:pt x="19936" y="3653"/>
                      <a:pt x="21606" y="3758"/>
                      <a:pt x="22024" y="2923"/>
                    </a:cubicBezTo>
                    <a:lnTo>
                      <a:pt x="22024" y="2923"/>
                    </a:lnTo>
                    <a:cubicBezTo>
                      <a:pt x="22024" y="5323"/>
                      <a:pt x="1879" y="1461"/>
                      <a:pt x="1879" y="1461"/>
                    </a:cubicBezTo>
                    <a:close/>
                  </a:path>
                </a:pathLst>
              </a:custGeom>
              <a:solidFill>
                <a:srgbClr val="000000">
                  <a:alpha val="15000"/>
                </a:srgbClr>
              </a:solidFill>
              <a:ln w="104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344" name="Полилиния: фигура 343">
                <a:extLst>
                  <a:ext uri="{FF2B5EF4-FFF2-40B4-BE49-F238E27FC236}">
                    <a16:creationId xmlns:a16="http://schemas.microsoft.com/office/drawing/2014/main" id="{46D050BC-4C42-868D-3DAE-8ED5C082B9F5}"/>
                  </a:ext>
                </a:extLst>
              </p:cNvPr>
              <p:cNvSpPr/>
              <p:nvPr/>
            </p:nvSpPr>
            <p:spPr>
              <a:xfrm>
                <a:off x="15636697" y="8936757"/>
                <a:ext cx="22962" cy="14912"/>
              </a:xfrm>
              <a:custGeom>
                <a:avLst/>
                <a:gdLst>
                  <a:gd name="connsiteX0" fmla="*/ 0 w 22962"/>
                  <a:gd name="connsiteY0" fmla="*/ 0 h 14912"/>
                  <a:gd name="connsiteX1" fmla="*/ 11795 w 22962"/>
                  <a:gd name="connsiteY1" fmla="*/ 8350 h 14912"/>
                  <a:gd name="connsiteX2" fmla="*/ 22963 w 22962"/>
                  <a:gd name="connsiteY2" fmla="*/ 14821 h 14912"/>
                  <a:gd name="connsiteX3" fmla="*/ 22963 w 22962"/>
                  <a:gd name="connsiteY3" fmla="*/ 14821 h 14912"/>
                  <a:gd name="connsiteX4" fmla="*/ 731 w 22962"/>
                  <a:gd name="connsiteY4" fmla="*/ 1983 h 149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962" h="14912">
                    <a:moveTo>
                      <a:pt x="0" y="0"/>
                    </a:moveTo>
                    <a:cubicBezTo>
                      <a:pt x="0" y="0"/>
                      <a:pt x="5532" y="4071"/>
                      <a:pt x="11795" y="8350"/>
                    </a:cubicBezTo>
                    <a:cubicBezTo>
                      <a:pt x="18057" y="12630"/>
                      <a:pt x="21397" y="15030"/>
                      <a:pt x="22963" y="14821"/>
                    </a:cubicBezTo>
                    <a:lnTo>
                      <a:pt x="22963" y="14821"/>
                    </a:lnTo>
                    <a:cubicBezTo>
                      <a:pt x="21084" y="16178"/>
                      <a:pt x="731" y="1983"/>
                      <a:pt x="731" y="1983"/>
                    </a:cubicBezTo>
                    <a:close/>
                  </a:path>
                </a:pathLst>
              </a:custGeom>
              <a:solidFill>
                <a:srgbClr val="000000">
                  <a:alpha val="15000"/>
                </a:srgbClr>
              </a:solidFill>
              <a:ln w="104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345" name="Полилиния: фигура 344">
                <a:extLst>
                  <a:ext uri="{FF2B5EF4-FFF2-40B4-BE49-F238E27FC236}">
                    <a16:creationId xmlns:a16="http://schemas.microsoft.com/office/drawing/2014/main" id="{CA31CFEA-862B-0A43-6F4F-8F03A132BB40}"/>
                  </a:ext>
                </a:extLst>
              </p:cNvPr>
              <p:cNvSpPr/>
              <p:nvPr/>
            </p:nvSpPr>
            <p:spPr>
              <a:xfrm>
                <a:off x="15625529" y="8933620"/>
                <a:ext cx="7410" cy="3764"/>
              </a:xfrm>
              <a:custGeom>
                <a:avLst/>
                <a:gdLst>
                  <a:gd name="connsiteX0" fmla="*/ 0 w 7410"/>
                  <a:gd name="connsiteY0" fmla="*/ 737 h 3764"/>
                  <a:gd name="connsiteX1" fmla="*/ 626 w 7410"/>
                  <a:gd name="connsiteY1" fmla="*/ 7 h 3764"/>
                  <a:gd name="connsiteX2" fmla="*/ 2818 w 7410"/>
                  <a:gd name="connsiteY2" fmla="*/ 1572 h 3764"/>
                  <a:gd name="connsiteX3" fmla="*/ 7411 w 7410"/>
                  <a:gd name="connsiteY3" fmla="*/ 2407 h 3764"/>
                  <a:gd name="connsiteX4" fmla="*/ 7411 w 7410"/>
                  <a:gd name="connsiteY4" fmla="*/ 3764 h 3764"/>
                  <a:gd name="connsiteX5" fmla="*/ 0 w 7410"/>
                  <a:gd name="connsiteY5" fmla="*/ 737 h 3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410" h="3764">
                    <a:moveTo>
                      <a:pt x="0" y="737"/>
                    </a:moveTo>
                    <a:cubicBezTo>
                      <a:pt x="0" y="737"/>
                      <a:pt x="0" y="111"/>
                      <a:pt x="626" y="7"/>
                    </a:cubicBezTo>
                    <a:cubicBezTo>
                      <a:pt x="1252" y="-98"/>
                      <a:pt x="626" y="1050"/>
                      <a:pt x="2818" y="1572"/>
                    </a:cubicBezTo>
                    <a:cubicBezTo>
                      <a:pt x="4332" y="1958"/>
                      <a:pt x="5866" y="2240"/>
                      <a:pt x="7411" y="2407"/>
                    </a:cubicBezTo>
                    <a:lnTo>
                      <a:pt x="7411" y="3764"/>
                    </a:lnTo>
                    <a:cubicBezTo>
                      <a:pt x="7411" y="3764"/>
                      <a:pt x="522" y="2407"/>
                      <a:pt x="0" y="737"/>
                    </a:cubicBezTo>
                    <a:close/>
                  </a:path>
                </a:pathLst>
              </a:custGeom>
              <a:solidFill>
                <a:srgbClr val="000000">
                  <a:alpha val="15000"/>
                </a:srgbClr>
              </a:solidFill>
              <a:ln w="104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346" name="Полилиния: фигура 345">
                <a:extLst>
                  <a:ext uri="{FF2B5EF4-FFF2-40B4-BE49-F238E27FC236}">
                    <a16:creationId xmlns:a16="http://schemas.microsoft.com/office/drawing/2014/main" id="{CBC52884-0EC5-CB9F-8FAF-54ACC19D50FF}"/>
                  </a:ext>
                </a:extLst>
              </p:cNvPr>
              <p:cNvSpPr/>
              <p:nvPr/>
            </p:nvSpPr>
            <p:spPr>
              <a:xfrm>
                <a:off x="15579603" y="8896363"/>
                <a:ext cx="71185" cy="25025"/>
              </a:xfrm>
              <a:custGeom>
                <a:avLst/>
                <a:gdLst>
                  <a:gd name="connsiteX0" fmla="*/ 0 w 71185"/>
                  <a:gd name="connsiteY0" fmla="*/ 5323 h 25025"/>
                  <a:gd name="connsiteX1" fmla="*/ 22024 w 71185"/>
                  <a:gd name="connsiteY1" fmla="*/ 24946 h 25025"/>
                  <a:gd name="connsiteX2" fmla="*/ 40603 w 71185"/>
                  <a:gd name="connsiteY2" fmla="*/ 16387 h 25025"/>
                  <a:gd name="connsiteX3" fmla="*/ 54381 w 71185"/>
                  <a:gd name="connsiteY3" fmla="*/ 23276 h 25025"/>
                  <a:gd name="connsiteX4" fmla="*/ 71186 w 71185"/>
                  <a:gd name="connsiteY4" fmla="*/ 8246 h 25025"/>
                  <a:gd name="connsiteX5" fmla="*/ 36845 w 71185"/>
                  <a:gd name="connsiteY5" fmla="*/ 0 h 25025"/>
                  <a:gd name="connsiteX6" fmla="*/ 0 w 71185"/>
                  <a:gd name="connsiteY6" fmla="*/ 5323 h 25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1185" h="25025">
                    <a:moveTo>
                      <a:pt x="0" y="5323"/>
                    </a:moveTo>
                    <a:cubicBezTo>
                      <a:pt x="4801" y="11690"/>
                      <a:pt x="14404" y="23902"/>
                      <a:pt x="22024" y="24946"/>
                    </a:cubicBezTo>
                    <a:cubicBezTo>
                      <a:pt x="29643" y="25990"/>
                      <a:pt x="40603" y="16387"/>
                      <a:pt x="40603" y="16387"/>
                    </a:cubicBezTo>
                    <a:cubicBezTo>
                      <a:pt x="43870" y="20708"/>
                      <a:pt x="48964" y="23255"/>
                      <a:pt x="54381" y="23276"/>
                    </a:cubicBezTo>
                    <a:cubicBezTo>
                      <a:pt x="62627" y="22546"/>
                      <a:pt x="71186" y="8246"/>
                      <a:pt x="71186" y="8246"/>
                    </a:cubicBezTo>
                    <a:cubicBezTo>
                      <a:pt x="60435" y="3152"/>
                      <a:pt x="48744" y="344"/>
                      <a:pt x="36845" y="0"/>
                    </a:cubicBezTo>
                    <a:cubicBezTo>
                      <a:pt x="24393" y="292"/>
                      <a:pt x="12024" y="2077"/>
                      <a:pt x="0" y="5323"/>
                    </a:cubicBezTo>
                    <a:close/>
                  </a:path>
                </a:pathLst>
              </a:custGeom>
              <a:solidFill>
                <a:srgbClr val="F0997A"/>
              </a:solidFill>
              <a:ln w="104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347" name="Полилиния: фигура 346">
                <a:extLst>
                  <a:ext uri="{FF2B5EF4-FFF2-40B4-BE49-F238E27FC236}">
                    <a16:creationId xmlns:a16="http://schemas.microsoft.com/office/drawing/2014/main" id="{F9601ECA-8305-B3D1-8F92-CC96EE5909E8}"/>
                  </a:ext>
                </a:extLst>
              </p:cNvPr>
              <p:cNvSpPr/>
              <p:nvPr/>
            </p:nvSpPr>
            <p:spPr>
              <a:xfrm>
                <a:off x="15540978" y="8789074"/>
                <a:ext cx="159288" cy="123984"/>
              </a:xfrm>
              <a:custGeom>
                <a:avLst/>
                <a:gdLst>
                  <a:gd name="connsiteX0" fmla="*/ 157511 w 159288"/>
                  <a:gd name="connsiteY0" fmla="*/ 46542 h 123984"/>
                  <a:gd name="connsiteX1" fmla="*/ 138514 w 159288"/>
                  <a:gd name="connsiteY1" fmla="*/ 4790 h 123984"/>
                  <a:gd name="connsiteX2" fmla="*/ 89248 w 159288"/>
                  <a:gd name="connsiteY2" fmla="*/ 23787 h 123984"/>
                  <a:gd name="connsiteX3" fmla="*/ 44574 w 159288"/>
                  <a:gd name="connsiteY3" fmla="*/ 24935 h 123984"/>
                  <a:gd name="connsiteX4" fmla="*/ 12113 w 159288"/>
                  <a:gd name="connsiteY4" fmla="*/ 615 h 123984"/>
                  <a:gd name="connsiteX5" fmla="*/ 9399 w 159288"/>
                  <a:gd name="connsiteY5" fmla="*/ 24935 h 123984"/>
                  <a:gd name="connsiteX6" fmla="*/ 5 w 159288"/>
                  <a:gd name="connsiteY6" fmla="*/ 40488 h 123984"/>
                  <a:gd name="connsiteX7" fmla="*/ 12113 w 159288"/>
                  <a:gd name="connsiteY7" fmla="*/ 62198 h 123984"/>
                  <a:gd name="connsiteX8" fmla="*/ 14409 w 159288"/>
                  <a:gd name="connsiteY8" fmla="*/ 85370 h 123984"/>
                  <a:gd name="connsiteX9" fmla="*/ 66598 w 159288"/>
                  <a:gd name="connsiteY9" fmla="*/ 123259 h 123984"/>
                  <a:gd name="connsiteX10" fmla="*/ 128285 w 159288"/>
                  <a:gd name="connsiteY10" fmla="*/ 93303 h 123984"/>
                  <a:gd name="connsiteX11" fmla="*/ 144568 w 159288"/>
                  <a:gd name="connsiteY11" fmla="*/ 60737 h 123984"/>
                  <a:gd name="connsiteX12" fmla="*/ 157511 w 159288"/>
                  <a:gd name="connsiteY12" fmla="*/ 46542 h 1239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59288" h="123984">
                    <a:moveTo>
                      <a:pt x="157511" y="46542"/>
                    </a:moveTo>
                    <a:cubicBezTo>
                      <a:pt x="162416" y="29632"/>
                      <a:pt x="157511" y="10740"/>
                      <a:pt x="138514" y="4790"/>
                    </a:cubicBezTo>
                    <a:cubicBezTo>
                      <a:pt x="112107" y="-4082"/>
                      <a:pt x="101147" y="15228"/>
                      <a:pt x="89248" y="23787"/>
                    </a:cubicBezTo>
                    <a:cubicBezTo>
                      <a:pt x="75731" y="32461"/>
                      <a:pt x="58519" y="32899"/>
                      <a:pt x="44574" y="24935"/>
                    </a:cubicBezTo>
                    <a:cubicBezTo>
                      <a:pt x="26934" y="14498"/>
                      <a:pt x="22133" y="-3560"/>
                      <a:pt x="12113" y="615"/>
                    </a:cubicBezTo>
                    <a:cubicBezTo>
                      <a:pt x="2092" y="4790"/>
                      <a:pt x="9399" y="24935"/>
                      <a:pt x="9399" y="24935"/>
                    </a:cubicBezTo>
                    <a:cubicBezTo>
                      <a:pt x="3512" y="27858"/>
                      <a:pt x="-152" y="33922"/>
                      <a:pt x="5" y="40488"/>
                    </a:cubicBezTo>
                    <a:cubicBezTo>
                      <a:pt x="1675" y="48807"/>
                      <a:pt x="5913" y="56405"/>
                      <a:pt x="12113" y="62198"/>
                    </a:cubicBezTo>
                    <a:cubicBezTo>
                      <a:pt x="10662" y="69985"/>
                      <a:pt x="11466" y="78022"/>
                      <a:pt x="14409" y="85370"/>
                    </a:cubicBezTo>
                    <a:cubicBezTo>
                      <a:pt x="24189" y="106089"/>
                      <a:pt x="43864" y="120378"/>
                      <a:pt x="66598" y="123259"/>
                    </a:cubicBezTo>
                    <a:cubicBezTo>
                      <a:pt x="99581" y="127226"/>
                      <a:pt x="119726" y="114596"/>
                      <a:pt x="128285" y="93303"/>
                    </a:cubicBezTo>
                    <a:cubicBezTo>
                      <a:pt x="135905" y="74306"/>
                      <a:pt x="138723" y="66060"/>
                      <a:pt x="144568" y="60737"/>
                    </a:cubicBezTo>
                    <a:cubicBezTo>
                      <a:pt x="152605" y="53222"/>
                      <a:pt x="155319" y="54265"/>
                      <a:pt x="157511" y="46542"/>
                    </a:cubicBezTo>
                    <a:close/>
                  </a:path>
                </a:pathLst>
              </a:custGeom>
              <a:solidFill>
                <a:srgbClr val="FFBDA7"/>
              </a:solidFill>
              <a:ln w="104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348" name="Полилиния: фигура 347">
                <a:extLst>
                  <a:ext uri="{FF2B5EF4-FFF2-40B4-BE49-F238E27FC236}">
                    <a16:creationId xmlns:a16="http://schemas.microsoft.com/office/drawing/2014/main" id="{30415C33-BBB1-C842-4D06-C0905F8799D9}"/>
                  </a:ext>
                </a:extLst>
              </p:cNvPr>
              <p:cNvSpPr/>
              <p:nvPr/>
            </p:nvSpPr>
            <p:spPr>
              <a:xfrm>
                <a:off x="15685648" y="8835799"/>
                <a:ext cx="19521" cy="17664"/>
              </a:xfrm>
              <a:custGeom>
                <a:avLst/>
                <a:gdLst>
                  <a:gd name="connsiteX0" fmla="*/ 3 w 19521"/>
                  <a:gd name="connsiteY0" fmla="*/ 13594 h 17664"/>
                  <a:gd name="connsiteX1" fmla="*/ 4700 w 19521"/>
                  <a:gd name="connsiteY1" fmla="*/ 3156 h 17664"/>
                  <a:gd name="connsiteX2" fmla="*/ 12841 w 19521"/>
                  <a:gd name="connsiteY2" fmla="*/ 234 h 17664"/>
                  <a:gd name="connsiteX3" fmla="*/ 19521 w 19521"/>
                  <a:gd name="connsiteY3" fmla="*/ 17665 h 17664"/>
                  <a:gd name="connsiteX4" fmla="*/ 3 w 19521"/>
                  <a:gd name="connsiteY4" fmla="*/ 13594 h 176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521" h="17664">
                    <a:moveTo>
                      <a:pt x="3" y="13594"/>
                    </a:moveTo>
                    <a:cubicBezTo>
                      <a:pt x="-81" y="9586"/>
                      <a:pt x="1652" y="5755"/>
                      <a:pt x="4700" y="3156"/>
                    </a:cubicBezTo>
                    <a:cubicBezTo>
                      <a:pt x="10128" y="-1228"/>
                      <a:pt x="12841" y="234"/>
                      <a:pt x="12841" y="234"/>
                    </a:cubicBezTo>
                    <a:cubicBezTo>
                      <a:pt x="17016" y="5098"/>
                      <a:pt x="19375" y="11256"/>
                      <a:pt x="19521" y="17665"/>
                    </a:cubicBezTo>
                    <a:cubicBezTo>
                      <a:pt x="12810" y="17592"/>
                      <a:pt x="6182" y="16204"/>
                      <a:pt x="3" y="13594"/>
                    </a:cubicBezTo>
                    <a:close/>
                  </a:path>
                </a:pathLst>
              </a:custGeom>
              <a:solidFill>
                <a:srgbClr val="407BFF"/>
              </a:solidFill>
              <a:ln w="104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349" name="Полилиния: фигура 348">
                <a:extLst>
                  <a:ext uri="{FF2B5EF4-FFF2-40B4-BE49-F238E27FC236}">
                    <a16:creationId xmlns:a16="http://schemas.microsoft.com/office/drawing/2014/main" id="{BECE5A62-9A37-7490-F708-652A76F36ADB}"/>
                  </a:ext>
                </a:extLst>
              </p:cNvPr>
              <p:cNvSpPr/>
              <p:nvPr/>
            </p:nvSpPr>
            <p:spPr>
              <a:xfrm>
                <a:off x="15664253" y="8821942"/>
                <a:ext cx="7932" cy="7932"/>
              </a:xfrm>
              <a:custGeom>
                <a:avLst/>
                <a:gdLst>
                  <a:gd name="connsiteX0" fmla="*/ 7933 w 7932"/>
                  <a:gd name="connsiteY0" fmla="*/ 3966 h 7932"/>
                  <a:gd name="connsiteX1" fmla="*/ 3966 w 7932"/>
                  <a:gd name="connsiteY1" fmla="*/ 7933 h 7932"/>
                  <a:gd name="connsiteX2" fmla="*/ 0 w 7932"/>
                  <a:gd name="connsiteY2" fmla="*/ 3966 h 7932"/>
                  <a:gd name="connsiteX3" fmla="*/ 3966 w 7932"/>
                  <a:gd name="connsiteY3" fmla="*/ 0 h 7932"/>
                  <a:gd name="connsiteX4" fmla="*/ 7933 w 7932"/>
                  <a:gd name="connsiteY4" fmla="*/ 3966 h 79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932" h="7932">
                    <a:moveTo>
                      <a:pt x="7933" y="3966"/>
                    </a:moveTo>
                    <a:cubicBezTo>
                      <a:pt x="7933" y="6158"/>
                      <a:pt x="6158" y="7933"/>
                      <a:pt x="3966" y="7933"/>
                    </a:cubicBezTo>
                    <a:cubicBezTo>
                      <a:pt x="1775" y="7933"/>
                      <a:pt x="0" y="6158"/>
                      <a:pt x="0" y="3966"/>
                    </a:cubicBezTo>
                    <a:cubicBezTo>
                      <a:pt x="0" y="1774"/>
                      <a:pt x="1775" y="0"/>
                      <a:pt x="3966" y="0"/>
                    </a:cubicBezTo>
                    <a:cubicBezTo>
                      <a:pt x="6158" y="0"/>
                      <a:pt x="7933" y="1774"/>
                      <a:pt x="7933" y="3966"/>
                    </a:cubicBezTo>
                    <a:close/>
                  </a:path>
                </a:pathLst>
              </a:custGeom>
              <a:solidFill>
                <a:srgbClr val="455A64"/>
              </a:solidFill>
              <a:ln w="104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350" name="Полилиния: фигура 349">
                <a:extLst>
                  <a:ext uri="{FF2B5EF4-FFF2-40B4-BE49-F238E27FC236}">
                    <a16:creationId xmlns:a16="http://schemas.microsoft.com/office/drawing/2014/main" id="{EF78AB38-5C16-B888-3B00-674EFDAF8147}"/>
                  </a:ext>
                </a:extLst>
              </p:cNvPr>
              <p:cNvSpPr/>
              <p:nvPr/>
            </p:nvSpPr>
            <p:spPr>
              <a:xfrm>
                <a:off x="15569297" y="8839756"/>
                <a:ext cx="66669" cy="43967"/>
              </a:xfrm>
              <a:custGeom>
                <a:avLst/>
                <a:gdLst>
                  <a:gd name="connsiteX0" fmla="*/ 66670 w 66669"/>
                  <a:gd name="connsiteY0" fmla="*/ 27173 h 43967"/>
                  <a:gd name="connsiteX1" fmla="*/ 25649 w 66669"/>
                  <a:gd name="connsiteY1" fmla="*/ 33123 h 43967"/>
                  <a:gd name="connsiteX2" fmla="*/ 28781 w 66669"/>
                  <a:gd name="connsiteY2" fmla="*/ 24355 h 43967"/>
                  <a:gd name="connsiteX3" fmla="*/ 6235 w 66669"/>
                  <a:gd name="connsiteY3" fmla="*/ 13917 h 43967"/>
                  <a:gd name="connsiteX4" fmla="*/ 10410 w 66669"/>
                  <a:gd name="connsiteY4" fmla="*/ 35 h 43967"/>
                  <a:gd name="connsiteX5" fmla="*/ 35 w 66669"/>
                  <a:gd name="connsiteY5" fmla="*/ 8792 h 43967"/>
                  <a:gd name="connsiteX6" fmla="*/ 1851 w 66669"/>
                  <a:gd name="connsiteY6" fmla="*/ 15274 h 43967"/>
                  <a:gd name="connsiteX7" fmla="*/ 21265 w 66669"/>
                  <a:gd name="connsiteY7" fmla="*/ 26338 h 43967"/>
                  <a:gd name="connsiteX8" fmla="*/ 24397 w 66669"/>
                  <a:gd name="connsiteY8" fmla="*/ 37924 h 43967"/>
                  <a:gd name="connsiteX9" fmla="*/ 62703 w 66669"/>
                  <a:gd name="connsiteY9" fmla="*/ 33843 h 43967"/>
                  <a:gd name="connsiteX10" fmla="*/ 66670 w 66669"/>
                  <a:gd name="connsiteY10" fmla="*/ 27173 h 439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6669" h="43967">
                    <a:moveTo>
                      <a:pt x="66670" y="27173"/>
                    </a:moveTo>
                    <a:cubicBezTo>
                      <a:pt x="56232" y="44918"/>
                      <a:pt x="27737" y="40012"/>
                      <a:pt x="25649" y="33123"/>
                    </a:cubicBezTo>
                    <a:cubicBezTo>
                      <a:pt x="23562" y="26234"/>
                      <a:pt x="28781" y="24355"/>
                      <a:pt x="28781" y="24355"/>
                    </a:cubicBezTo>
                    <a:cubicBezTo>
                      <a:pt x="28781" y="24355"/>
                      <a:pt x="12185" y="22998"/>
                      <a:pt x="6235" y="13917"/>
                    </a:cubicBezTo>
                    <a:cubicBezTo>
                      <a:pt x="286" y="4836"/>
                      <a:pt x="7801" y="35"/>
                      <a:pt x="10410" y="35"/>
                    </a:cubicBezTo>
                    <a:cubicBezTo>
                      <a:pt x="5129" y="-414"/>
                      <a:pt x="484" y="3511"/>
                      <a:pt x="35" y="8792"/>
                    </a:cubicBezTo>
                    <a:cubicBezTo>
                      <a:pt x="-163" y="11099"/>
                      <a:pt x="484" y="13406"/>
                      <a:pt x="1851" y="15274"/>
                    </a:cubicBezTo>
                    <a:cubicBezTo>
                      <a:pt x="7039" y="20869"/>
                      <a:pt x="13813" y="24731"/>
                      <a:pt x="21265" y="26338"/>
                    </a:cubicBezTo>
                    <a:cubicBezTo>
                      <a:pt x="20023" y="30482"/>
                      <a:pt x="21234" y="34970"/>
                      <a:pt x="24397" y="37924"/>
                    </a:cubicBezTo>
                    <a:cubicBezTo>
                      <a:pt x="36108" y="47370"/>
                      <a:pt x="53257" y="45544"/>
                      <a:pt x="62703" y="33843"/>
                    </a:cubicBezTo>
                    <a:cubicBezTo>
                      <a:pt x="64342" y="31818"/>
                      <a:pt x="65678" y="29574"/>
                      <a:pt x="66670" y="27173"/>
                    </a:cubicBezTo>
                    <a:close/>
                  </a:path>
                </a:pathLst>
              </a:custGeom>
              <a:solidFill>
                <a:srgbClr val="F0997A"/>
              </a:solidFill>
              <a:ln w="104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</p:grpSp>
        <p:grpSp>
          <p:nvGrpSpPr>
            <p:cNvPr id="351" name="Рисунок 5">
              <a:extLst>
                <a:ext uri="{FF2B5EF4-FFF2-40B4-BE49-F238E27FC236}">
                  <a16:creationId xmlns:a16="http://schemas.microsoft.com/office/drawing/2014/main" id="{57C55ABF-CA83-E659-D205-F09664A4B717}"/>
                </a:ext>
              </a:extLst>
            </p:cNvPr>
            <p:cNvGrpSpPr/>
            <p:nvPr/>
          </p:nvGrpSpPr>
          <p:grpSpPr>
            <a:xfrm>
              <a:off x="14308801" y="9192676"/>
              <a:ext cx="164189" cy="178709"/>
              <a:chOff x="14308801" y="9192676"/>
              <a:chExt cx="164189" cy="178709"/>
            </a:xfrm>
          </p:grpSpPr>
          <p:sp>
            <p:nvSpPr>
              <p:cNvPr id="352" name="Полилиния: фигура 351">
                <a:extLst>
                  <a:ext uri="{FF2B5EF4-FFF2-40B4-BE49-F238E27FC236}">
                    <a16:creationId xmlns:a16="http://schemas.microsoft.com/office/drawing/2014/main" id="{A603413B-5881-105B-9171-CC6B3D20A94E}"/>
                  </a:ext>
                </a:extLst>
              </p:cNvPr>
              <p:cNvSpPr/>
              <p:nvPr/>
            </p:nvSpPr>
            <p:spPr>
              <a:xfrm>
                <a:off x="14361594" y="9319093"/>
                <a:ext cx="36453" cy="52293"/>
              </a:xfrm>
              <a:custGeom>
                <a:avLst/>
                <a:gdLst>
                  <a:gd name="connsiteX0" fmla="*/ 4410 w 36453"/>
                  <a:gd name="connsiteY0" fmla="*/ 2296 h 52293"/>
                  <a:gd name="connsiteX1" fmla="*/ 7019 w 36453"/>
                  <a:gd name="connsiteY1" fmla="*/ 28704 h 52293"/>
                  <a:gd name="connsiteX2" fmla="*/ 26 w 36453"/>
                  <a:gd name="connsiteY2" fmla="*/ 29748 h 52293"/>
                  <a:gd name="connsiteX3" fmla="*/ 7854 w 36453"/>
                  <a:gd name="connsiteY3" fmla="*/ 32774 h 52293"/>
                  <a:gd name="connsiteX4" fmla="*/ 15056 w 36453"/>
                  <a:gd name="connsiteY4" fmla="*/ 52293 h 52293"/>
                  <a:gd name="connsiteX5" fmla="*/ 11821 w 36453"/>
                  <a:gd name="connsiteY5" fmla="*/ 34444 h 52293"/>
                  <a:gd name="connsiteX6" fmla="*/ 34053 w 36453"/>
                  <a:gd name="connsiteY6" fmla="*/ 47283 h 52293"/>
                  <a:gd name="connsiteX7" fmla="*/ 16205 w 36453"/>
                  <a:gd name="connsiteY7" fmla="*/ 31940 h 52293"/>
                  <a:gd name="connsiteX8" fmla="*/ 36454 w 36453"/>
                  <a:gd name="connsiteY8" fmla="*/ 34027 h 52293"/>
                  <a:gd name="connsiteX9" fmla="*/ 11507 w 36453"/>
                  <a:gd name="connsiteY9" fmla="*/ 27347 h 52293"/>
                  <a:gd name="connsiteX10" fmla="*/ 12656 w 36453"/>
                  <a:gd name="connsiteY10" fmla="*/ 0 h 522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6453" h="52293">
                    <a:moveTo>
                      <a:pt x="4410" y="2296"/>
                    </a:moveTo>
                    <a:lnTo>
                      <a:pt x="7019" y="28704"/>
                    </a:lnTo>
                    <a:cubicBezTo>
                      <a:pt x="7019" y="28704"/>
                      <a:pt x="-496" y="28078"/>
                      <a:pt x="26" y="29748"/>
                    </a:cubicBezTo>
                    <a:cubicBezTo>
                      <a:pt x="548" y="31417"/>
                      <a:pt x="7854" y="32774"/>
                      <a:pt x="7854" y="32774"/>
                    </a:cubicBezTo>
                    <a:cubicBezTo>
                      <a:pt x="7854" y="32774"/>
                      <a:pt x="12760" y="52189"/>
                      <a:pt x="15056" y="52293"/>
                    </a:cubicBezTo>
                    <a:cubicBezTo>
                      <a:pt x="17353" y="52397"/>
                      <a:pt x="11821" y="34444"/>
                      <a:pt x="11821" y="34444"/>
                    </a:cubicBezTo>
                    <a:cubicBezTo>
                      <a:pt x="11821" y="34444"/>
                      <a:pt x="32696" y="48640"/>
                      <a:pt x="34053" y="47283"/>
                    </a:cubicBezTo>
                    <a:cubicBezTo>
                      <a:pt x="35410" y="45926"/>
                      <a:pt x="16205" y="31940"/>
                      <a:pt x="16205" y="31940"/>
                    </a:cubicBezTo>
                    <a:cubicBezTo>
                      <a:pt x="16205" y="31940"/>
                      <a:pt x="36141" y="35801"/>
                      <a:pt x="36454" y="34027"/>
                    </a:cubicBezTo>
                    <a:cubicBezTo>
                      <a:pt x="28333" y="31136"/>
                      <a:pt x="19993" y="28902"/>
                      <a:pt x="11507" y="27347"/>
                    </a:cubicBezTo>
                    <a:cubicBezTo>
                      <a:pt x="11507" y="27347"/>
                      <a:pt x="12656" y="0"/>
                      <a:pt x="12656" y="0"/>
                    </a:cubicBezTo>
                    <a:close/>
                  </a:path>
                </a:pathLst>
              </a:custGeom>
              <a:solidFill>
                <a:srgbClr val="455A64"/>
              </a:solidFill>
              <a:ln w="104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353" name="Полилиния: фигура 352">
                <a:extLst>
                  <a:ext uri="{FF2B5EF4-FFF2-40B4-BE49-F238E27FC236}">
                    <a16:creationId xmlns:a16="http://schemas.microsoft.com/office/drawing/2014/main" id="{8D76FAC0-290F-BB03-D2C2-24DE7860FB86}"/>
                  </a:ext>
                </a:extLst>
              </p:cNvPr>
              <p:cNvSpPr/>
              <p:nvPr/>
            </p:nvSpPr>
            <p:spPr>
              <a:xfrm>
                <a:off x="14366004" y="9319615"/>
                <a:ext cx="8245" cy="11168"/>
              </a:xfrm>
              <a:custGeom>
                <a:avLst/>
                <a:gdLst>
                  <a:gd name="connsiteX0" fmla="*/ 7724 w 8245"/>
                  <a:gd name="connsiteY0" fmla="*/ 11168 h 11168"/>
                  <a:gd name="connsiteX1" fmla="*/ 2088 w 8245"/>
                  <a:gd name="connsiteY1" fmla="*/ 10125 h 11168"/>
                  <a:gd name="connsiteX2" fmla="*/ 835 w 8245"/>
                  <a:gd name="connsiteY2" fmla="*/ 10125 h 11168"/>
                  <a:gd name="connsiteX3" fmla="*/ 0 w 8245"/>
                  <a:gd name="connsiteY3" fmla="*/ 2296 h 11168"/>
                  <a:gd name="connsiteX4" fmla="*/ 8246 w 8245"/>
                  <a:gd name="connsiteY4" fmla="*/ 0 h 11168"/>
                  <a:gd name="connsiteX5" fmla="*/ 7724 w 8245"/>
                  <a:gd name="connsiteY5" fmla="*/ 11168 h 111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245" h="11168">
                    <a:moveTo>
                      <a:pt x="7724" y="11168"/>
                    </a:moveTo>
                    <a:cubicBezTo>
                      <a:pt x="5803" y="11075"/>
                      <a:pt x="3914" y="10720"/>
                      <a:pt x="2088" y="10125"/>
                    </a:cubicBezTo>
                    <a:lnTo>
                      <a:pt x="835" y="10125"/>
                    </a:lnTo>
                    <a:lnTo>
                      <a:pt x="0" y="2296"/>
                    </a:lnTo>
                    <a:lnTo>
                      <a:pt x="8246" y="0"/>
                    </a:lnTo>
                    <a:cubicBezTo>
                      <a:pt x="8246" y="0"/>
                      <a:pt x="8037" y="5114"/>
                      <a:pt x="7724" y="11168"/>
                    </a:cubicBezTo>
                    <a:close/>
                  </a:path>
                </a:pathLst>
              </a:custGeom>
              <a:solidFill>
                <a:srgbClr val="000000">
                  <a:alpha val="15000"/>
                </a:srgbClr>
              </a:solidFill>
              <a:ln w="104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354" name="Полилиния: фигура 353">
                <a:extLst>
                  <a:ext uri="{FF2B5EF4-FFF2-40B4-BE49-F238E27FC236}">
                    <a16:creationId xmlns:a16="http://schemas.microsoft.com/office/drawing/2014/main" id="{1C647EBB-72FC-FCEA-A24B-747A52D2B6EC}"/>
                  </a:ext>
                </a:extLst>
              </p:cNvPr>
              <p:cNvSpPr/>
              <p:nvPr/>
            </p:nvSpPr>
            <p:spPr>
              <a:xfrm>
                <a:off x="14375920" y="9349571"/>
                <a:ext cx="22209" cy="3708"/>
              </a:xfrm>
              <a:custGeom>
                <a:avLst/>
                <a:gdLst>
                  <a:gd name="connsiteX0" fmla="*/ 1983 w 22209"/>
                  <a:gd name="connsiteY0" fmla="*/ 1461 h 3708"/>
                  <a:gd name="connsiteX1" fmla="*/ 0 w 22209"/>
                  <a:gd name="connsiteY1" fmla="*/ 0 h 3708"/>
                  <a:gd name="connsiteX2" fmla="*/ 15865 w 22209"/>
                  <a:gd name="connsiteY2" fmla="*/ 2923 h 3708"/>
                  <a:gd name="connsiteX3" fmla="*/ 22024 w 22209"/>
                  <a:gd name="connsiteY3" fmla="*/ 2923 h 3708"/>
                  <a:gd name="connsiteX4" fmla="*/ 22024 w 22209"/>
                  <a:gd name="connsiteY4" fmla="*/ 2923 h 3708"/>
                  <a:gd name="connsiteX5" fmla="*/ 1983 w 22209"/>
                  <a:gd name="connsiteY5" fmla="*/ 1461 h 37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2209" h="3708">
                    <a:moveTo>
                      <a:pt x="1983" y="1461"/>
                    </a:moveTo>
                    <a:lnTo>
                      <a:pt x="0" y="0"/>
                    </a:lnTo>
                    <a:lnTo>
                      <a:pt x="15865" y="2923"/>
                    </a:lnTo>
                    <a:cubicBezTo>
                      <a:pt x="19936" y="3653"/>
                      <a:pt x="21606" y="3758"/>
                      <a:pt x="22024" y="2923"/>
                    </a:cubicBezTo>
                    <a:cubicBezTo>
                      <a:pt x="22441" y="2088"/>
                      <a:pt x="22024" y="2923"/>
                      <a:pt x="22024" y="2923"/>
                    </a:cubicBezTo>
                    <a:cubicBezTo>
                      <a:pt x="21815" y="5323"/>
                      <a:pt x="1983" y="1461"/>
                      <a:pt x="1983" y="1461"/>
                    </a:cubicBezTo>
                    <a:close/>
                  </a:path>
                </a:pathLst>
              </a:custGeom>
              <a:solidFill>
                <a:srgbClr val="000000">
                  <a:alpha val="15000"/>
                </a:srgbClr>
              </a:solidFill>
              <a:ln w="104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355" name="Полилиния: фигура 354">
                <a:extLst>
                  <a:ext uri="{FF2B5EF4-FFF2-40B4-BE49-F238E27FC236}">
                    <a16:creationId xmlns:a16="http://schemas.microsoft.com/office/drawing/2014/main" id="{AFC7A33B-328F-FADA-0EFA-42219984BC64}"/>
                  </a:ext>
                </a:extLst>
              </p:cNvPr>
              <p:cNvSpPr/>
              <p:nvPr/>
            </p:nvSpPr>
            <p:spPr>
              <a:xfrm>
                <a:off x="14372788" y="9351241"/>
                <a:ext cx="23067" cy="14913"/>
              </a:xfrm>
              <a:custGeom>
                <a:avLst/>
                <a:gdLst>
                  <a:gd name="connsiteX0" fmla="*/ 0 w 23067"/>
                  <a:gd name="connsiteY0" fmla="*/ 0 h 14913"/>
                  <a:gd name="connsiteX1" fmla="*/ 11795 w 23067"/>
                  <a:gd name="connsiteY1" fmla="*/ 8350 h 14913"/>
                  <a:gd name="connsiteX2" fmla="*/ 23068 w 23067"/>
                  <a:gd name="connsiteY2" fmla="*/ 14822 h 14913"/>
                  <a:gd name="connsiteX3" fmla="*/ 23068 w 23067"/>
                  <a:gd name="connsiteY3" fmla="*/ 14822 h 14913"/>
                  <a:gd name="connsiteX4" fmla="*/ 835 w 23067"/>
                  <a:gd name="connsiteY4" fmla="*/ 1983 h 149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067" h="14913">
                    <a:moveTo>
                      <a:pt x="0" y="0"/>
                    </a:moveTo>
                    <a:cubicBezTo>
                      <a:pt x="0" y="0"/>
                      <a:pt x="5532" y="4071"/>
                      <a:pt x="11795" y="8350"/>
                    </a:cubicBezTo>
                    <a:cubicBezTo>
                      <a:pt x="18057" y="12630"/>
                      <a:pt x="21397" y="15030"/>
                      <a:pt x="23068" y="14822"/>
                    </a:cubicBezTo>
                    <a:lnTo>
                      <a:pt x="23068" y="14822"/>
                    </a:lnTo>
                    <a:cubicBezTo>
                      <a:pt x="21189" y="16179"/>
                      <a:pt x="835" y="1983"/>
                      <a:pt x="835" y="1983"/>
                    </a:cubicBezTo>
                    <a:close/>
                  </a:path>
                </a:pathLst>
              </a:custGeom>
              <a:solidFill>
                <a:srgbClr val="000000">
                  <a:alpha val="15000"/>
                </a:srgbClr>
              </a:solidFill>
              <a:ln w="104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356" name="Полилиния: фигура 355">
                <a:extLst>
                  <a:ext uri="{FF2B5EF4-FFF2-40B4-BE49-F238E27FC236}">
                    <a16:creationId xmlns:a16="http://schemas.microsoft.com/office/drawing/2014/main" id="{31B95943-9F26-89B8-772F-1255D140C262}"/>
                  </a:ext>
                </a:extLst>
              </p:cNvPr>
              <p:cNvSpPr/>
              <p:nvPr/>
            </p:nvSpPr>
            <p:spPr>
              <a:xfrm>
                <a:off x="14361620" y="9348103"/>
                <a:ext cx="7515" cy="3764"/>
              </a:xfrm>
              <a:custGeom>
                <a:avLst/>
                <a:gdLst>
                  <a:gd name="connsiteX0" fmla="*/ 0 w 7515"/>
                  <a:gd name="connsiteY0" fmla="*/ 737 h 3764"/>
                  <a:gd name="connsiteX1" fmla="*/ 626 w 7515"/>
                  <a:gd name="connsiteY1" fmla="*/ 7 h 3764"/>
                  <a:gd name="connsiteX2" fmla="*/ 2923 w 7515"/>
                  <a:gd name="connsiteY2" fmla="*/ 1572 h 3764"/>
                  <a:gd name="connsiteX3" fmla="*/ 7515 w 7515"/>
                  <a:gd name="connsiteY3" fmla="*/ 2407 h 3764"/>
                  <a:gd name="connsiteX4" fmla="*/ 7515 w 7515"/>
                  <a:gd name="connsiteY4" fmla="*/ 3764 h 3764"/>
                  <a:gd name="connsiteX5" fmla="*/ 0 w 7515"/>
                  <a:gd name="connsiteY5" fmla="*/ 737 h 3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515" h="3764">
                    <a:moveTo>
                      <a:pt x="0" y="737"/>
                    </a:moveTo>
                    <a:cubicBezTo>
                      <a:pt x="0" y="737"/>
                      <a:pt x="0" y="111"/>
                      <a:pt x="626" y="7"/>
                    </a:cubicBezTo>
                    <a:cubicBezTo>
                      <a:pt x="1252" y="-98"/>
                      <a:pt x="626" y="1051"/>
                      <a:pt x="2923" y="1572"/>
                    </a:cubicBezTo>
                    <a:cubicBezTo>
                      <a:pt x="4436" y="1958"/>
                      <a:pt x="5970" y="2240"/>
                      <a:pt x="7515" y="2407"/>
                    </a:cubicBezTo>
                    <a:lnTo>
                      <a:pt x="7515" y="3764"/>
                    </a:lnTo>
                    <a:cubicBezTo>
                      <a:pt x="7515" y="3764"/>
                      <a:pt x="522" y="2407"/>
                      <a:pt x="0" y="737"/>
                    </a:cubicBezTo>
                    <a:close/>
                  </a:path>
                </a:pathLst>
              </a:custGeom>
              <a:solidFill>
                <a:srgbClr val="000000">
                  <a:alpha val="15000"/>
                </a:srgbClr>
              </a:solidFill>
              <a:ln w="104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357" name="Полилиния: фигура 356">
                <a:extLst>
                  <a:ext uri="{FF2B5EF4-FFF2-40B4-BE49-F238E27FC236}">
                    <a16:creationId xmlns:a16="http://schemas.microsoft.com/office/drawing/2014/main" id="{F522BC2D-DBB9-E2F0-C3A0-7778E6AD95FC}"/>
                  </a:ext>
                </a:extLst>
              </p:cNvPr>
              <p:cNvSpPr/>
              <p:nvPr/>
            </p:nvSpPr>
            <p:spPr>
              <a:xfrm>
                <a:off x="14393429" y="9308237"/>
                <a:ext cx="36453" cy="52189"/>
              </a:xfrm>
              <a:custGeom>
                <a:avLst/>
                <a:gdLst>
                  <a:gd name="connsiteX0" fmla="*/ 4410 w 36453"/>
                  <a:gd name="connsiteY0" fmla="*/ 2192 h 52189"/>
                  <a:gd name="connsiteX1" fmla="*/ 7019 w 36453"/>
                  <a:gd name="connsiteY1" fmla="*/ 28704 h 52189"/>
                  <a:gd name="connsiteX2" fmla="*/ 26 w 36453"/>
                  <a:gd name="connsiteY2" fmla="*/ 29748 h 52189"/>
                  <a:gd name="connsiteX3" fmla="*/ 7854 w 36453"/>
                  <a:gd name="connsiteY3" fmla="*/ 32775 h 52189"/>
                  <a:gd name="connsiteX4" fmla="*/ 14952 w 36453"/>
                  <a:gd name="connsiteY4" fmla="*/ 52189 h 52189"/>
                  <a:gd name="connsiteX5" fmla="*/ 11821 w 36453"/>
                  <a:gd name="connsiteY5" fmla="*/ 34444 h 52189"/>
                  <a:gd name="connsiteX6" fmla="*/ 34053 w 36453"/>
                  <a:gd name="connsiteY6" fmla="*/ 47179 h 52189"/>
                  <a:gd name="connsiteX7" fmla="*/ 16100 w 36453"/>
                  <a:gd name="connsiteY7" fmla="*/ 31835 h 52189"/>
                  <a:gd name="connsiteX8" fmla="*/ 36454 w 36453"/>
                  <a:gd name="connsiteY8" fmla="*/ 34027 h 52189"/>
                  <a:gd name="connsiteX9" fmla="*/ 11403 w 36453"/>
                  <a:gd name="connsiteY9" fmla="*/ 27347 h 52189"/>
                  <a:gd name="connsiteX10" fmla="*/ 12551 w 36453"/>
                  <a:gd name="connsiteY10" fmla="*/ 0 h 521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6453" h="52189">
                    <a:moveTo>
                      <a:pt x="4410" y="2192"/>
                    </a:moveTo>
                    <a:lnTo>
                      <a:pt x="7019" y="28704"/>
                    </a:lnTo>
                    <a:cubicBezTo>
                      <a:pt x="7019" y="28704"/>
                      <a:pt x="-496" y="28078"/>
                      <a:pt x="26" y="29748"/>
                    </a:cubicBezTo>
                    <a:cubicBezTo>
                      <a:pt x="548" y="31418"/>
                      <a:pt x="7854" y="32775"/>
                      <a:pt x="7854" y="32775"/>
                    </a:cubicBezTo>
                    <a:cubicBezTo>
                      <a:pt x="7854" y="32775"/>
                      <a:pt x="12656" y="52084"/>
                      <a:pt x="14952" y="52189"/>
                    </a:cubicBezTo>
                    <a:cubicBezTo>
                      <a:pt x="17248" y="52293"/>
                      <a:pt x="11821" y="34444"/>
                      <a:pt x="11821" y="34444"/>
                    </a:cubicBezTo>
                    <a:cubicBezTo>
                      <a:pt x="11821" y="34444"/>
                      <a:pt x="32070" y="48536"/>
                      <a:pt x="34053" y="47179"/>
                    </a:cubicBezTo>
                    <a:cubicBezTo>
                      <a:pt x="36036" y="45822"/>
                      <a:pt x="16100" y="31835"/>
                      <a:pt x="16100" y="31835"/>
                    </a:cubicBezTo>
                    <a:cubicBezTo>
                      <a:pt x="22770" y="33411"/>
                      <a:pt x="29607" y="34142"/>
                      <a:pt x="36454" y="34027"/>
                    </a:cubicBezTo>
                    <a:cubicBezTo>
                      <a:pt x="28323" y="31031"/>
                      <a:pt x="19941" y="28798"/>
                      <a:pt x="11403" y="27347"/>
                    </a:cubicBezTo>
                    <a:cubicBezTo>
                      <a:pt x="11403" y="27347"/>
                      <a:pt x="12551" y="0"/>
                      <a:pt x="12551" y="0"/>
                    </a:cubicBezTo>
                    <a:close/>
                  </a:path>
                </a:pathLst>
              </a:custGeom>
              <a:solidFill>
                <a:srgbClr val="455A64"/>
              </a:solidFill>
              <a:ln w="104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358" name="Полилиния: фигура 357">
                <a:extLst>
                  <a:ext uri="{FF2B5EF4-FFF2-40B4-BE49-F238E27FC236}">
                    <a16:creationId xmlns:a16="http://schemas.microsoft.com/office/drawing/2014/main" id="{E65DA525-7869-8B5D-B6C1-74C5894C6E9E}"/>
                  </a:ext>
                </a:extLst>
              </p:cNvPr>
              <p:cNvSpPr/>
              <p:nvPr/>
            </p:nvSpPr>
            <p:spPr>
              <a:xfrm>
                <a:off x="14397839" y="9308133"/>
                <a:ext cx="8141" cy="23067"/>
              </a:xfrm>
              <a:custGeom>
                <a:avLst/>
                <a:gdLst>
                  <a:gd name="connsiteX0" fmla="*/ 7202 w 8141"/>
                  <a:gd name="connsiteY0" fmla="*/ 23068 h 23067"/>
                  <a:gd name="connsiteX1" fmla="*/ 2088 w 8141"/>
                  <a:gd name="connsiteY1" fmla="*/ 23068 h 23067"/>
                  <a:gd name="connsiteX2" fmla="*/ 0 w 8141"/>
                  <a:gd name="connsiteY2" fmla="*/ 2192 h 23067"/>
                  <a:gd name="connsiteX3" fmla="*/ 8141 w 8141"/>
                  <a:gd name="connsiteY3" fmla="*/ 0 h 230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141" h="23067">
                    <a:moveTo>
                      <a:pt x="7202" y="23068"/>
                    </a:moveTo>
                    <a:lnTo>
                      <a:pt x="2088" y="23068"/>
                    </a:lnTo>
                    <a:lnTo>
                      <a:pt x="0" y="2192"/>
                    </a:lnTo>
                    <a:lnTo>
                      <a:pt x="8141" y="0"/>
                    </a:lnTo>
                    <a:close/>
                  </a:path>
                </a:pathLst>
              </a:custGeom>
              <a:solidFill>
                <a:srgbClr val="000000">
                  <a:alpha val="15000"/>
                </a:srgbClr>
              </a:solidFill>
              <a:ln w="104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359" name="Полилиния: фигура 358">
                <a:extLst>
                  <a:ext uri="{FF2B5EF4-FFF2-40B4-BE49-F238E27FC236}">
                    <a16:creationId xmlns:a16="http://schemas.microsoft.com/office/drawing/2014/main" id="{723CA255-E1E4-B872-23A6-6D00A74CA3AF}"/>
                  </a:ext>
                </a:extLst>
              </p:cNvPr>
              <p:cNvSpPr/>
              <p:nvPr/>
            </p:nvSpPr>
            <p:spPr>
              <a:xfrm>
                <a:off x="14407233" y="9338716"/>
                <a:ext cx="22162" cy="3405"/>
              </a:xfrm>
              <a:custGeom>
                <a:avLst/>
                <a:gdLst>
                  <a:gd name="connsiteX0" fmla="*/ 1983 w 22162"/>
                  <a:gd name="connsiteY0" fmla="*/ 1357 h 3405"/>
                  <a:gd name="connsiteX1" fmla="*/ 0 w 22162"/>
                  <a:gd name="connsiteY1" fmla="*/ 0 h 3405"/>
                  <a:gd name="connsiteX2" fmla="*/ 15865 w 22162"/>
                  <a:gd name="connsiteY2" fmla="*/ 2818 h 3405"/>
                  <a:gd name="connsiteX3" fmla="*/ 22024 w 22162"/>
                  <a:gd name="connsiteY3" fmla="*/ 2818 h 3405"/>
                  <a:gd name="connsiteX4" fmla="*/ 22024 w 22162"/>
                  <a:gd name="connsiteY4" fmla="*/ 2818 h 3405"/>
                  <a:gd name="connsiteX5" fmla="*/ 1983 w 22162"/>
                  <a:gd name="connsiteY5" fmla="*/ 1357 h 34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2162" h="3405">
                    <a:moveTo>
                      <a:pt x="1983" y="1357"/>
                    </a:moveTo>
                    <a:lnTo>
                      <a:pt x="0" y="0"/>
                    </a:lnTo>
                    <a:lnTo>
                      <a:pt x="15865" y="2818"/>
                    </a:lnTo>
                    <a:cubicBezTo>
                      <a:pt x="19936" y="3549"/>
                      <a:pt x="21711" y="3653"/>
                      <a:pt x="22024" y="2818"/>
                    </a:cubicBezTo>
                    <a:cubicBezTo>
                      <a:pt x="22337" y="1983"/>
                      <a:pt x="22024" y="2818"/>
                      <a:pt x="22024" y="2818"/>
                    </a:cubicBezTo>
                    <a:cubicBezTo>
                      <a:pt x="15312" y="3152"/>
                      <a:pt x="8580" y="2661"/>
                      <a:pt x="1983" y="1357"/>
                    </a:cubicBezTo>
                    <a:close/>
                  </a:path>
                </a:pathLst>
              </a:custGeom>
              <a:solidFill>
                <a:srgbClr val="000000">
                  <a:alpha val="15000"/>
                </a:srgbClr>
              </a:solidFill>
              <a:ln w="104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360" name="Полилиния: фигура 359">
                <a:extLst>
                  <a:ext uri="{FF2B5EF4-FFF2-40B4-BE49-F238E27FC236}">
                    <a16:creationId xmlns:a16="http://schemas.microsoft.com/office/drawing/2014/main" id="{E22CEC5D-CFCD-9DEF-8230-2D4BF132684D}"/>
                  </a:ext>
                </a:extLst>
              </p:cNvPr>
              <p:cNvSpPr/>
              <p:nvPr/>
            </p:nvSpPr>
            <p:spPr>
              <a:xfrm>
                <a:off x="14404519" y="9340386"/>
                <a:ext cx="23067" cy="14913"/>
              </a:xfrm>
              <a:custGeom>
                <a:avLst/>
                <a:gdLst>
                  <a:gd name="connsiteX0" fmla="*/ 0 w 23067"/>
                  <a:gd name="connsiteY0" fmla="*/ 0 h 14913"/>
                  <a:gd name="connsiteX1" fmla="*/ 11899 w 23067"/>
                  <a:gd name="connsiteY1" fmla="*/ 8350 h 14913"/>
                  <a:gd name="connsiteX2" fmla="*/ 23067 w 23067"/>
                  <a:gd name="connsiteY2" fmla="*/ 14822 h 14913"/>
                  <a:gd name="connsiteX3" fmla="*/ 23067 w 23067"/>
                  <a:gd name="connsiteY3" fmla="*/ 14822 h 14913"/>
                  <a:gd name="connsiteX4" fmla="*/ 835 w 23067"/>
                  <a:gd name="connsiteY4" fmla="*/ 2088 h 149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067" h="14913">
                    <a:moveTo>
                      <a:pt x="0" y="0"/>
                    </a:moveTo>
                    <a:lnTo>
                      <a:pt x="11899" y="8350"/>
                    </a:lnTo>
                    <a:cubicBezTo>
                      <a:pt x="18057" y="12630"/>
                      <a:pt x="21397" y="14926"/>
                      <a:pt x="23067" y="14822"/>
                    </a:cubicBezTo>
                    <a:cubicBezTo>
                      <a:pt x="23067" y="14822"/>
                      <a:pt x="23067" y="14822"/>
                      <a:pt x="23067" y="14822"/>
                    </a:cubicBezTo>
                    <a:cubicBezTo>
                      <a:pt x="21084" y="16179"/>
                      <a:pt x="835" y="2088"/>
                      <a:pt x="835" y="2088"/>
                    </a:cubicBezTo>
                    <a:close/>
                  </a:path>
                </a:pathLst>
              </a:custGeom>
              <a:solidFill>
                <a:srgbClr val="000000">
                  <a:alpha val="15000"/>
                </a:srgbClr>
              </a:solidFill>
              <a:ln w="104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361" name="Полилиния: фигура 360">
                <a:extLst>
                  <a:ext uri="{FF2B5EF4-FFF2-40B4-BE49-F238E27FC236}">
                    <a16:creationId xmlns:a16="http://schemas.microsoft.com/office/drawing/2014/main" id="{E3113266-F695-F0B9-3498-99D77321EA88}"/>
                  </a:ext>
                </a:extLst>
              </p:cNvPr>
              <p:cNvSpPr/>
              <p:nvPr/>
            </p:nvSpPr>
            <p:spPr>
              <a:xfrm>
                <a:off x="14393455" y="9337247"/>
                <a:ext cx="6888" cy="3765"/>
              </a:xfrm>
              <a:custGeom>
                <a:avLst/>
                <a:gdLst>
                  <a:gd name="connsiteX0" fmla="*/ 0 w 6888"/>
                  <a:gd name="connsiteY0" fmla="*/ 738 h 3765"/>
                  <a:gd name="connsiteX1" fmla="*/ 0 w 6888"/>
                  <a:gd name="connsiteY1" fmla="*/ 7 h 3765"/>
                  <a:gd name="connsiteX2" fmla="*/ 2296 w 6888"/>
                  <a:gd name="connsiteY2" fmla="*/ 1573 h 3765"/>
                  <a:gd name="connsiteX3" fmla="*/ 6889 w 6888"/>
                  <a:gd name="connsiteY3" fmla="*/ 2408 h 3765"/>
                  <a:gd name="connsiteX4" fmla="*/ 6889 w 6888"/>
                  <a:gd name="connsiteY4" fmla="*/ 3765 h 3765"/>
                  <a:gd name="connsiteX5" fmla="*/ 0 w 6888"/>
                  <a:gd name="connsiteY5" fmla="*/ 738 h 37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888" h="3765">
                    <a:moveTo>
                      <a:pt x="0" y="738"/>
                    </a:moveTo>
                    <a:cubicBezTo>
                      <a:pt x="0" y="738"/>
                      <a:pt x="0" y="112"/>
                      <a:pt x="0" y="7"/>
                    </a:cubicBezTo>
                    <a:cubicBezTo>
                      <a:pt x="0" y="-97"/>
                      <a:pt x="0" y="947"/>
                      <a:pt x="2296" y="1573"/>
                    </a:cubicBezTo>
                    <a:lnTo>
                      <a:pt x="6889" y="2408"/>
                    </a:lnTo>
                    <a:lnTo>
                      <a:pt x="6889" y="3765"/>
                    </a:lnTo>
                    <a:cubicBezTo>
                      <a:pt x="6889" y="3765"/>
                      <a:pt x="522" y="1990"/>
                      <a:pt x="0" y="738"/>
                    </a:cubicBezTo>
                    <a:close/>
                  </a:path>
                </a:pathLst>
              </a:custGeom>
              <a:solidFill>
                <a:srgbClr val="000000">
                  <a:alpha val="15000"/>
                </a:srgbClr>
              </a:solidFill>
              <a:ln w="104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362" name="Полилиния: фигура 361">
                <a:extLst>
                  <a:ext uri="{FF2B5EF4-FFF2-40B4-BE49-F238E27FC236}">
                    <a16:creationId xmlns:a16="http://schemas.microsoft.com/office/drawing/2014/main" id="{2DBF1DAE-6F77-8574-1416-3234A0700E4C}"/>
                  </a:ext>
                </a:extLst>
              </p:cNvPr>
              <p:cNvSpPr/>
              <p:nvPr/>
            </p:nvSpPr>
            <p:spPr>
              <a:xfrm>
                <a:off x="14347425" y="9299992"/>
                <a:ext cx="71289" cy="25024"/>
              </a:xfrm>
              <a:custGeom>
                <a:avLst/>
                <a:gdLst>
                  <a:gd name="connsiteX0" fmla="*/ 0 w 71289"/>
                  <a:gd name="connsiteY0" fmla="*/ 5323 h 25024"/>
                  <a:gd name="connsiteX1" fmla="*/ 22024 w 71289"/>
                  <a:gd name="connsiteY1" fmla="*/ 24946 h 25024"/>
                  <a:gd name="connsiteX2" fmla="*/ 40707 w 71289"/>
                  <a:gd name="connsiteY2" fmla="*/ 16283 h 25024"/>
                  <a:gd name="connsiteX3" fmla="*/ 54485 w 71289"/>
                  <a:gd name="connsiteY3" fmla="*/ 23276 h 25024"/>
                  <a:gd name="connsiteX4" fmla="*/ 71290 w 71289"/>
                  <a:gd name="connsiteY4" fmla="*/ 8246 h 25024"/>
                  <a:gd name="connsiteX5" fmla="*/ 36845 w 71289"/>
                  <a:gd name="connsiteY5" fmla="*/ 0 h 25024"/>
                  <a:gd name="connsiteX6" fmla="*/ 0 w 71289"/>
                  <a:gd name="connsiteY6" fmla="*/ 5323 h 250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1289" h="25024">
                    <a:moveTo>
                      <a:pt x="0" y="5323"/>
                    </a:moveTo>
                    <a:cubicBezTo>
                      <a:pt x="4906" y="11690"/>
                      <a:pt x="14508" y="23903"/>
                      <a:pt x="22024" y="24946"/>
                    </a:cubicBezTo>
                    <a:cubicBezTo>
                      <a:pt x="29539" y="25990"/>
                      <a:pt x="40707" y="16283"/>
                      <a:pt x="40707" y="16283"/>
                    </a:cubicBezTo>
                    <a:cubicBezTo>
                      <a:pt x="43953" y="20646"/>
                      <a:pt x="49047" y="23235"/>
                      <a:pt x="54485" y="23276"/>
                    </a:cubicBezTo>
                    <a:cubicBezTo>
                      <a:pt x="62627" y="22546"/>
                      <a:pt x="71290" y="8246"/>
                      <a:pt x="71290" y="8246"/>
                    </a:cubicBezTo>
                    <a:cubicBezTo>
                      <a:pt x="60508" y="3142"/>
                      <a:pt x="48776" y="334"/>
                      <a:pt x="36845" y="0"/>
                    </a:cubicBezTo>
                    <a:cubicBezTo>
                      <a:pt x="24393" y="292"/>
                      <a:pt x="12024" y="2077"/>
                      <a:pt x="0" y="5323"/>
                    </a:cubicBezTo>
                    <a:close/>
                  </a:path>
                </a:pathLst>
              </a:custGeom>
              <a:solidFill>
                <a:srgbClr val="F0997A"/>
              </a:solidFill>
              <a:ln w="104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363" name="Полилиния: фигура 362">
                <a:extLst>
                  <a:ext uri="{FF2B5EF4-FFF2-40B4-BE49-F238E27FC236}">
                    <a16:creationId xmlns:a16="http://schemas.microsoft.com/office/drawing/2014/main" id="{AC5A7BA6-F240-C7E9-0FFD-83F166A38FA1}"/>
                  </a:ext>
                </a:extLst>
              </p:cNvPr>
              <p:cNvSpPr/>
              <p:nvPr/>
            </p:nvSpPr>
            <p:spPr>
              <a:xfrm>
                <a:off x="14308801" y="9192676"/>
                <a:ext cx="159391" cy="124009"/>
              </a:xfrm>
              <a:custGeom>
                <a:avLst/>
                <a:gdLst>
                  <a:gd name="connsiteX0" fmla="*/ 157614 w 159391"/>
                  <a:gd name="connsiteY0" fmla="*/ 46463 h 124009"/>
                  <a:gd name="connsiteX1" fmla="*/ 138617 w 159391"/>
                  <a:gd name="connsiteY1" fmla="*/ 4712 h 124009"/>
                  <a:gd name="connsiteX2" fmla="*/ 89246 w 159391"/>
                  <a:gd name="connsiteY2" fmla="*/ 23813 h 124009"/>
                  <a:gd name="connsiteX3" fmla="*/ 44677 w 159391"/>
                  <a:gd name="connsiteY3" fmla="*/ 24961 h 124009"/>
                  <a:gd name="connsiteX4" fmla="*/ 12216 w 159391"/>
                  <a:gd name="connsiteY4" fmla="*/ 641 h 124009"/>
                  <a:gd name="connsiteX5" fmla="*/ 9502 w 159391"/>
                  <a:gd name="connsiteY5" fmla="*/ 24961 h 124009"/>
                  <a:gd name="connsiteX6" fmla="*/ 4 w 159391"/>
                  <a:gd name="connsiteY6" fmla="*/ 40513 h 124009"/>
                  <a:gd name="connsiteX7" fmla="*/ 12216 w 159391"/>
                  <a:gd name="connsiteY7" fmla="*/ 62120 h 124009"/>
                  <a:gd name="connsiteX8" fmla="*/ 14408 w 159391"/>
                  <a:gd name="connsiteY8" fmla="*/ 85292 h 124009"/>
                  <a:gd name="connsiteX9" fmla="*/ 66596 w 159391"/>
                  <a:gd name="connsiteY9" fmla="*/ 123285 h 124009"/>
                  <a:gd name="connsiteX10" fmla="*/ 128388 w 159391"/>
                  <a:gd name="connsiteY10" fmla="*/ 93224 h 124009"/>
                  <a:gd name="connsiteX11" fmla="*/ 144567 w 159391"/>
                  <a:gd name="connsiteY11" fmla="*/ 60658 h 124009"/>
                  <a:gd name="connsiteX12" fmla="*/ 157614 w 159391"/>
                  <a:gd name="connsiteY12" fmla="*/ 46463 h 1240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59391" h="124009">
                    <a:moveTo>
                      <a:pt x="157614" y="46463"/>
                    </a:moveTo>
                    <a:cubicBezTo>
                      <a:pt x="162520" y="29554"/>
                      <a:pt x="157614" y="10766"/>
                      <a:pt x="138617" y="4712"/>
                    </a:cubicBezTo>
                    <a:cubicBezTo>
                      <a:pt x="112105" y="-4056"/>
                      <a:pt x="101146" y="15672"/>
                      <a:pt x="89246" y="23813"/>
                    </a:cubicBezTo>
                    <a:cubicBezTo>
                      <a:pt x="75750" y="32424"/>
                      <a:pt x="58601" y="32863"/>
                      <a:pt x="44677" y="24961"/>
                    </a:cubicBezTo>
                    <a:cubicBezTo>
                      <a:pt x="27037" y="14524"/>
                      <a:pt x="22132" y="-3638"/>
                      <a:pt x="12216" y="641"/>
                    </a:cubicBezTo>
                    <a:cubicBezTo>
                      <a:pt x="2300" y="4921"/>
                      <a:pt x="9502" y="24961"/>
                      <a:pt x="9502" y="24961"/>
                    </a:cubicBezTo>
                    <a:cubicBezTo>
                      <a:pt x="3573" y="27853"/>
                      <a:pt x="-132" y="33917"/>
                      <a:pt x="4" y="40513"/>
                    </a:cubicBezTo>
                    <a:cubicBezTo>
                      <a:pt x="1736" y="48812"/>
                      <a:pt x="6005" y="56358"/>
                      <a:pt x="12216" y="62120"/>
                    </a:cubicBezTo>
                    <a:cubicBezTo>
                      <a:pt x="10775" y="69896"/>
                      <a:pt x="11537" y="77923"/>
                      <a:pt x="14408" y="85292"/>
                    </a:cubicBezTo>
                    <a:cubicBezTo>
                      <a:pt x="24251" y="105979"/>
                      <a:pt x="43884" y="120279"/>
                      <a:pt x="66596" y="123285"/>
                    </a:cubicBezTo>
                    <a:cubicBezTo>
                      <a:pt x="99684" y="127251"/>
                      <a:pt x="119725" y="114622"/>
                      <a:pt x="128388" y="93224"/>
                    </a:cubicBezTo>
                    <a:cubicBezTo>
                      <a:pt x="136008" y="74332"/>
                      <a:pt x="138826" y="65982"/>
                      <a:pt x="144567" y="60658"/>
                    </a:cubicBezTo>
                    <a:cubicBezTo>
                      <a:pt x="152604" y="53248"/>
                      <a:pt x="155317" y="54291"/>
                      <a:pt x="157614" y="46463"/>
                    </a:cubicBezTo>
                    <a:close/>
                  </a:path>
                </a:pathLst>
              </a:custGeom>
              <a:solidFill>
                <a:srgbClr val="FFBDA7"/>
              </a:solidFill>
              <a:ln w="104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364" name="Полилиния: фигура 363">
                <a:extLst>
                  <a:ext uri="{FF2B5EF4-FFF2-40B4-BE49-F238E27FC236}">
                    <a16:creationId xmlns:a16="http://schemas.microsoft.com/office/drawing/2014/main" id="{76767C41-2B38-4ABA-E217-577B29CBE434}"/>
                  </a:ext>
                </a:extLst>
              </p:cNvPr>
              <p:cNvSpPr/>
              <p:nvPr/>
            </p:nvSpPr>
            <p:spPr>
              <a:xfrm>
                <a:off x="14453470" y="9239254"/>
                <a:ext cx="19521" cy="17733"/>
              </a:xfrm>
              <a:custGeom>
                <a:avLst/>
                <a:gdLst>
                  <a:gd name="connsiteX0" fmla="*/ 3 w 19521"/>
                  <a:gd name="connsiteY0" fmla="*/ 13663 h 17733"/>
                  <a:gd name="connsiteX1" fmla="*/ 4804 w 19521"/>
                  <a:gd name="connsiteY1" fmla="*/ 3225 h 17733"/>
                  <a:gd name="connsiteX2" fmla="*/ 12946 w 19521"/>
                  <a:gd name="connsiteY2" fmla="*/ 198 h 17733"/>
                  <a:gd name="connsiteX3" fmla="*/ 19521 w 19521"/>
                  <a:gd name="connsiteY3" fmla="*/ 17734 h 17733"/>
                  <a:gd name="connsiteX4" fmla="*/ 3 w 19521"/>
                  <a:gd name="connsiteY4" fmla="*/ 13663 h 177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521" h="17733">
                    <a:moveTo>
                      <a:pt x="3" y="13663"/>
                    </a:moveTo>
                    <a:cubicBezTo>
                      <a:pt x="-81" y="9634"/>
                      <a:pt x="1683" y="5783"/>
                      <a:pt x="4804" y="3225"/>
                    </a:cubicBezTo>
                    <a:cubicBezTo>
                      <a:pt x="10232" y="-1159"/>
                      <a:pt x="12946" y="198"/>
                      <a:pt x="12946" y="198"/>
                    </a:cubicBezTo>
                    <a:cubicBezTo>
                      <a:pt x="17121" y="5094"/>
                      <a:pt x="19448" y="11294"/>
                      <a:pt x="19521" y="17734"/>
                    </a:cubicBezTo>
                    <a:cubicBezTo>
                      <a:pt x="12810" y="17682"/>
                      <a:pt x="6171" y="16304"/>
                      <a:pt x="3" y="13663"/>
                    </a:cubicBezTo>
                    <a:close/>
                  </a:path>
                </a:pathLst>
              </a:custGeom>
              <a:solidFill>
                <a:srgbClr val="407BFF"/>
              </a:solidFill>
              <a:ln w="104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365" name="Полилиния: фигура 364">
                <a:extLst>
                  <a:ext uri="{FF2B5EF4-FFF2-40B4-BE49-F238E27FC236}">
                    <a16:creationId xmlns:a16="http://schemas.microsoft.com/office/drawing/2014/main" id="{BAFC5DEF-42BE-E590-F292-76FCFE7CE382}"/>
                  </a:ext>
                </a:extLst>
              </p:cNvPr>
              <p:cNvSpPr/>
              <p:nvPr/>
            </p:nvSpPr>
            <p:spPr>
              <a:xfrm>
                <a:off x="14432075" y="9225570"/>
                <a:ext cx="7932" cy="7932"/>
              </a:xfrm>
              <a:custGeom>
                <a:avLst/>
                <a:gdLst>
                  <a:gd name="connsiteX0" fmla="*/ 7933 w 7932"/>
                  <a:gd name="connsiteY0" fmla="*/ 3966 h 7932"/>
                  <a:gd name="connsiteX1" fmla="*/ 3966 w 7932"/>
                  <a:gd name="connsiteY1" fmla="*/ 7933 h 7932"/>
                  <a:gd name="connsiteX2" fmla="*/ 0 w 7932"/>
                  <a:gd name="connsiteY2" fmla="*/ 3966 h 7932"/>
                  <a:gd name="connsiteX3" fmla="*/ 3966 w 7932"/>
                  <a:gd name="connsiteY3" fmla="*/ 0 h 7932"/>
                  <a:gd name="connsiteX4" fmla="*/ 7933 w 7932"/>
                  <a:gd name="connsiteY4" fmla="*/ 3966 h 79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932" h="7932">
                    <a:moveTo>
                      <a:pt x="7933" y="3966"/>
                    </a:moveTo>
                    <a:cubicBezTo>
                      <a:pt x="7933" y="6157"/>
                      <a:pt x="6157" y="7933"/>
                      <a:pt x="3966" y="7933"/>
                    </a:cubicBezTo>
                    <a:cubicBezTo>
                      <a:pt x="1776" y="7933"/>
                      <a:pt x="0" y="6157"/>
                      <a:pt x="0" y="3966"/>
                    </a:cubicBezTo>
                    <a:cubicBezTo>
                      <a:pt x="0" y="1776"/>
                      <a:pt x="1776" y="0"/>
                      <a:pt x="3966" y="0"/>
                    </a:cubicBezTo>
                    <a:cubicBezTo>
                      <a:pt x="6157" y="0"/>
                      <a:pt x="7933" y="1776"/>
                      <a:pt x="7933" y="3966"/>
                    </a:cubicBezTo>
                    <a:close/>
                  </a:path>
                </a:pathLst>
              </a:custGeom>
              <a:solidFill>
                <a:srgbClr val="455A64"/>
              </a:solidFill>
              <a:ln w="104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366" name="Полилиния: фигура 365">
                <a:extLst>
                  <a:ext uri="{FF2B5EF4-FFF2-40B4-BE49-F238E27FC236}">
                    <a16:creationId xmlns:a16="http://schemas.microsoft.com/office/drawing/2014/main" id="{195CCB68-3568-F06D-401B-C774B12E8415}"/>
                  </a:ext>
                </a:extLst>
              </p:cNvPr>
              <p:cNvSpPr/>
              <p:nvPr/>
            </p:nvSpPr>
            <p:spPr>
              <a:xfrm>
                <a:off x="14337189" y="9243267"/>
                <a:ext cx="66599" cy="43945"/>
              </a:xfrm>
              <a:custGeom>
                <a:avLst/>
                <a:gdLst>
                  <a:gd name="connsiteX0" fmla="*/ 66600 w 66599"/>
                  <a:gd name="connsiteY0" fmla="*/ 27291 h 43945"/>
                  <a:gd name="connsiteX1" fmla="*/ 25579 w 66599"/>
                  <a:gd name="connsiteY1" fmla="*/ 33136 h 43945"/>
                  <a:gd name="connsiteX2" fmla="*/ 28711 w 66599"/>
                  <a:gd name="connsiteY2" fmla="*/ 24368 h 43945"/>
                  <a:gd name="connsiteX3" fmla="*/ 6269 w 66599"/>
                  <a:gd name="connsiteY3" fmla="*/ 13930 h 43945"/>
                  <a:gd name="connsiteX4" fmla="*/ 10445 w 66599"/>
                  <a:gd name="connsiteY4" fmla="*/ 48 h 43945"/>
                  <a:gd name="connsiteX5" fmla="*/ 49 w 66599"/>
                  <a:gd name="connsiteY5" fmla="*/ 8555 h 43945"/>
                  <a:gd name="connsiteX6" fmla="*/ 1886 w 66599"/>
                  <a:gd name="connsiteY6" fmla="*/ 15183 h 43945"/>
                  <a:gd name="connsiteX7" fmla="*/ 21195 w 66599"/>
                  <a:gd name="connsiteY7" fmla="*/ 26351 h 43945"/>
                  <a:gd name="connsiteX8" fmla="*/ 24327 w 66599"/>
                  <a:gd name="connsiteY8" fmla="*/ 37937 h 43945"/>
                  <a:gd name="connsiteX9" fmla="*/ 62769 w 66599"/>
                  <a:gd name="connsiteY9" fmla="*/ 33699 h 43945"/>
                  <a:gd name="connsiteX10" fmla="*/ 66600 w 66599"/>
                  <a:gd name="connsiteY10" fmla="*/ 27291 h 439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6599" h="43945">
                    <a:moveTo>
                      <a:pt x="66600" y="27291"/>
                    </a:moveTo>
                    <a:cubicBezTo>
                      <a:pt x="56162" y="45035"/>
                      <a:pt x="27667" y="40129"/>
                      <a:pt x="25579" y="33136"/>
                    </a:cubicBezTo>
                    <a:cubicBezTo>
                      <a:pt x="23492" y="26142"/>
                      <a:pt x="28711" y="24368"/>
                      <a:pt x="28711" y="24368"/>
                    </a:cubicBezTo>
                    <a:cubicBezTo>
                      <a:pt x="28711" y="24368"/>
                      <a:pt x="12219" y="23115"/>
                      <a:pt x="6269" y="13930"/>
                    </a:cubicBezTo>
                    <a:cubicBezTo>
                      <a:pt x="320" y="4745"/>
                      <a:pt x="7835" y="48"/>
                      <a:pt x="10445" y="48"/>
                    </a:cubicBezTo>
                    <a:cubicBezTo>
                      <a:pt x="5226" y="-474"/>
                      <a:pt x="570" y="3325"/>
                      <a:pt x="49" y="8555"/>
                    </a:cubicBezTo>
                    <a:cubicBezTo>
                      <a:pt x="-192" y="10914"/>
                      <a:pt x="466" y="13283"/>
                      <a:pt x="1886" y="15183"/>
                    </a:cubicBezTo>
                    <a:cubicBezTo>
                      <a:pt x="7010" y="20819"/>
                      <a:pt x="13753" y="24723"/>
                      <a:pt x="21195" y="26351"/>
                    </a:cubicBezTo>
                    <a:cubicBezTo>
                      <a:pt x="19953" y="30495"/>
                      <a:pt x="21164" y="34983"/>
                      <a:pt x="24327" y="37937"/>
                    </a:cubicBezTo>
                    <a:cubicBezTo>
                      <a:pt x="36111" y="47383"/>
                      <a:pt x="53323" y="45483"/>
                      <a:pt x="62769" y="33699"/>
                    </a:cubicBezTo>
                    <a:cubicBezTo>
                      <a:pt x="64335" y="31747"/>
                      <a:pt x="65619" y="29597"/>
                      <a:pt x="66600" y="27291"/>
                    </a:cubicBezTo>
                    <a:close/>
                  </a:path>
                </a:pathLst>
              </a:custGeom>
              <a:solidFill>
                <a:srgbClr val="F0997A"/>
              </a:solidFill>
              <a:ln w="104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</p:grpSp>
        <p:grpSp>
          <p:nvGrpSpPr>
            <p:cNvPr id="367" name="Рисунок 5">
              <a:extLst>
                <a:ext uri="{FF2B5EF4-FFF2-40B4-BE49-F238E27FC236}">
                  <a16:creationId xmlns:a16="http://schemas.microsoft.com/office/drawing/2014/main" id="{D28BB153-EF33-8AC9-C292-057346A47B81}"/>
                </a:ext>
              </a:extLst>
            </p:cNvPr>
            <p:cNvGrpSpPr/>
            <p:nvPr/>
          </p:nvGrpSpPr>
          <p:grpSpPr>
            <a:xfrm>
              <a:off x="14775895" y="9037180"/>
              <a:ext cx="164189" cy="178684"/>
              <a:chOff x="14775895" y="9037180"/>
              <a:chExt cx="164189" cy="178684"/>
            </a:xfrm>
          </p:grpSpPr>
          <p:sp>
            <p:nvSpPr>
              <p:cNvPr id="368" name="Полилиния: фигура 367">
                <a:extLst>
                  <a:ext uri="{FF2B5EF4-FFF2-40B4-BE49-F238E27FC236}">
                    <a16:creationId xmlns:a16="http://schemas.microsoft.com/office/drawing/2014/main" id="{ED93031D-9771-D564-0B1E-B06C0DCADE51}"/>
                  </a:ext>
                </a:extLst>
              </p:cNvPr>
              <p:cNvSpPr/>
              <p:nvPr/>
            </p:nvSpPr>
            <p:spPr>
              <a:xfrm>
                <a:off x="14850838" y="9163674"/>
                <a:ext cx="36453" cy="52189"/>
              </a:xfrm>
              <a:custGeom>
                <a:avLst/>
                <a:gdLst>
                  <a:gd name="connsiteX0" fmla="*/ 32044 w 36453"/>
                  <a:gd name="connsiteY0" fmla="*/ 2192 h 52189"/>
                  <a:gd name="connsiteX1" fmla="*/ 29435 w 36453"/>
                  <a:gd name="connsiteY1" fmla="*/ 28600 h 52189"/>
                  <a:gd name="connsiteX2" fmla="*/ 36428 w 36453"/>
                  <a:gd name="connsiteY2" fmla="*/ 29643 h 52189"/>
                  <a:gd name="connsiteX3" fmla="*/ 28599 w 36453"/>
                  <a:gd name="connsiteY3" fmla="*/ 32775 h 52189"/>
                  <a:gd name="connsiteX4" fmla="*/ 21397 w 36453"/>
                  <a:gd name="connsiteY4" fmla="*/ 52189 h 52189"/>
                  <a:gd name="connsiteX5" fmla="*/ 24633 w 36453"/>
                  <a:gd name="connsiteY5" fmla="*/ 34340 h 52189"/>
                  <a:gd name="connsiteX6" fmla="*/ 2401 w 36453"/>
                  <a:gd name="connsiteY6" fmla="*/ 47179 h 52189"/>
                  <a:gd name="connsiteX7" fmla="*/ 20354 w 36453"/>
                  <a:gd name="connsiteY7" fmla="*/ 31835 h 52189"/>
                  <a:gd name="connsiteX8" fmla="*/ 0 w 36453"/>
                  <a:gd name="connsiteY8" fmla="*/ 33923 h 52189"/>
                  <a:gd name="connsiteX9" fmla="*/ 25051 w 36453"/>
                  <a:gd name="connsiteY9" fmla="*/ 27243 h 52189"/>
                  <a:gd name="connsiteX10" fmla="*/ 23798 w 36453"/>
                  <a:gd name="connsiteY10" fmla="*/ 0 h 521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6453" h="52189">
                    <a:moveTo>
                      <a:pt x="32044" y="2192"/>
                    </a:moveTo>
                    <a:lnTo>
                      <a:pt x="29435" y="28600"/>
                    </a:lnTo>
                    <a:cubicBezTo>
                      <a:pt x="29435" y="28600"/>
                      <a:pt x="36950" y="27973"/>
                      <a:pt x="36428" y="29643"/>
                    </a:cubicBezTo>
                    <a:cubicBezTo>
                      <a:pt x="35906" y="31313"/>
                      <a:pt x="28599" y="32775"/>
                      <a:pt x="28599" y="32775"/>
                    </a:cubicBezTo>
                    <a:cubicBezTo>
                      <a:pt x="28599" y="32775"/>
                      <a:pt x="23694" y="52085"/>
                      <a:pt x="21397" y="52189"/>
                    </a:cubicBezTo>
                    <a:cubicBezTo>
                      <a:pt x="19101" y="52293"/>
                      <a:pt x="24633" y="34340"/>
                      <a:pt x="24633" y="34340"/>
                    </a:cubicBezTo>
                    <a:cubicBezTo>
                      <a:pt x="24633" y="34340"/>
                      <a:pt x="4280" y="48536"/>
                      <a:pt x="2401" y="47179"/>
                    </a:cubicBezTo>
                    <a:cubicBezTo>
                      <a:pt x="522" y="45822"/>
                      <a:pt x="20354" y="31835"/>
                      <a:pt x="20354" y="31835"/>
                    </a:cubicBezTo>
                    <a:cubicBezTo>
                      <a:pt x="20354" y="31835"/>
                      <a:pt x="418" y="35697"/>
                      <a:pt x="0" y="33923"/>
                    </a:cubicBezTo>
                    <a:cubicBezTo>
                      <a:pt x="8152" y="31011"/>
                      <a:pt x="16534" y="28777"/>
                      <a:pt x="25051" y="27243"/>
                    </a:cubicBezTo>
                    <a:cubicBezTo>
                      <a:pt x="25051" y="27243"/>
                      <a:pt x="23798" y="0"/>
                      <a:pt x="23798" y="0"/>
                    </a:cubicBezTo>
                    <a:close/>
                  </a:path>
                </a:pathLst>
              </a:custGeom>
              <a:solidFill>
                <a:srgbClr val="455A64"/>
              </a:solidFill>
              <a:ln w="104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369" name="Полилиния: фигура 368">
                <a:extLst>
                  <a:ext uri="{FF2B5EF4-FFF2-40B4-BE49-F238E27FC236}">
                    <a16:creationId xmlns:a16="http://schemas.microsoft.com/office/drawing/2014/main" id="{9C14A4C5-9D8F-5A2B-A219-42858A94E675}"/>
                  </a:ext>
                </a:extLst>
              </p:cNvPr>
              <p:cNvSpPr/>
              <p:nvPr/>
            </p:nvSpPr>
            <p:spPr>
              <a:xfrm>
                <a:off x="14874636" y="9163674"/>
                <a:ext cx="8245" cy="11586"/>
              </a:xfrm>
              <a:custGeom>
                <a:avLst/>
                <a:gdLst>
                  <a:gd name="connsiteX0" fmla="*/ 522 w 8245"/>
                  <a:gd name="connsiteY0" fmla="*/ 11586 h 11586"/>
                  <a:gd name="connsiteX1" fmla="*/ 6158 w 8245"/>
                  <a:gd name="connsiteY1" fmla="*/ 10647 h 11586"/>
                  <a:gd name="connsiteX2" fmla="*/ 7515 w 8245"/>
                  <a:gd name="connsiteY2" fmla="*/ 10020 h 11586"/>
                  <a:gd name="connsiteX3" fmla="*/ 8246 w 8245"/>
                  <a:gd name="connsiteY3" fmla="*/ 2192 h 11586"/>
                  <a:gd name="connsiteX4" fmla="*/ 0 w 8245"/>
                  <a:gd name="connsiteY4" fmla="*/ 0 h 11586"/>
                  <a:gd name="connsiteX5" fmla="*/ 522 w 8245"/>
                  <a:gd name="connsiteY5" fmla="*/ 11586 h 115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245" h="11586">
                    <a:moveTo>
                      <a:pt x="522" y="11586"/>
                    </a:moveTo>
                    <a:cubicBezTo>
                      <a:pt x="2432" y="11534"/>
                      <a:pt x="4332" y="11221"/>
                      <a:pt x="6158" y="10647"/>
                    </a:cubicBezTo>
                    <a:lnTo>
                      <a:pt x="7515" y="10020"/>
                    </a:lnTo>
                    <a:lnTo>
                      <a:pt x="8246" y="2192"/>
                    </a:lnTo>
                    <a:lnTo>
                      <a:pt x="0" y="0"/>
                    </a:lnTo>
                    <a:cubicBezTo>
                      <a:pt x="0" y="0"/>
                      <a:pt x="313" y="5532"/>
                      <a:pt x="522" y="11586"/>
                    </a:cubicBezTo>
                    <a:close/>
                  </a:path>
                </a:pathLst>
              </a:custGeom>
              <a:solidFill>
                <a:srgbClr val="000000">
                  <a:alpha val="15000"/>
                </a:srgbClr>
              </a:solidFill>
              <a:ln w="104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370" name="Полилиния: фигура 369">
                <a:extLst>
                  <a:ext uri="{FF2B5EF4-FFF2-40B4-BE49-F238E27FC236}">
                    <a16:creationId xmlns:a16="http://schemas.microsoft.com/office/drawing/2014/main" id="{11A11DA2-4E82-8ECE-2F79-22411BD26C8B}"/>
                  </a:ext>
                </a:extLst>
              </p:cNvPr>
              <p:cNvSpPr/>
              <p:nvPr/>
            </p:nvSpPr>
            <p:spPr>
              <a:xfrm>
                <a:off x="14851047" y="9194153"/>
                <a:ext cx="22023" cy="3604"/>
              </a:xfrm>
              <a:custGeom>
                <a:avLst/>
                <a:gdLst>
                  <a:gd name="connsiteX0" fmla="*/ 20145 w 22023"/>
                  <a:gd name="connsiteY0" fmla="*/ 1357 h 3604"/>
                  <a:gd name="connsiteX1" fmla="*/ 22024 w 22023"/>
                  <a:gd name="connsiteY1" fmla="*/ 0 h 3604"/>
                  <a:gd name="connsiteX2" fmla="*/ 6159 w 22023"/>
                  <a:gd name="connsiteY2" fmla="*/ 2818 h 3604"/>
                  <a:gd name="connsiteX3" fmla="*/ 0 w 22023"/>
                  <a:gd name="connsiteY3" fmla="*/ 2818 h 3604"/>
                  <a:gd name="connsiteX4" fmla="*/ 0 w 22023"/>
                  <a:gd name="connsiteY4" fmla="*/ 2818 h 3604"/>
                  <a:gd name="connsiteX5" fmla="*/ 20145 w 22023"/>
                  <a:gd name="connsiteY5" fmla="*/ 1357 h 36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2023" h="3604">
                    <a:moveTo>
                      <a:pt x="20145" y="1357"/>
                    </a:moveTo>
                    <a:lnTo>
                      <a:pt x="22024" y="0"/>
                    </a:lnTo>
                    <a:lnTo>
                      <a:pt x="6159" y="2818"/>
                    </a:lnTo>
                    <a:cubicBezTo>
                      <a:pt x="2088" y="3549"/>
                      <a:pt x="418" y="3653"/>
                      <a:pt x="0" y="2818"/>
                    </a:cubicBezTo>
                    <a:lnTo>
                      <a:pt x="0" y="2818"/>
                    </a:lnTo>
                    <a:cubicBezTo>
                      <a:pt x="209" y="5219"/>
                      <a:pt x="20145" y="1357"/>
                      <a:pt x="20145" y="1357"/>
                    </a:cubicBezTo>
                    <a:close/>
                  </a:path>
                </a:pathLst>
              </a:custGeom>
              <a:solidFill>
                <a:srgbClr val="000000">
                  <a:alpha val="15000"/>
                </a:srgbClr>
              </a:solidFill>
              <a:ln w="104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371" name="Полилиния: фигура 370">
                <a:extLst>
                  <a:ext uri="{FF2B5EF4-FFF2-40B4-BE49-F238E27FC236}">
                    <a16:creationId xmlns:a16="http://schemas.microsoft.com/office/drawing/2014/main" id="{A6797772-A083-3E5D-8566-68FED4241C33}"/>
                  </a:ext>
                </a:extLst>
              </p:cNvPr>
              <p:cNvSpPr/>
              <p:nvPr/>
            </p:nvSpPr>
            <p:spPr>
              <a:xfrm>
                <a:off x="14853134" y="9195718"/>
                <a:ext cx="22963" cy="15017"/>
              </a:xfrm>
              <a:custGeom>
                <a:avLst/>
                <a:gdLst>
                  <a:gd name="connsiteX0" fmla="*/ 22963 w 22963"/>
                  <a:gd name="connsiteY0" fmla="*/ 0 h 15017"/>
                  <a:gd name="connsiteX1" fmla="*/ 11168 w 22963"/>
                  <a:gd name="connsiteY1" fmla="*/ 8350 h 15017"/>
                  <a:gd name="connsiteX2" fmla="*/ 0 w 22963"/>
                  <a:gd name="connsiteY2" fmla="*/ 14926 h 15017"/>
                  <a:gd name="connsiteX3" fmla="*/ 0 w 22963"/>
                  <a:gd name="connsiteY3" fmla="*/ 14926 h 15017"/>
                  <a:gd name="connsiteX4" fmla="*/ 22232 w 22963"/>
                  <a:gd name="connsiteY4" fmla="*/ 2088 h 150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963" h="15017">
                    <a:moveTo>
                      <a:pt x="22963" y="0"/>
                    </a:moveTo>
                    <a:cubicBezTo>
                      <a:pt x="22963" y="0"/>
                      <a:pt x="17431" y="4071"/>
                      <a:pt x="11168" y="8350"/>
                    </a:cubicBezTo>
                    <a:cubicBezTo>
                      <a:pt x="4906" y="12630"/>
                      <a:pt x="1566" y="15030"/>
                      <a:pt x="0" y="14926"/>
                    </a:cubicBezTo>
                    <a:lnTo>
                      <a:pt x="0" y="14926"/>
                    </a:lnTo>
                    <a:cubicBezTo>
                      <a:pt x="1879" y="16283"/>
                      <a:pt x="22232" y="2088"/>
                      <a:pt x="22232" y="2088"/>
                    </a:cubicBezTo>
                    <a:close/>
                  </a:path>
                </a:pathLst>
              </a:custGeom>
              <a:solidFill>
                <a:srgbClr val="000000">
                  <a:alpha val="15000"/>
                </a:srgbClr>
              </a:solidFill>
              <a:ln w="104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372" name="Полилиния: фигура 371">
                <a:extLst>
                  <a:ext uri="{FF2B5EF4-FFF2-40B4-BE49-F238E27FC236}">
                    <a16:creationId xmlns:a16="http://schemas.microsoft.com/office/drawing/2014/main" id="{D504D96F-708D-5530-30F8-6A341E9BC4D1}"/>
                  </a:ext>
                </a:extLst>
              </p:cNvPr>
              <p:cNvSpPr/>
              <p:nvPr/>
            </p:nvSpPr>
            <p:spPr>
              <a:xfrm>
                <a:off x="14879855" y="9192205"/>
                <a:ext cx="7410" cy="4035"/>
              </a:xfrm>
              <a:custGeom>
                <a:avLst/>
                <a:gdLst>
                  <a:gd name="connsiteX0" fmla="*/ 7411 w 7410"/>
                  <a:gd name="connsiteY0" fmla="*/ 904 h 4035"/>
                  <a:gd name="connsiteX1" fmla="*/ 6784 w 7410"/>
                  <a:gd name="connsiteY1" fmla="*/ 174 h 4035"/>
                  <a:gd name="connsiteX2" fmla="*/ 4593 w 7410"/>
                  <a:gd name="connsiteY2" fmla="*/ 1844 h 4035"/>
                  <a:gd name="connsiteX3" fmla="*/ 0 w 7410"/>
                  <a:gd name="connsiteY3" fmla="*/ 2574 h 4035"/>
                  <a:gd name="connsiteX4" fmla="*/ 0 w 7410"/>
                  <a:gd name="connsiteY4" fmla="*/ 4035 h 4035"/>
                  <a:gd name="connsiteX5" fmla="*/ 7411 w 7410"/>
                  <a:gd name="connsiteY5" fmla="*/ 904 h 40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410" h="4035">
                    <a:moveTo>
                      <a:pt x="7411" y="904"/>
                    </a:moveTo>
                    <a:cubicBezTo>
                      <a:pt x="7411" y="904"/>
                      <a:pt x="7411" y="904"/>
                      <a:pt x="6784" y="174"/>
                    </a:cubicBezTo>
                    <a:cubicBezTo>
                      <a:pt x="6158" y="-557"/>
                      <a:pt x="6784" y="1217"/>
                      <a:pt x="4593" y="1844"/>
                    </a:cubicBezTo>
                    <a:cubicBezTo>
                      <a:pt x="3079" y="2167"/>
                      <a:pt x="1545" y="2407"/>
                      <a:pt x="0" y="2574"/>
                    </a:cubicBezTo>
                    <a:lnTo>
                      <a:pt x="0" y="4035"/>
                    </a:lnTo>
                    <a:cubicBezTo>
                      <a:pt x="0" y="4035"/>
                      <a:pt x="6889" y="2887"/>
                      <a:pt x="7411" y="904"/>
                    </a:cubicBezTo>
                    <a:close/>
                  </a:path>
                </a:pathLst>
              </a:custGeom>
              <a:solidFill>
                <a:srgbClr val="000000">
                  <a:alpha val="15000"/>
                </a:srgbClr>
              </a:solidFill>
              <a:ln w="104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373" name="Полилиния: фигура 372">
                <a:extLst>
                  <a:ext uri="{FF2B5EF4-FFF2-40B4-BE49-F238E27FC236}">
                    <a16:creationId xmlns:a16="http://schemas.microsoft.com/office/drawing/2014/main" id="{CF0549DF-C781-1DBF-063C-57794D499567}"/>
                  </a:ext>
                </a:extLst>
              </p:cNvPr>
              <p:cNvSpPr/>
              <p:nvPr/>
            </p:nvSpPr>
            <p:spPr>
              <a:xfrm>
                <a:off x="14819107" y="9152715"/>
                <a:ext cx="36349" cy="52293"/>
              </a:xfrm>
              <a:custGeom>
                <a:avLst/>
                <a:gdLst>
                  <a:gd name="connsiteX0" fmla="*/ 32044 w 36349"/>
                  <a:gd name="connsiteY0" fmla="*/ 2296 h 52293"/>
                  <a:gd name="connsiteX1" fmla="*/ 29330 w 36349"/>
                  <a:gd name="connsiteY1" fmla="*/ 28704 h 52293"/>
                  <a:gd name="connsiteX2" fmla="*/ 36324 w 36349"/>
                  <a:gd name="connsiteY2" fmla="*/ 29748 h 52293"/>
                  <a:gd name="connsiteX3" fmla="*/ 28600 w 36349"/>
                  <a:gd name="connsiteY3" fmla="*/ 32774 h 52293"/>
                  <a:gd name="connsiteX4" fmla="*/ 21398 w 36349"/>
                  <a:gd name="connsiteY4" fmla="*/ 52293 h 52293"/>
                  <a:gd name="connsiteX5" fmla="*/ 24529 w 36349"/>
                  <a:gd name="connsiteY5" fmla="*/ 34444 h 52293"/>
                  <a:gd name="connsiteX6" fmla="*/ 2296 w 36349"/>
                  <a:gd name="connsiteY6" fmla="*/ 47283 h 52293"/>
                  <a:gd name="connsiteX7" fmla="*/ 20249 w 36349"/>
                  <a:gd name="connsiteY7" fmla="*/ 31940 h 52293"/>
                  <a:gd name="connsiteX8" fmla="*/ 0 w 36349"/>
                  <a:gd name="connsiteY8" fmla="*/ 34027 h 52293"/>
                  <a:gd name="connsiteX9" fmla="*/ 24946 w 36349"/>
                  <a:gd name="connsiteY9" fmla="*/ 27347 h 52293"/>
                  <a:gd name="connsiteX10" fmla="*/ 23798 w 36349"/>
                  <a:gd name="connsiteY10" fmla="*/ 0 h 522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6349" h="52293">
                    <a:moveTo>
                      <a:pt x="32044" y="2296"/>
                    </a:moveTo>
                    <a:lnTo>
                      <a:pt x="29330" y="28704"/>
                    </a:lnTo>
                    <a:cubicBezTo>
                      <a:pt x="29330" y="28704"/>
                      <a:pt x="36845" y="28078"/>
                      <a:pt x="36324" y="29748"/>
                    </a:cubicBezTo>
                    <a:cubicBezTo>
                      <a:pt x="35802" y="31418"/>
                      <a:pt x="28600" y="32774"/>
                      <a:pt x="28600" y="32774"/>
                    </a:cubicBezTo>
                    <a:cubicBezTo>
                      <a:pt x="28600" y="32774"/>
                      <a:pt x="23694" y="52189"/>
                      <a:pt x="21398" y="52293"/>
                    </a:cubicBezTo>
                    <a:cubicBezTo>
                      <a:pt x="19101" y="52397"/>
                      <a:pt x="24529" y="34444"/>
                      <a:pt x="24529" y="34444"/>
                    </a:cubicBezTo>
                    <a:cubicBezTo>
                      <a:pt x="24529" y="34444"/>
                      <a:pt x="4280" y="48640"/>
                      <a:pt x="2296" y="47283"/>
                    </a:cubicBezTo>
                    <a:cubicBezTo>
                      <a:pt x="313" y="45926"/>
                      <a:pt x="20249" y="31940"/>
                      <a:pt x="20249" y="31940"/>
                    </a:cubicBezTo>
                    <a:cubicBezTo>
                      <a:pt x="20249" y="31940"/>
                      <a:pt x="313" y="35801"/>
                      <a:pt x="0" y="34027"/>
                    </a:cubicBezTo>
                    <a:cubicBezTo>
                      <a:pt x="8121" y="31115"/>
                      <a:pt x="16460" y="28881"/>
                      <a:pt x="24946" y="27347"/>
                    </a:cubicBezTo>
                    <a:cubicBezTo>
                      <a:pt x="24946" y="27347"/>
                      <a:pt x="23798" y="0"/>
                      <a:pt x="23798" y="0"/>
                    </a:cubicBezTo>
                    <a:close/>
                  </a:path>
                </a:pathLst>
              </a:custGeom>
              <a:solidFill>
                <a:srgbClr val="455A64"/>
              </a:solidFill>
              <a:ln w="104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374" name="Полилиния: фигура 373">
                <a:extLst>
                  <a:ext uri="{FF2B5EF4-FFF2-40B4-BE49-F238E27FC236}">
                    <a16:creationId xmlns:a16="http://schemas.microsoft.com/office/drawing/2014/main" id="{95AC0104-944D-AF42-F210-23AE56CAE67D}"/>
                  </a:ext>
                </a:extLst>
              </p:cNvPr>
              <p:cNvSpPr/>
              <p:nvPr/>
            </p:nvSpPr>
            <p:spPr>
              <a:xfrm>
                <a:off x="14842905" y="9152506"/>
                <a:ext cx="8245" cy="23171"/>
              </a:xfrm>
              <a:custGeom>
                <a:avLst/>
                <a:gdLst>
                  <a:gd name="connsiteX0" fmla="*/ 940 w 8245"/>
                  <a:gd name="connsiteY0" fmla="*/ 23172 h 23171"/>
                  <a:gd name="connsiteX1" fmla="*/ 6159 w 8245"/>
                  <a:gd name="connsiteY1" fmla="*/ 23172 h 23171"/>
                  <a:gd name="connsiteX2" fmla="*/ 8246 w 8245"/>
                  <a:gd name="connsiteY2" fmla="*/ 2296 h 23171"/>
                  <a:gd name="connsiteX3" fmla="*/ 0 w 8245"/>
                  <a:gd name="connsiteY3" fmla="*/ 0 h 231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245" h="23171">
                    <a:moveTo>
                      <a:pt x="940" y="23172"/>
                    </a:moveTo>
                    <a:lnTo>
                      <a:pt x="6159" y="23172"/>
                    </a:lnTo>
                    <a:lnTo>
                      <a:pt x="8246" y="229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>
                  <a:alpha val="15000"/>
                </a:srgbClr>
              </a:solidFill>
              <a:ln w="104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375" name="Полилиния: фигура 374">
                <a:extLst>
                  <a:ext uri="{FF2B5EF4-FFF2-40B4-BE49-F238E27FC236}">
                    <a16:creationId xmlns:a16="http://schemas.microsoft.com/office/drawing/2014/main" id="{5BE3C753-5E01-607B-D61D-9FA285B3B3AD}"/>
                  </a:ext>
                </a:extLst>
              </p:cNvPr>
              <p:cNvSpPr/>
              <p:nvPr/>
            </p:nvSpPr>
            <p:spPr>
              <a:xfrm>
                <a:off x="14819130" y="9183193"/>
                <a:ext cx="22209" cy="3708"/>
              </a:xfrm>
              <a:custGeom>
                <a:avLst/>
                <a:gdLst>
                  <a:gd name="connsiteX0" fmla="*/ 20226 w 22209"/>
                  <a:gd name="connsiteY0" fmla="*/ 1461 h 3708"/>
                  <a:gd name="connsiteX1" fmla="*/ 22209 w 22209"/>
                  <a:gd name="connsiteY1" fmla="*/ 0 h 3708"/>
                  <a:gd name="connsiteX2" fmla="*/ 6344 w 22209"/>
                  <a:gd name="connsiteY2" fmla="*/ 2923 h 3708"/>
                  <a:gd name="connsiteX3" fmla="*/ 186 w 22209"/>
                  <a:gd name="connsiteY3" fmla="*/ 2923 h 3708"/>
                  <a:gd name="connsiteX4" fmla="*/ 186 w 22209"/>
                  <a:gd name="connsiteY4" fmla="*/ 2923 h 3708"/>
                  <a:gd name="connsiteX5" fmla="*/ 20226 w 22209"/>
                  <a:gd name="connsiteY5" fmla="*/ 1461 h 37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2209" h="3708">
                    <a:moveTo>
                      <a:pt x="20226" y="1461"/>
                    </a:moveTo>
                    <a:lnTo>
                      <a:pt x="22209" y="0"/>
                    </a:lnTo>
                    <a:lnTo>
                      <a:pt x="6344" y="2923"/>
                    </a:lnTo>
                    <a:cubicBezTo>
                      <a:pt x="2273" y="3653"/>
                      <a:pt x="603" y="3758"/>
                      <a:pt x="186" y="2923"/>
                    </a:cubicBezTo>
                    <a:cubicBezTo>
                      <a:pt x="-232" y="2088"/>
                      <a:pt x="186" y="2923"/>
                      <a:pt x="186" y="2923"/>
                    </a:cubicBezTo>
                    <a:cubicBezTo>
                      <a:pt x="290" y="5323"/>
                      <a:pt x="20226" y="1461"/>
                      <a:pt x="20226" y="1461"/>
                    </a:cubicBezTo>
                    <a:close/>
                  </a:path>
                </a:pathLst>
              </a:custGeom>
              <a:solidFill>
                <a:srgbClr val="000000">
                  <a:alpha val="15000"/>
                </a:srgbClr>
              </a:solidFill>
              <a:ln w="104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376" name="Полилиния: фигура 375">
                <a:extLst>
                  <a:ext uri="{FF2B5EF4-FFF2-40B4-BE49-F238E27FC236}">
                    <a16:creationId xmlns:a16="http://schemas.microsoft.com/office/drawing/2014/main" id="{34F6ED2C-78A6-BC17-5F70-BB6BF52AA79D}"/>
                  </a:ext>
                </a:extLst>
              </p:cNvPr>
              <p:cNvSpPr/>
              <p:nvPr/>
            </p:nvSpPr>
            <p:spPr>
              <a:xfrm>
                <a:off x="14821299" y="9184863"/>
                <a:ext cx="23067" cy="14913"/>
              </a:xfrm>
              <a:custGeom>
                <a:avLst/>
                <a:gdLst>
                  <a:gd name="connsiteX0" fmla="*/ 23067 w 23067"/>
                  <a:gd name="connsiteY0" fmla="*/ 0 h 14913"/>
                  <a:gd name="connsiteX1" fmla="*/ 11273 w 23067"/>
                  <a:gd name="connsiteY1" fmla="*/ 8350 h 14913"/>
                  <a:gd name="connsiteX2" fmla="*/ 0 w 23067"/>
                  <a:gd name="connsiteY2" fmla="*/ 14822 h 14913"/>
                  <a:gd name="connsiteX3" fmla="*/ 0 w 23067"/>
                  <a:gd name="connsiteY3" fmla="*/ 14822 h 14913"/>
                  <a:gd name="connsiteX4" fmla="*/ 22232 w 23067"/>
                  <a:gd name="connsiteY4" fmla="*/ 1983 h 149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067" h="14913">
                    <a:moveTo>
                      <a:pt x="23067" y="0"/>
                    </a:moveTo>
                    <a:lnTo>
                      <a:pt x="11273" y="8350"/>
                    </a:lnTo>
                    <a:cubicBezTo>
                      <a:pt x="5010" y="12630"/>
                      <a:pt x="1670" y="15030"/>
                      <a:pt x="0" y="14822"/>
                    </a:cubicBezTo>
                    <a:cubicBezTo>
                      <a:pt x="0" y="14822"/>
                      <a:pt x="0" y="14822"/>
                      <a:pt x="0" y="14822"/>
                    </a:cubicBezTo>
                    <a:cubicBezTo>
                      <a:pt x="1983" y="16179"/>
                      <a:pt x="22232" y="1983"/>
                      <a:pt x="22232" y="1983"/>
                    </a:cubicBezTo>
                    <a:close/>
                  </a:path>
                </a:pathLst>
              </a:custGeom>
              <a:solidFill>
                <a:srgbClr val="000000">
                  <a:alpha val="15000"/>
                </a:srgbClr>
              </a:solidFill>
              <a:ln w="104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377" name="Полилиния: фигура 376">
                <a:extLst>
                  <a:ext uri="{FF2B5EF4-FFF2-40B4-BE49-F238E27FC236}">
                    <a16:creationId xmlns:a16="http://schemas.microsoft.com/office/drawing/2014/main" id="{792A7EE5-D5A6-66D2-E41D-E03BB550C94A}"/>
                  </a:ext>
                </a:extLst>
              </p:cNvPr>
              <p:cNvSpPr/>
              <p:nvPr/>
            </p:nvSpPr>
            <p:spPr>
              <a:xfrm>
                <a:off x="14848020" y="9181917"/>
                <a:ext cx="7410" cy="3780"/>
              </a:xfrm>
              <a:custGeom>
                <a:avLst/>
                <a:gdLst>
                  <a:gd name="connsiteX0" fmla="*/ 7411 w 7410"/>
                  <a:gd name="connsiteY0" fmla="*/ 754 h 3780"/>
                  <a:gd name="connsiteX1" fmla="*/ 6889 w 7410"/>
                  <a:gd name="connsiteY1" fmla="*/ 23 h 3780"/>
                  <a:gd name="connsiteX2" fmla="*/ 4593 w 7410"/>
                  <a:gd name="connsiteY2" fmla="*/ 1589 h 3780"/>
                  <a:gd name="connsiteX3" fmla="*/ 0 w 7410"/>
                  <a:gd name="connsiteY3" fmla="*/ 2424 h 3780"/>
                  <a:gd name="connsiteX4" fmla="*/ 0 w 7410"/>
                  <a:gd name="connsiteY4" fmla="*/ 3781 h 3780"/>
                  <a:gd name="connsiteX5" fmla="*/ 7411 w 7410"/>
                  <a:gd name="connsiteY5" fmla="*/ 754 h 37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410" h="3780">
                    <a:moveTo>
                      <a:pt x="7411" y="754"/>
                    </a:moveTo>
                    <a:cubicBezTo>
                      <a:pt x="7411" y="754"/>
                      <a:pt x="7411" y="232"/>
                      <a:pt x="6889" y="23"/>
                    </a:cubicBezTo>
                    <a:cubicBezTo>
                      <a:pt x="6367" y="-185"/>
                      <a:pt x="6889" y="1067"/>
                      <a:pt x="4593" y="1589"/>
                    </a:cubicBezTo>
                    <a:cubicBezTo>
                      <a:pt x="3079" y="1975"/>
                      <a:pt x="1545" y="2257"/>
                      <a:pt x="0" y="2424"/>
                    </a:cubicBezTo>
                    <a:lnTo>
                      <a:pt x="0" y="3781"/>
                    </a:lnTo>
                    <a:cubicBezTo>
                      <a:pt x="0" y="3781"/>
                      <a:pt x="6889" y="2215"/>
                      <a:pt x="7411" y="754"/>
                    </a:cubicBezTo>
                    <a:close/>
                  </a:path>
                </a:pathLst>
              </a:custGeom>
              <a:solidFill>
                <a:srgbClr val="000000">
                  <a:alpha val="15000"/>
                </a:srgbClr>
              </a:solidFill>
              <a:ln w="104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378" name="Полилиния: фигура 377">
                <a:extLst>
                  <a:ext uri="{FF2B5EF4-FFF2-40B4-BE49-F238E27FC236}">
                    <a16:creationId xmlns:a16="http://schemas.microsoft.com/office/drawing/2014/main" id="{F489662C-D9AA-F2B0-1577-491701399A7C}"/>
                  </a:ext>
                </a:extLst>
              </p:cNvPr>
              <p:cNvSpPr/>
              <p:nvPr/>
            </p:nvSpPr>
            <p:spPr>
              <a:xfrm>
                <a:off x="14830171" y="9144469"/>
                <a:ext cx="71290" cy="25144"/>
              </a:xfrm>
              <a:custGeom>
                <a:avLst/>
                <a:gdLst>
                  <a:gd name="connsiteX0" fmla="*/ 71290 w 71290"/>
                  <a:gd name="connsiteY0" fmla="*/ 5323 h 25144"/>
                  <a:gd name="connsiteX1" fmla="*/ 49266 w 71290"/>
                  <a:gd name="connsiteY1" fmla="*/ 25051 h 25144"/>
                  <a:gd name="connsiteX2" fmla="*/ 30687 w 71290"/>
                  <a:gd name="connsiteY2" fmla="*/ 16387 h 25144"/>
                  <a:gd name="connsiteX3" fmla="*/ 16805 w 71290"/>
                  <a:gd name="connsiteY3" fmla="*/ 23276 h 25144"/>
                  <a:gd name="connsiteX4" fmla="*/ 0 w 71290"/>
                  <a:gd name="connsiteY4" fmla="*/ 8246 h 25144"/>
                  <a:gd name="connsiteX5" fmla="*/ 34445 w 71290"/>
                  <a:gd name="connsiteY5" fmla="*/ 0 h 25144"/>
                  <a:gd name="connsiteX6" fmla="*/ 71290 w 71290"/>
                  <a:gd name="connsiteY6" fmla="*/ 5323 h 251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1290" h="25144">
                    <a:moveTo>
                      <a:pt x="71290" y="5323"/>
                    </a:moveTo>
                    <a:cubicBezTo>
                      <a:pt x="66384" y="11795"/>
                      <a:pt x="56781" y="23903"/>
                      <a:pt x="49266" y="25051"/>
                    </a:cubicBezTo>
                    <a:cubicBezTo>
                      <a:pt x="41751" y="26199"/>
                      <a:pt x="30687" y="16387"/>
                      <a:pt x="30687" y="16387"/>
                    </a:cubicBezTo>
                    <a:cubicBezTo>
                      <a:pt x="27389" y="20729"/>
                      <a:pt x="22254" y="23276"/>
                      <a:pt x="16805" y="23276"/>
                    </a:cubicBezTo>
                    <a:cubicBezTo>
                      <a:pt x="8664" y="22546"/>
                      <a:pt x="0" y="8246"/>
                      <a:pt x="0" y="8246"/>
                    </a:cubicBezTo>
                    <a:cubicBezTo>
                      <a:pt x="10782" y="3142"/>
                      <a:pt x="22514" y="334"/>
                      <a:pt x="34445" y="0"/>
                    </a:cubicBezTo>
                    <a:cubicBezTo>
                      <a:pt x="46897" y="292"/>
                      <a:pt x="59266" y="2077"/>
                      <a:pt x="71290" y="5323"/>
                    </a:cubicBezTo>
                    <a:close/>
                  </a:path>
                </a:pathLst>
              </a:custGeom>
              <a:solidFill>
                <a:srgbClr val="F0997A"/>
              </a:solidFill>
              <a:ln w="104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379" name="Полилиния: фигура 378">
                <a:extLst>
                  <a:ext uri="{FF2B5EF4-FFF2-40B4-BE49-F238E27FC236}">
                    <a16:creationId xmlns:a16="http://schemas.microsoft.com/office/drawing/2014/main" id="{020FBE00-C6B7-6F38-C11C-5B533E2BAE60}"/>
                  </a:ext>
                </a:extLst>
              </p:cNvPr>
              <p:cNvSpPr/>
              <p:nvPr/>
            </p:nvSpPr>
            <p:spPr>
              <a:xfrm>
                <a:off x="14780693" y="9037180"/>
                <a:ext cx="159391" cy="124014"/>
              </a:xfrm>
              <a:custGeom>
                <a:avLst/>
                <a:gdLst>
                  <a:gd name="connsiteX0" fmla="*/ 1778 w 159391"/>
                  <a:gd name="connsiteY0" fmla="*/ 46542 h 124014"/>
                  <a:gd name="connsiteX1" fmla="*/ 20774 w 159391"/>
                  <a:gd name="connsiteY1" fmla="*/ 4790 h 124014"/>
                  <a:gd name="connsiteX2" fmla="*/ 70145 w 159391"/>
                  <a:gd name="connsiteY2" fmla="*/ 23787 h 124014"/>
                  <a:gd name="connsiteX3" fmla="*/ 114819 w 159391"/>
                  <a:gd name="connsiteY3" fmla="*/ 24936 h 124014"/>
                  <a:gd name="connsiteX4" fmla="*/ 147176 w 159391"/>
                  <a:gd name="connsiteY4" fmla="*/ 615 h 124014"/>
                  <a:gd name="connsiteX5" fmla="*/ 149890 w 159391"/>
                  <a:gd name="connsiteY5" fmla="*/ 24936 h 124014"/>
                  <a:gd name="connsiteX6" fmla="*/ 159388 w 159391"/>
                  <a:gd name="connsiteY6" fmla="*/ 40488 h 124014"/>
                  <a:gd name="connsiteX7" fmla="*/ 147176 w 159391"/>
                  <a:gd name="connsiteY7" fmla="*/ 62198 h 124014"/>
                  <a:gd name="connsiteX8" fmla="*/ 144984 w 159391"/>
                  <a:gd name="connsiteY8" fmla="*/ 85370 h 124014"/>
                  <a:gd name="connsiteX9" fmla="*/ 92795 w 159391"/>
                  <a:gd name="connsiteY9" fmla="*/ 123259 h 124014"/>
                  <a:gd name="connsiteX10" fmla="*/ 31003 w 159391"/>
                  <a:gd name="connsiteY10" fmla="*/ 93303 h 124014"/>
                  <a:gd name="connsiteX11" fmla="*/ 14825 w 159391"/>
                  <a:gd name="connsiteY11" fmla="*/ 60737 h 124014"/>
                  <a:gd name="connsiteX12" fmla="*/ 1778 w 159391"/>
                  <a:gd name="connsiteY12" fmla="*/ 46542 h 1240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59391" h="124014">
                    <a:moveTo>
                      <a:pt x="1778" y="46542"/>
                    </a:moveTo>
                    <a:cubicBezTo>
                      <a:pt x="-3128" y="29632"/>
                      <a:pt x="1778" y="10740"/>
                      <a:pt x="20774" y="4790"/>
                    </a:cubicBezTo>
                    <a:cubicBezTo>
                      <a:pt x="47286" y="-4081"/>
                      <a:pt x="58246" y="15228"/>
                      <a:pt x="70145" y="23787"/>
                    </a:cubicBezTo>
                    <a:cubicBezTo>
                      <a:pt x="83662" y="32461"/>
                      <a:pt x="100874" y="32900"/>
                      <a:pt x="114819" y="24936"/>
                    </a:cubicBezTo>
                    <a:cubicBezTo>
                      <a:pt x="132354" y="14498"/>
                      <a:pt x="137260" y="-3560"/>
                      <a:pt x="147176" y="615"/>
                    </a:cubicBezTo>
                    <a:cubicBezTo>
                      <a:pt x="157092" y="4790"/>
                      <a:pt x="149890" y="24936"/>
                      <a:pt x="149890" y="24936"/>
                    </a:cubicBezTo>
                    <a:cubicBezTo>
                      <a:pt x="155818" y="27827"/>
                      <a:pt x="159523" y="33891"/>
                      <a:pt x="159388" y="40488"/>
                    </a:cubicBezTo>
                    <a:cubicBezTo>
                      <a:pt x="157697" y="48828"/>
                      <a:pt x="153417" y="56416"/>
                      <a:pt x="147176" y="62198"/>
                    </a:cubicBezTo>
                    <a:cubicBezTo>
                      <a:pt x="148616" y="69975"/>
                      <a:pt x="147854" y="78001"/>
                      <a:pt x="144984" y="85370"/>
                    </a:cubicBezTo>
                    <a:cubicBezTo>
                      <a:pt x="135183" y="106068"/>
                      <a:pt x="115508" y="120347"/>
                      <a:pt x="92795" y="123259"/>
                    </a:cubicBezTo>
                    <a:cubicBezTo>
                      <a:pt x="59707" y="127330"/>
                      <a:pt x="39667" y="114596"/>
                      <a:pt x="31003" y="93303"/>
                    </a:cubicBezTo>
                    <a:cubicBezTo>
                      <a:pt x="23384" y="74410"/>
                      <a:pt x="20566" y="66060"/>
                      <a:pt x="14825" y="60737"/>
                    </a:cubicBezTo>
                    <a:cubicBezTo>
                      <a:pt x="6788" y="53222"/>
                      <a:pt x="4283" y="54370"/>
                      <a:pt x="1778" y="46542"/>
                    </a:cubicBezTo>
                    <a:close/>
                  </a:path>
                </a:pathLst>
              </a:custGeom>
              <a:solidFill>
                <a:srgbClr val="FFBDA7"/>
              </a:solidFill>
              <a:ln w="104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380" name="Полилиния: фигура 379">
                <a:extLst>
                  <a:ext uri="{FF2B5EF4-FFF2-40B4-BE49-F238E27FC236}">
                    <a16:creationId xmlns:a16="http://schemas.microsoft.com/office/drawing/2014/main" id="{35BC3598-DA57-78A4-ED99-A8581C894C1C}"/>
                  </a:ext>
                </a:extLst>
              </p:cNvPr>
              <p:cNvSpPr/>
              <p:nvPr/>
            </p:nvSpPr>
            <p:spPr>
              <a:xfrm>
                <a:off x="14775895" y="9083905"/>
                <a:ext cx="19520" cy="17664"/>
              </a:xfrm>
              <a:custGeom>
                <a:avLst/>
                <a:gdLst>
                  <a:gd name="connsiteX0" fmla="*/ 19519 w 19520"/>
                  <a:gd name="connsiteY0" fmla="*/ 13594 h 17664"/>
                  <a:gd name="connsiteX1" fmla="*/ 14717 w 19520"/>
                  <a:gd name="connsiteY1" fmla="*/ 3156 h 17664"/>
                  <a:gd name="connsiteX2" fmla="*/ 6576 w 19520"/>
                  <a:gd name="connsiteY2" fmla="*/ 234 h 17664"/>
                  <a:gd name="connsiteX3" fmla="*/ 0 w 19520"/>
                  <a:gd name="connsiteY3" fmla="*/ 17665 h 17664"/>
                  <a:gd name="connsiteX4" fmla="*/ 19519 w 19520"/>
                  <a:gd name="connsiteY4" fmla="*/ 13594 h 176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520" h="17664">
                    <a:moveTo>
                      <a:pt x="19519" y="13594"/>
                    </a:moveTo>
                    <a:cubicBezTo>
                      <a:pt x="19592" y="9565"/>
                      <a:pt x="17817" y="5724"/>
                      <a:pt x="14717" y="3156"/>
                    </a:cubicBezTo>
                    <a:cubicBezTo>
                      <a:pt x="9289" y="-1227"/>
                      <a:pt x="6576" y="234"/>
                      <a:pt x="6576" y="234"/>
                    </a:cubicBezTo>
                    <a:cubicBezTo>
                      <a:pt x="2411" y="5098"/>
                      <a:pt x="83" y="11267"/>
                      <a:pt x="0" y="17665"/>
                    </a:cubicBezTo>
                    <a:cubicBezTo>
                      <a:pt x="6712" y="17592"/>
                      <a:pt x="13339" y="16204"/>
                      <a:pt x="19519" y="13594"/>
                    </a:cubicBezTo>
                    <a:close/>
                  </a:path>
                </a:pathLst>
              </a:custGeom>
              <a:solidFill>
                <a:srgbClr val="407BFF"/>
              </a:solidFill>
              <a:ln w="104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381" name="Полилиния: фигура 380">
                <a:extLst>
                  <a:ext uri="{FF2B5EF4-FFF2-40B4-BE49-F238E27FC236}">
                    <a16:creationId xmlns:a16="http://schemas.microsoft.com/office/drawing/2014/main" id="{F23C4AAD-3168-A037-1E2E-B8FA5156D6A0}"/>
                  </a:ext>
                </a:extLst>
              </p:cNvPr>
              <p:cNvSpPr/>
              <p:nvPr/>
            </p:nvSpPr>
            <p:spPr>
              <a:xfrm>
                <a:off x="14808774" y="9070048"/>
                <a:ext cx="8036" cy="7932"/>
              </a:xfrm>
              <a:custGeom>
                <a:avLst/>
                <a:gdLst>
                  <a:gd name="connsiteX0" fmla="*/ 0 w 8036"/>
                  <a:gd name="connsiteY0" fmla="*/ 3966 h 7932"/>
                  <a:gd name="connsiteX1" fmla="*/ 4071 w 8036"/>
                  <a:gd name="connsiteY1" fmla="*/ 7933 h 7932"/>
                  <a:gd name="connsiteX2" fmla="*/ 8037 w 8036"/>
                  <a:gd name="connsiteY2" fmla="*/ 3966 h 7932"/>
                  <a:gd name="connsiteX3" fmla="*/ 4071 w 8036"/>
                  <a:gd name="connsiteY3" fmla="*/ 0 h 7932"/>
                  <a:gd name="connsiteX4" fmla="*/ 0 w 8036"/>
                  <a:gd name="connsiteY4" fmla="*/ 3966 h 79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036" h="7932">
                    <a:moveTo>
                      <a:pt x="0" y="3966"/>
                    </a:moveTo>
                    <a:cubicBezTo>
                      <a:pt x="52" y="6169"/>
                      <a:pt x="1858" y="7933"/>
                      <a:pt x="4071" y="7933"/>
                    </a:cubicBezTo>
                    <a:cubicBezTo>
                      <a:pt x="6263" y="7933"/>
                      <a:pt x="8037" y="6158"/>
                      <a:pt x="8037" y="3966"/>
                    </a:cubicBezTo>
                    <a:cubicBezTo>
                      <a:pt x="8037" y="1775"/>
                      <a:pt x="6263" y="0"/>
                      <a:pt x="4071" y="0"/>
                    </a:cubicBezTo>
                    <a:cubicBezTo>
                      <a:pt x="1858" y="0"/>
                      <a:pt x="52" y="1764"/>
                      <a:pt x="0" y="3966"/>
                    </a:cubicBezTo>
                    <a:close/>
                  </a:path>
                </a:pathLst>
              </a:custGeom>
              <a:solidFill>
                <a:srgbClr val="455A64"/>
              </a:solidFill>
              <a:ln w="104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382" name="Полилиния: фигура 381">
                <a:extLst>
                  <a:ext uri="{FF2B5EF4-FFF2-40B4-BE49-F238E27FC236}">
                    <a16:creationId xmlns:a16="http://schemas.microsoft.com/office/drawing/2014/main" id="{461C1C72-0E85-E8BB-66A0-EEAF28A41FEF}"/>
                  </a:ext>
                </a:extLst>
              </p:cNvPr>
              <p:cNvSpPr/>
              <p:nvPr/>
            </p:nvSpPr>
            <p:spPr>
              <a:xfrm>
                <a:off x="14845097" y="9087870"/>
                <a:ext cx="66556" cy="43958"/>
              </a:xfrm>
              <a:custGeom>
                <a:avLst/>
                <a:gdLst>
                  <a:gd name="connsiteX0" fmla="*/ 0 w 66556"/>
                  <a:gd name="connsiteY0" fmla="*/ 27164 h 43958"/>
                  <a:gd name="connsiteX1" fmla="*/ 41020 w 66556"/>
                  <a:gd name="connsiteY1" fmla="*/ 33113 h 43958"/>
                  <a:gd name="connsiteX2" fmla="*/ 37889 w 66556"/>
                  <a:gd name="connsiteY2" fmla="*/ 24346 h 43958"/>
                  <a:gd name="connsiteX3" fmla="*/ 60330 w 66556"/>
                  <a:gd name="connsiteY3" fmla="*/ 13908 h 43958"/>
                  <a:gd name="connsiteX4" fmla="*/ 56259 w 66556"/>
                  <a:gd name="connsiteY4" fmla="*/ 26 h 43958"/>
                  <a:gd name="connsiteX5" fmla="*/ 66530 w 66556"/>
                  <a:gd name="connsiteY5" fmla="*/ 8908 h 43958"/>
                  <a:gd name="connsiteX6" fmla="*/ 64714 w 66556"/>
                  <a:gd name="connsiteY6" fmla="*/ 15265 h 43958"/>
                  <a:gd name="connsiteX7" fmla="*/ 45404 w 66556"/>
                  <a:gd name="connsiteY7" fmla="*/ 26329 h 43958"/>
                  <a:gd name="connsiteX8" fmla="*/ 42273 w 66556"/>
                  <a:gd name="connsiteY8" fmla="*/ 37915 h 43958"/>
                  <a:gd name="connsiteX9" fmla="*/ 3966 w 66556"/>
                  <a:gd name="connsiteY9" fmla="*/ 33834 h 43958"/>
                  <a:gd name="connsiteX10" fmla="*/ 0 w 66556"/>
                  <a:gd name="connsiteY10" fmla="*/ 27164 h 439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6556" h="43958">
                    <a:moveTo>
                      <a:pt x="0" y="27164"/>
                    </a:moveTo>
                    <a:cubicBezTo>
                      <a:pt x="10438" y="45013"/>
                      <a:pt x="38933" y="40107"/>
                      <a:pt x="41020" y="33113"/>
                    </a:cubicBezTo>
                    <a:cubicBezTo>
                      <a:pt x="43108" y="26120"/>
                      <a:pt x="37889" y="24346"/>
                      <a:pt x="37889" y="24346"/>
                    </a:cubicBezTo>
                    <a:cubicBezTo>
                      <a:pt x="46396" y="23730"/>
                      <a:pt x="54381" y="20014"/>
                      <a:pt x="60330" y="13908"/>
                    </a:cubicBezTo>
                    <a:cubicBezTo>
                      <a:pt x="66280" y="5140"/>
                      <a:pt x="58765" y="26"/>
                      <a:pt x="56259" y="26"/>
                    </a:cubicBezTo>
                    <a:cubicBezTo>
                      <a:pt x="61552" y="-360"/>
                      <a:pt x="66154" y="3616"/>
                      <a:pt x="66530" y="8908"/>
                    </a:cubicBezTo>
                    <a:cubicBezTo>
                      <a:pt x="66697" y="11173"/>
                      <a:pt x="66060" y="13428"/>
                      <a:pt x="64714" y="15265"/>
                    </a:cubicBezTo>
                    <a:cubicBezTo>
                      <a:pt x="59558" y="20849"/>
                      <a:pt x="52826" y="24711"/>
                      <a:pt x="45404" y="26329"/>
                    </a:cubicBezTo>
                    <a:cubicBezTo>
                      <a:pt x="46646" y="30473"/>
                      <a:pt x="45436" y="34961"/>
                      <a:pt x="42273" y="37915"/>
                    </a:cubicBezTo>
                    <a:cubicBezTo>
                      <a:pt x="30562" y="47361"/>
                      <a:pt x="13413" y="45534"/>
                      <a:pt x="3966" y="33834"/>
                    </a:cubicBezTo>
                    <a:cubicBezTo>
                      <a:pt x="2328" y="31809"/>
                      <a:pt x="992" y="29565"/>
                      <a:pt x="0" y="27164"/>
                    </a:cubicBezTo>
                    <a:close/>
                  </a:path>
                </a:pathLst>
              </a:custGeom>
              <a:solidFill>
                <a:srgbClr val="F0997A"/>
              </a:solidFill>
              <a:ln w="104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</p:grpSp>
      </p:grpSp>
      <p:sp>
        <p:nvSpPr>
          <p:cNvPr id="33" name="object 10">
            <a:extLst>
              <a:ext uri="{FF2B5EF4-FFF2-40B4-BE49-F238E27FC236}">
                <a16:creationId xmlns:a16="http://schemas.microsoft.com/office/drawing/2014/main" id="{7E9C7AD2-5FBF-3D10-62CF-3A663345D6DB}"/>
              </a:ext>
            </a:extLst>
          </p:cNvPr>
          <p:cNvSpPr txBox="1"/>
          <p:nvPr/>
        </p:nvSpPr>
        <p:spPr>
          <a:xfrm>
            <a:off x="8140976" y="1020596"/>
            <a:ext cx="7106997" cy="866983"/>
          </a:xfrm>
          <a:prstGeom prst="rect">
            <a:avLst/>
          </a:prstGeom>
        </p:spPr>
        <p:txBody>
          <a:bodyPr vert="horz" wrap="square" lIns="0" tIns="5158" rIns="0" bIns="0" rtlCol="0">
            <a:spAutoFit/>
          </a:bodyPr>
          <a:lstStyle/>
          <a:p>
            <a:pPr marL="5157">
              <a:spcBef>
                <a:spcPts val="41"/>
              </a:spcBef>
            </a:pPr>
            <a:r>
              <a:rPr lang="ru-RU" sz="2800" spc="-2" dirty="0">
                <a:solidFill>
                  <a:srgbClr val="37474F"/>
                </a:solidFill>
                <a:latin typeface="Montserrat ExtraBold" panose="00000900000000000000" pitchFamily="2" charset="-52"/>
                <a:cs typeface="Calibri"/>
              </a:rPr>
              <a:t>Направления использования гранта</a:t>
            </a:r>
            <a:endParaRPr sz="2800" dirty="0">
              <a:solidFill>
                <a:srgbClr val="37474F"/>
              </a:solidFill>
              <a:latin typeface="Montserrat ExtraBold" panose="00000900000000000000" pitchFamily="2" charset="-52"/>
              <a:cs typeface="Calibri"/>
            </a:endParaRP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923F48CB-9ABE-70C4-DBB6-EC3201F978D0}"/>
              </a:ext>
            </a:extLst>
          </p:cNvPr>
          <p:cNvSpPr/>
          <p:nvPr/>
        </p:nvSpPr>
        <p:spPr>
          <a:xfrm>
            <a:off x="8139184" y="2291202"/>
            <a:ext cx="8201775" cy="4194921"/>
          </a:xfrm>
          <a:prstGeom prst="roundRect">
            <a:avLst>
              <a:gd name="adj" fmla="val 8877"/>
            </a:avLst>
          </a:prstGeom>
          <a:solidFill>
            <a:srgbClr val="FFEB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/>
          </a:p>
        </p:txBody>
      </p:sp>
      <p:sp>
        <p:nvSpPr>
          <p:cNvPr id="8" name="object 13">
            <a:extLst>
              <a:ext uri="{FF2B5EF4-FFF2-40B4-BE49-F238E27FC236}">
                <a16:creationId xmlns:a16="http://schemas.microsoft.com/office/drawing/2014/main" id="{EFB53CE5-DED4-56CE-4E3B-B9FC5E7BD3DC}"/>
              </a:ext>
            </a:extLst>
          </p:cNvPr>
          <p:cNvSpPr txBox="1"/>
          <p:nvPr/>
        </p:nvSpPr>
        <p:spPr>
          <a:xfrm>
            <a:off x="8269866" y="2418656"/>
            <a:ext cx="8377253" cy="3600047"/>
          </a:xfrm>
          <a:prstGeom prst="rect">
            <a:avLst/>
          </a:prstGeom>
        </p:spPr>
        <p:txBody>
          <a:bodyPr vert="horz" wrap="square" lIns="0" tIns="39710" rIns="0" bIns="0" rtlCol="0">
            <a:spAutoFit/>
          </a:bodyPr>
          <a:lstStyle/>
          <a:p>
            <a:pPr marL="157492" indent="-152334">
              <a:spcAft>
                <a:spcPts val="533"/>
              </a:spcAft>
              <a:buFont typeface="Arial" panose="020B0604020202020204" pitchFamily="34" charset="0"/>
              <a:buChar char="•"/>
            </a:pPr>
            <a:r>
              <a:rPr lang="ru-RU" spc="-2" dirty="0">
                <a:solidFill>
                  <a:srgbClr val="37474F"/>
                </a:solidFill>
                <a:latin typeface="Montserrat" panose="00000500000000000000" pitchFamily="2" charset="-52"/>
                <a:cs typeface="Calibri"/>
              </a:rPr>
              <a:t>земельный участок сельхозназначения;</a:t>
            </a:r>
          </a:p>
          <a:p>
            <a:pPr marL="157492" indent="-152334">
              <a:spcAft>
                <a:spcPts val="533"/>
              </a:spcAft>
              <a:buFont typeface="Arial" panose="020B0604020202020204" pitchFamily="34" charset="0"/>
              <a:buChar char="•"/>
            </a:pPr>
            <a:r>
              <a:rPr lang="ru-RU" spc="-2" dirty="0">
                <a:solidFill>
                  <a:srgbClr val="37474F"/>
                </a:solidFill>
                <a:latin typeface="Montserrat" panose="00000500000000000000" pitchFamily="2" charset="-52"/>
                <a:cs typeface="Calibri"/>
              </a:rPr>
              <a:t>сельскохозяйственные животные (кроме свиней) и птица, рыбопосадочные материалы;</a:t>
            </a:r>
          </a:p>
          <a:p>
            <a:pPr marL="157492" indent="-152334">
              <a:spcAft>
                <a:spcPts val="533"/>
              </a:spcAft>
              <a:buFont typeface="Arial" panose="020B0604020202020204" pitchFamily="34" charset="0"/>
              <a:buChar char="•"/>
            </a:pPr>
            <a:r>
              <a:rPr lang="ru-RU" spc="-2" dirty="0">
                <a:solidFill>
                  <a:srgbClr val="37474F"/>
                </a:solidFill>
                <a:latin typeface="Montserrat" panose="00000500000000000000" pitchFamily="2" charset="-52"/>
                <a:cs typeface="Calibri"/>
              </a:rPr>
              <a:t>подключение электроэнергии, теплоэнергии, воды, газа;</a:t>
            </a:r>
          </a:p>
          <a:p>
            <a:pPr marL="157492" indent="-152334">
              <a:spcAft>
                <a:spcPts val="533"/>
              </a:spcAft>
              <a:buFont typeface="Arial" panose="020B0604020202020204" pitchFamily="34" charset="0"/>
              <a:buChar char="•"/>
            </a:pPr>
            <a:r>
              <a:rPr lang="ru-RU" spc="-2" dirty="0">
                <a:solidFill>
                  <a:srgbClr val="37474F"/>
                </a:solidFill>
                <a:latin typeface="Montserrat" panose="00000500000000000000" pitchFamily="2" charset="-52"/>
                <a:cs typeface="Calibri"/>
              </a:rPr>
              <a:t>техника, инвентарь, грузовой автотранспорт, оборудование;</a:t>
            </a:r>
          </a:p>
          <a:p>
            <a:pPr marL="157492" indent="-152334">
              <a:spcAft>
                <a:spcPts val="533"/>
              </a:spcAft>
              <a:buFont typeface="Arial" panose="020B0604020202020204" pitchFamily="34" charset="0"/>
              <a:buChar char="•"/>
            </a:pPr>
            <a:r>
              <a:rPr lang="ru-RU" spc="-2" dirty="0">
                <a:solidFill>
                  <a:srgbClr val="37474F"/>
                </a:solidFill>
                <a:latin typeface="Montserrat" panose="00000500000000000000" pitchFamily="2" charset="-52"/>
                <a:cs typeface="Calibri"/>
              </a:rPr>
              <a:t>погашение основного долга по кредитам;</a:t>
            </a:r>
          </a:p>
          <a:p>
            <a:pPr marL="157492" indent="-152334">
              <a:spcAft>
                <a:spcPts val="533"/>
              </a:spcAft>
              <a:buFont typeface="Arial" panose="020B0604020202020204" pitchFamily="34" charset="0"/>
              <a:buChar char="•"/>
            </a:pPr>
            <a:r>
              <a:rPr lang="ru-RU" spc="-2" dirty="0">
                <a:solidFill>
                  <a:srgbClr val="37474F"/>
                </a:solidFill>
                <a:latin typeface="Montserrat" panose="00000500000000000000" pitchFamily="2" charset="-52"/>
                <a:cs typeface="Calibri"/>
              </a:rPr>
              <a:t>проектная документация;</a:t>
            </a:r>
          </a:p>
          <a:p>
            <a:pPr marL="157492" indent="-152334">
              <a:spcAft>
                <a:spcPts val="533"/>
              </a:spcAft>
              <a:buFont typeface="Arial" panose="020B0604020202020204" pitchFamily="34" charset="0"/>
              <a:buChar char="•"/>
            </a:pPr>
            <a:r>
              <a:rPr lang="ru-RU" spc="-2" dirty="0">
                <a:solidFill>
                  <a:srgbClr val="37474F"/>
                </a:solidFill>
                <a:latin typeface="Montserrat" panose="00000500000000000000" pitchFamily="2" charset="-52"/>
                <a:cs typeface="Calibri"/>
              </a:rPr>
              <a:t>производственные и складские здания;</a:t>
            </a:r>
          </a:p>
          <a:p>
            <a:pPr marL="157492" indent="-152334">
              <a:spcAft>
                <a:spcPts val="533"/>
              </a:spcAft>
              <a:buFont typeface="Arial" panose="020B0604020202020204" pitchFamily="34" charset="0"/>
              <a:buChar char="•"/>
            </a:pPr>
            <a:r>
              <a:rPr lang="ru-RU" spc="-2" dirty="0">
                <a:solidFill>
                  <a:srgbClr val="37474F"/>
                </a:solidFill>
                <a:latin typeface="Montserrat" panose="00000500000000000000" pitchFamily="2" charset="-52"/>
                <a:cs typeface="Calibri"/>
              </a:rPr>
              <a:t>посадочные материалы;</a:t>
            </a:r>
          </a:p>
          <a:p>
            <a:pPr marL="157492" indent="-152334">
              <a:spcAft>
                <a:spcPts val="533"/>
              </a:spcAft>
              <a:buFont typeface="Arial" panose="020B0604020202020204" pitchFamily="34" charset="0"/>
              <a:buChar char="•"/>
            </a:pPr>
            <a:r>
              <a:rPr lang="ru-RU" spc="-2" dirty="0">
                <a:solidFill>
                  <a:srgbClr val="37474F"/>
                </a:solidFill>
                <a:latin typeface="Montserrat" panose="00000500000000000000" pitchFamily="2" charset="-52"/>
                <a:cs typeface="Calibri"/>
              </a:rPr>
              <a:t>внесение в неделимый фонд сельскохозяйственного потребительского кооператива.</a:t>
            </a:r>
            <a:endParaRPr lang="ru-RU" dirty="0">
              <a:solidFill>
                <a:srgbClr val="37474F"/>
              </a:solidFill>
              <a:latin typeface="Montserrat" panose="00000500000000000000" pitchFamily="2" charset="-52"/>
              <a:cs typeface="Calibri"/>
            </a:endParaRPr>
          </a:p>
        </p:txBody>
      </p:sp>
      <p:grpSp>
        <p:nvGrpSpPr>
          <p:cNvPr id="83" name="Рисунок 5">
            <a:extLst>
              <a:ext uri="{FF2B5EF4-FFF2-40B4-BE49-F238E27FC236}">
                <a16:creationId xmlns:a16="http://schemas.microsoft.com/office/drawing/2014/main" id="{04E160EF-C720-BABB-3D33-B6F43F09022C}"/>
              </a:ext>
            </a:extLst>
          </p:cNvPr>
          <p:cNvGrpSpPr/>
          <p:nvPr/>
        </p:nvGrpSpPr>
        <p:grpSpPr>
          <a:xfrm>
            <a:off x="14740083" y="5126365"/>
            <a:ext cx="2362527" cy="3572380"/>
            <a:chOff x="14859543" y="5258941"/>
            <a:chExt cx="1871994" cy="2830644"/>
          </a:xfrm>
        </p:grpSpPr>
        <p:grpSp>
          <p:nvGrpSpPr>
            <p:cNvPr id="84" name="Рисунок 5">
              <a:extLst>
                <a:ext uri="{FF2B5EF4-FFF2-40B4-BE49-F238E27FC236}">
                  <a16:creationId xmlns:a16="http://schemas.microsoft.com/office/drawing/2014/main" id="{E8EB9DE9-EA4D-7F09-9EF7-2C2687D507C2}"/>
                </a:ext>
              </a:extLst>
            </p:cNvPr>
            <p:cNvGrpSpPr/>
            <p:nvPr/>
          </p:nvGrpSpPr>
          <p:grpSpPr>
            <a:xfrm>
              <a:off x="15359785" y="6310199"/>
              <a:ext cx="721262" cy="1779387"/>
              <a:chOff x="15359785" y="6310199"/>
              <a:chExt cx="721262" cy="1779387"/>
            </a:xfrm>
          </p:grpSpPr>
          <p:sp>
            <p:nvSpPr>
              <p:cNvPr id="85" name="Полилиния: фигура 84">
                <a:extLst>
                  <a:ext uri="{FF2B5EF4-FFF2-40B4-BE49-F238E27FC236}">
                    <a16:creationId xmlns:a16="http://schemas.microsoft.com/office/drawing/2014/main" id="{827E835B-4FCA-07C1-E514-EBE5D65A479F}"/>
                  </a:ext>
                </a:extLst>
              </p:cNvPr>
              <p:cNvSpPr/>
              <p:nvPr/>
            </p:nvSpPr>
            <p:spPr>
              <a:xfrm>
                <a:off x="15371662" y="7404807"/>
                <a:ext cx="375362" cy="408539"/>
              </a:xfrm>
              <a:custGeom>
                <a:avLst/>
                <a:gdLst>
                  <a:gd name="connsiteX0" fmla="*/ 363150 w 375362"/>
                  <a:gd name="connsiteY0" fmla="*/ 153644 h 408539"/>
                  <a:gd name="connsiteX1" fmla="*/ 375363 w 375362"/>
                  <a:gd name="connsiteY1" fmla="*/ 22337 h 408539"/>
                  <a:gd name="connsiteX2" fmla="*/ 201156 w 375362"/>
                  <a:gd name="connsiteY2" fmla="*/ 0 h 408539"/>
                  <a:gd name="connsiteX3" fmla="*/ 211594 w 375362"/>
                  <a:gd name="connsiteY3" fmla="*/ 120661 h 408539"/>
                  <a:gd name="connsiteX4" fmla="*/ 189257 w 375362"/>
                  <a:gd name="connsiteY4" fmla="*/ 219506 h 408539"/>
                  <a:gd name="connsiteX5" fmla="*/ 81957 w 375362"/>
                  <a:gd name="connsiteY5" fmla="*/ 302382 h 408539"/>
                  <a:gd name="connsiteX6" fmla="*/ 2213 w 375362"/>
                  <a:gd name="connsiteY6" fmla="*/ 373672 h 408539"/>
                  <a:gd name="connsiteX7" fmla="*/ 117028 w 375362"/>
                  <a:gd name="connsiteY7" fmla="*/ 406864 h 408539"/>
                  <a:gd name="connsiteX8" fmla="*/ 251466 w 375362"/>
                  <a:gd name="connsiteY8" fmla="*/ 338288 h 408539"/>
                  <a:gd name="connsiteX9" fmla="*/ 357410 w 375362"/>
                  <a:gd name="connsiteY9" fmla="*/ 294658 h 408539"/>
                  <a:gd name="connsiteX10" fmla="*/ 373484 w 375362"/>
                  <a:gd name="connsiteY10" fmla="*/ 238816 h 408539"/>
                  <a:gd name="connsiteX11" fmla="*/ 363150 w 375362"/>
                  <a:gd name="connsiteY11" fmla="*/ 153644 h 4085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75362" h="408539">
                    <a:moveTo>
                      <a:pt x="363150" y="153644"/>
                    </a:moveTo>
                    <a:lnTo>
                      <a:pt x="375363" y="22337"/>
                    </a:lnTo>
                    <a:lnTo>
                      <a:pt x="201156" y="0"/>
                    </a:lnTo>
                    <a:cubicBezTo>
                      <a:pt x="201156" y="0"/>
                      <a:pt x="208358" y="67219"/>
                      <a:pt x="211594" y="120661"/>
                    </a:cubicBezTo>
                    <a:cubicBezTo>
                      <a:pt x="214830" y="170344"/>
                      <a:pt x="206271" y="191324"/>
                      <a:pt x="189257" y="219506"/>
                    </a:cubicBezTo>
                    <a:cubicBezTo>
                      <a:pt x="172243" y="247688"/>
                      <a:pt x="129344" y="283489"/>
                      <a:pt x="81957" y="302382"/>
                    </a:cubicBezTo>
                    <a:cubicBezTo>
                      <a:pt x="34569" y="321274"/>
                      <a:pt x="-10626" y="346534"/>
                      <a:pt x="2213" y="373672"/>
                    </a:cubicBezTo>
                    <a:cubicBezTo>
                      <a:pt x="15051" y="400810"/>
                      <a:pt x="85715" y="413335"/>
                      <a:pt x="117028" y="406864"/>
                    </a:cubicBezTo>
                    <a:cubicBezTo>
                      <a:pt x="148341" y="400392"/>
                      <a:pt x="216500" y="364069"/>
                      <a:pt x="251466" y="338288"/>
                    </a:cubicBezTo>
                    <a:cubicBezTo>
                      <a:pt x="286433" y="312506"/>
                      <a:pt x="344049" y="300294"/>
                      <a:pt x="357410" y="294658"/>
                    </a:cubicBezTo>
                    <a:cubicBezTo>
                      <a:pt x="370770" y="289021"/>
                      <a:pt x="374006" y="270129"/>
                      <a:pt x="373484" y="238816"/>
                    </a:cubicBezTo>
                    <a:cubicBezTo>
                      <a:pt x="371845" y="210237"/>
                      <a:pt x="368390" y="181784"/>
                      <a:pt x="363150" y="153644"/>
                    </a:cubicBezTo>
                    <a:close/>
                  </a:path>
                </a:pathLst>
              </a:custGeom>
              <a:solidFill>
                <a:srgbClr val="F28F8F"/>
              </a:solidFill>
              <a:ln w="104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86" name="Полилиния: фигура 85">
                <a:extLst>
                  <a:ext uri="{FF2B5EF4-FFF2-40B4-BE49-F238E27FC236}">
                    <a16:creationId xmlns:a16="http://schemas.microsoft.com/office/drawing/2014/main" id="{1ECDCB8E-48A1-E987-A261-515ADC7BB62E}"/>
                  </a:ext>
                </a:extLst>
              </p:cNvPr>
              <p:cNvSpPr/>
              <p:nvPr/>
            </p:nvSpPr>
            <p:spPr>
              <a:xfrm>
                <a:off x="15507235" y="6310199"/>
                <a:ext cx="333833" cy="1161839"/>
              </a:xfrm>
              <a:custGeom>
                <a:avLst/>
                <a:gdLst>
                  <a:gd name="connsiteX0" fmla="*/ 2852 w 333833"/>
                  <a:gd name="connsiteY0" fmla="*/ 0 h 1161839"/>
                  <a:gd name="connsiteX1" fmla="*/ 7967 w 333833"/>
                  <a:gd name="connsiteY1" fmla="*/ 528777 h 1161839"/>
                  <a:gd name="connsiteX2" fmla="*/ 29991 w 333833"/>
                  <a:gd name="connsiteY2" fmla="*/ 781058 h 1161839"/>
                  <a:gd name="connsiteX3" fmla="*/ 63496 w 333833"/>
                  <a:gd name="connsiteY3" fmla="*/ 1144188 h 1161839"/>
                  <a:gd name="connsiteX4" fmla="*/ 239268 w 333833"/>
                  <a:gd name="connsiteY4" fmla="*/ 1148258 h 1161839"/>
                  <a:gd name="connsiteX5" fmla="*/ 265362 w 333833"/>
                  <a:gd name="connsiteY5" fmla="*/ 694946 h 1161839"/>
                  <a:gd name="connsiteX6" fmla="*/ 333834 w 333833"/>
                  <a:gd name="connsiteY6" fmla="*/ 0 h 11618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33833" h="1161839">
                    <a:moveTo>
                      <a:pt x="2852" y="0"/>
                    </a:moveTo>
                    <a:cubicBezTo>
                      <a:pt x="-3410" y="89034"/>
                      <a:pt x="1704" y="342046"/>
                      <a:pt x="7967" y="528777"/>
                    </a:cubicBezTo>
                    <a:cubicBezTo>
                      <a:pt x="10994" y="616767"/>
                      <a:pt x="26859" y="741812"/>
                      <a:pt x="29991" y="781058"/>
                    </a:cubicBezTo>
                    <a:cubicBezTo>
                      <a:pt x="38967" y="891385"/>
                      <a:pt x="63496" y="1144188"/>
                      <a:pt x="63496" y="1144188"/>
                    </a:cubicBezTo>
                    <a:cubicBezTo>
                      <a:pt x="63496" y="1144188"/>
                      <a:pt x="156183" y="1181033"/>
                      <a:pt x="239268" y="1148258"/>
                    </a:cubicBezTo>
                    <a:cubicBezTo>
                      <a:pt x="253254" y="1009645"/>
                      <a:pt x="301894" y="812789"/>
                      <a:pt x="265362" y="694946"/>
                    </a:cubicBezTo>
                    <a:lnTo>
                      <a:pt x="333834" y="0"/>
                    </a:lnTo>
                    <a:close/>
                  </a:path>
                </a:pathLst>
              </a:custGeom>
              <a:solidFill>
                <a:srgbClr val="455A64"/>
              </a:solidFill>
              <a:ln w="104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87" name="Полилиния: фигура 86">
                <a:extLst>
                  <a:ext uri="{FF2B5EF4-FFF2-40B4-BE49-F238E27FC236}">
                    <a16:creationId xmlns:a16="http://schemas.microsoft.com/office/drawing/2014/main" id="{2B42EFE8-D7BF-CBB1-1551-A69564AAAD16}"/>
                  </a:ext>
                </a:extLst>
              </p:cNvPr>
              <p:cNvSpPr/>
              <p:nvPr/>
            </p:nvSpPr>
            <p:spPr>
              <a:xfrm>
                <a:off x="15697054" y="6633352"/>
                <a:ext cx="31880" cy="835543"/>
              </a:xfrm>
              <a:custGeom>
                <a:avLst/>
                <a:gdLst>
                  <a:gd name="connsiteX0" fmla="*/ 8533 w 31880"/>
                  <a:gd name="connsiteY0" fmla="*/ 367827 h 835543"/>
                  <a:gd name="connsiteX1" fmla="*/ 12499 w 31880"/>
                  <a:gd name="connsiteY1" fmla="*/ 0 h 835543"/>
                  <a:gd name="connsiteX2" fmla="*/ 4983 w 31880"/>
                  <a:gd name="connsiteY2" fmla="*/ 0 h 835543"/>
                  <a:gd name="connsiteX3" fmla="*/ 1122 w 31880"/>
                  <a:gd name="connsiteY3" fmla="*/ 368871 h 835543"/>
                  <a:gd name="connsiteX4" fmla="*/ 7384 w 31880"/>
                  <a:gd name="connsiteY4" fmla="*/ 402167 h 835543"/>
                  <a:gd name="connsiteX5" fmla="*/ 23563 w 31880"/>
                  <a:gd name="connsiteY5" fmla="*/ 574599 h 835543"/>
                  <a:gd name="connsiteX6" fmla="*/ 13125 w 31880"/>
                  <a:gd name="connsiteY6" fmla="*/ 835543 h 835543"/>
                  <a:gd name="connsiteX7" fmla="*/ 20745 w 31880"/>
                  <a:gd name="connsiteY7" fmla="*/ 833977 h 835543"/>
                  <a:gd name="connsiteX8" fmla="*/ 31182 w 31880"/>
                  <a:gd name="connsiteY8" fmla="*/ 574390 h 835543"/>
                  <a:gd name="connsiteX9" fmla="*/ 14795 w 31880"/>
                  <a:gd name="connsiteY9" fmla="*/ 400080 h 835543"/>
                  <a:gd name="connsiteX10" fmla="*/ 8533 w 31880"/>
                  <a:gd name="connsiteY10" fmla="*/ 367827 h 835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1880" h="835543">
                    <a:moveTo>
                      <a:pt x="8533" y="367827"/>
                    </a:moveTo>
                    <a:cubicBezTo>
                      <a:pt x="4566" y="332652"/>
                      <a:pt x="12395" y="3340"/>
                      <a:pt x="12499" y="0"/>
                    </a:cubicBezTo>
                    <a:lnTo>
                      <a:pt x="4983" y="0"/>
                    </a:lnTo>
                    <a:cubicBezTo>
                      <a:pt x="4983" y="13569"/>
                      <a:pt x="-2845" y="333173"/>
                      <a:pt x="1122" y="368871"/>
                    </a:cubicBezTo>
                    <a:cubicBezTo>
                      <a:pt x="2604" y="380070"/>
                      <a:pt x="4691" y="391187"/>
                      <a:pt x="7384" y="402167"/>
                    </a:cubicBezTo>
                    <a:cubicBezTo>
                      <a:pt x="20880" y="458594"/>
                      <a:pt x="26329" y="516648"/>
                      <a:pt x="23563" y="574599"/>
                    </a:cubicBezTo>
                    <a:cubicBezTo>
                      <a:pt x="21162" y="648499"/>
                      <a:pt x="16465" y="761226"/>
                      <a:pt x="13125" y="835543"/>
                    </a:cubicBezTo>
                    <a:cubicBezTo>
                      <a:pt x="15630" y="835543"/>
                      <a:pt x="18240" y="834604"/>
                      <a:pt x="20745" y="833977"/>
                    </a:cubicBezTo>
                    <a:cubicBezTo>
                      <a:pt x="23876" y="759243"/>
                      <a:pt x="28468" y="647768"/>
                      <a:pt x="31182" y="574390"/>
                    </a:cubicBezTo>
                    <a:cubicBezTo>
                      <a:pt x="33959" y="515803"/>
                      <a:pt x="28448" y="457122"/>
                      <a:pt x="14795" y="400080"/>
                    </a:cubicBezTo>
                    <a:cubicBezTo>
                      <a:pt x="11977" y="387450"/>
                      <a:pt x="9576" y="376699"/>
                      <a:pt x="8533" y="367827"/>
                    </a:cubicBezTo>
                    <a:close/>
                  </a:path>
                </a:pathLst>
              </a:custGeom>
              <a:solidFill>
                <a:srgbClr val="37474F"/>
              </a:solidFill>
              <a:ln w="104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88" name="Полилиния: фигура 87">
                <a:extLst>
                  <a:ext uri="{FF2B5EF4-FFF2-40B4-BE49-F238E27FC236}">
                    <a16:creationId xmlns:a16="http://schemas.microsoft.com/office/drawing/2014/main" id="{94F95809-07C0-6845-F41B-54E4074B7108}"/>
                  </a:ext>
                </a:extLst>
              </p:cNvPr>
              <p:cNvSpPr/>
              <p:nvPr/>
            </p:nvSpPr>
            <p:spPr>
              <a:xfrm>
                <a:off x="15580124" y="6506011"/>
                <a:ext cx="226395" cy="692650"/>
              </a:xfrm>
              <a:custGeom>
                <a:avLst/>
                <a:gdLst>
                  <a:gd name="connsiteX0" fmla="*/ 192472 w 226395"/>
                  <a:gd name="connsiteY0" fmla="*/ 499134 h 692650"/>
                  <a:gd name="connsiteX1" fmla="*/ 226395 w 226395"/>
                  <a:gd name="connsiteY1" fmla="*/ 126297 h 692650"/>
                  <a:gd name="connsiteX2" fmla="*/ 0 w 226395"/>
                  <a:gd name="connsiteY2" fmla="*/ 0 h 692650"/>
                  <a:gd name="connsiteX3" fmla="*/ 106361 w 226395"/>
                  <a:gd name="connsiteY3" fmla="*/ 131933 h 692650"/>
                  <a:gd name="connsiteX4" fmla="*/ 147590 w 226395"/>
                  <a:gd name="connsiteY4" fmla="*/ 441413 h 692650"/>
                  <a:gd name="connsiteX5" fmla="*/ 201240 w 226395"/>
                  <a:gd name="connsiteY5" fmla="*/ 692650 h 692650"/>
                  <a:gd name="connsiteX6" fmla="*/ 192472 w 226395"/>
                  <a:gd name="connsiteY6" fmla="*/ 499134 h 692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26395" h="692650">
                    <a:moveTo>
                      <a:pt x="192472" y="499134"/>
                    </a:moveTo>
                    <a:lnTo>
                      <a:pt x="226395" y="126297"/>
                    </a:lnTo>
                    <a:cubicBezTo>
                      <a:pt x="106048" y="109805"/>
                      <a:pt x="22024" y="49684"/>
                      <a:pt x="0" y="0"/>
                    </a:cubicBezTo>
                    <a:cubicBezTo>
                      <a:pt x="10605" y="59255"/>
                      <a:pt x="50707" y="109002"/>
                      <a:pt x="106361" y="131933"/>
                    </a:cubicBezTo>
                    <a:cubicBezTo>
                      <a:pt x="106361" y="131933"/>
                      <a:pt x="134230" y="361564"/>
                      <a:pt x="147590" y="441413"/>
                    </a:cubicBezTo>
                    <a:cubicBezTo>
                      <a:pt x="160950" y="521262"/>
                      <a:pt x="178903" y="561865"/>
                      <a:pt x="201240" y="692650"/>
                    </a:cubicBezTo>
                    <a:cubicBezTo>
                      <a:pt x="208234" y="620421"/>
                      <a:pt x="208964" y="551845"/>
                      <a:pt x="192472" y="499134"/>
                    </a:cubicBezTo>
                    <a:close/>
                  </a:path>
                </a:pathLst>
              </a:custGeom>
              <a:solidFill>
                <a:srgbClr val="37474F"/>
              </a:solidFill>
              <a:ln w="104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89" name="Полилиния: фигура 88">
                <a:extLst>
                  <a:ext uri="{FF2B5EF4-FFF2-40B4-BE49-F238E27FC236}">
                    <a16:creationId xmlns:a16="http://schemas.microsoft.com/office/drawing/2014/main" id="{AED41B44-6A4A-0681-2777-5D75A7FF4E48}"/>
                  </a:ext>
                </a:extLst>
              </p:cNvPr>
              <p:cNvSpPr/>
              <p:nvPr/>
            </p:nvSpPr>
            <p:spPr>
              <a:xfrm>
                <a:off x="15362059" y="7674519"/>
                <a:ext cx="395953" cy="169792"/>
              </a:xfrm>
              <a:custGeom>
                <a:avLst/>
                <a:gdLst>
                  <a:gd name="connsiteX0" fmla="*/ 2108 w 395953"/>
                  <a:gd name="connsiteY0" fmla="*/ 106256 h 169792"/>
                  <a:gd name="connsiteX1" fmla="*/ 9623 w 395953"/>
                  <a:gd name="connsiteY1" fmla="*/ 143310 h 169792"/>
                  <a:gd name="connsiteX2" fmla="*/ 126422 w 395953"/>
                  <a:gd name="connsiteY2" fmla="*/ 167839 h 169792"/>
                  <a:gd name="connsiteX3" fmla="*/ 237793 w 395953"/>
                  <a:gd name="connsiteY3" fmla="*/ 121704 h 169792"/>
                  <a:gd name="connsiteX4" fmla="*/ 318686 w 395953"/>
                  <a:gd name="connsiteY4" fmla="*/ 68263 h 169792"/>
                  <a:gd name="connsiteX5" fmla="*/ 389767 w 395953"/>
                  <a:gd name="connsiteY5" fmla="*/ 40707 h 169792"/>
                  <a:gd name="connsiteX6" fmla="*/ 395820 w 395953"/>
                  <a:gd name="connsiteY6" fmla="*/ 0 h 1697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95953" h="169792">
                    <a:moveTo>
                      <a:pt x="2108" y="106256"/>
                    </a:moveTo>
                    <a:cubicBezTo>
                      <a:pt x="-2422" y="119043"/>
                      <a:pt x="469" y="133290"/>
                      <a:pt x="9623" y="143310"/>
                    </a:cubicBezTo>
                    <a:cubicBezTo>
                      <a:pt x="24758" y="155836"/>
                      <a:pt x="68805" y="176190"/>
                      <a:pt x="126422" y="167839"/>
                    </a:cubicBezTo>
                    <a:cubicBezTo>
                      <a:pt x="184038" y="159489"/>
                      <a:pt x="215039" y="141223"/>
                      <a:pt x="237793" y="121704"/>
                    </a:cubicBezTo>
                    <a:cubicBezTo>
                      <a:pt x="260547" y="102185"/>
                      <a:pt x="292591" y="74421"/>
                      <a:pt x="318686" y="68263"/>
                    </a:cubicBezTo>
                    <a:cubicBezTo>
                      <a:pt x="342797" y="62522"/>
                      <a:pt x="382147" y="48327"/>
                      <a:pt x="389767" y="40707"/>
                    </a:cubicBezTo>
                    <a:cubicBezTo>
                      <a:pt x="397386" y="33088"/>
                      <a:pt x="395820" y="0"/>
                      <a:pt x="395820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 w="104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90" name="Полилиния: фигура 89">
                <a:extLst>
                  <a:ext uri="{FF2B5EF4-FFF2-40B4-BE49-F238E27FC236}">
                    <a16:creationId xmlns:a16="http://schemas.microsoft.com/office/drawing/2014/main" id="{3DE6B4C0-EB15-BEF7-6164-6F8945C40F6B}"/>
                  </a:ext>
                </a:extLst>
              </p:cNvPr>
              <p:cNvSpPr/>
              <p:nvPr/>
            </p:nvSpPr>
            <p:spPr>
              <a:xfrm>
                <a:off x="15362563" y="7549618"/>
                <a:ext cx="395471" cy="278582"/>
              </a:xfrm>
              <a:custGeom>
                <a:avLst/>
                <a:gdLst>
                  <a:gd name="connsiteX0" fmla="*/ 372250 w 395471"/>
                  <a:gd name="connsiteY0" fmla="*/ 8833 h 278582"/>
                  <a:gd name="connsiteX1" fmla="*/ 381748 w 395471"/>
                  <a:gd name="connsiteY1" fmla="*/ 19897 h 278582"/>
                  <a:gd name="connsiteX2" fmla="*/ 387906 w 395471"/>
                  <a:gd name="connsiteY2" fmla="*/ 55698 h 278582"/>
                  <a:gd name="connsiteX3" fmla="*/ 394900 w 395471"/>
                  <a:gd name="connsiteY3" fmla="*/ 136278 h 278582"/>
                  <a:gd name="connsiteX4" fmla="*/ 314424 w 395471"/>
                  <a:gd name="connsiteY4" fmla="*/ 178655 h 278582"/>
                  <a:gd name="connsiteX5" fmla="*/ 233323 w 395471"/>
                  <a:gd name="connsiteY5" fmla="*/ 230844 h 278582"/>
                  <a:gd name="connsiteX6" fmla="*/ 111305 w 395471"/>
                  <a:gd name="connsiteY6" fmla="*/ 278440 h 278582"/>
                  <a:gd name="connsiteX7" fmla="*/ 4527 w 395471"/>
                  <a:gd name="connsiteY7" fmla="*/ 244830 h 278582"/>
                  <a:gd name="connsiteX8" fmla="*/ 17574 w 395471"/>
                  <a:gd name="connsiteY8" fmla="*/ 188362 h 278582"/>
                  <a:gd name="connsiteX9" fmla="*/ 86881 w 395471"/>
                  <a:gd name="connsiteY9" fmla="*/ 146611 h 278582"/>
                  <a:gd name="connsiteX10" fmla="*/ 189380 w 395471"/>
                  <a:gd name="connsiteY10" fmla="*/ 68119 h 278582"/>
                  <a:gd name="connsiteX11" fmla="*/ 204306 w 395471"/>
                  <a:gd name="connsiteY11" fmla="*/ 16661 h 278582"/>
                  <a:gd name="connsiteX12" fmla="*/ 205350 w 395471"/>
                  <a:gd name="connsiteY12" fmla="*/ 8206 h 278582"/>
                  <a:gd name="connsiteX13" fmla="*/ 218397 w 395471"/>
                  <a:gd name="connsiteY13" fmla="*/ 1004 h 278582"/>
                  <a:gd name="connsiteX14" fmla="*/ 297828 w 395471"/>
                  <a:gd name="connsiteY14" fmla="*/ 18122 h 278582"/>
                  <a:gd name="connsiteX15" fmla="*/ 314007 w 395471"/>
                  <a:gd name="connsiteY15" fmla="*/ 28560 h 278582"/>
                  <a:gd name="connsiteX16" fmla="*/ 314842 w 395471"/>
                  <a:gd name="connsiteY16" fmla="*/ 67701 h 278582"/>
                  <a:gd name="connsiteX17" fmla="*/ 315677 w 395471"/>
                  <a:gd name="connsiteY17" fmla="*/ 70206 h 278582"/>
                  <a:gd name="connsiteX18" fmla="*/ 324549 w 395471"/>
                  <a:gd name="connsiteY18" fmla="*/ 70206 h 278582"/>
                  <a:gd name="connsiteX19" fmla="*/ 343337 w 395471"/>
                  <a:gd name="connsiteY19" fmla="*/ 41085 h 278582"/>
                  <a:gd name="connsiteX20" fmla="*/ 363064 w 395471"/>
                  <a:gd name="connsiteY20" fmla="*/ 22088 h 278582"/>
                  <a:gd name="connsiteX21" fmla="*/ 370997 w 395471"/>
                  <a:gd name="connsiteY21" fmla="*/ 18853 h 278582"/>
                  <a:gd name="connsiteX22" fmla="*/ 372250 w 395471"/>
                  <a:gd name="connsiteY22" fmla="*/ 8833 h 2785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395471" h="278582">
                    <a:moveTo>
                      <a:pt x="372250" y="8833"/>
                    </a:moveTo>
                    <a:cubicBezTo>
                      <a:pt x="376863" y="10983"/>
                      <a:pt x="380328" y="15012"/>
                      <a:pt x="381748" y="19897"/>
                    </a:cubicBezTo>
                    <a:cubicBezTo>
                      <a:pt x="383627" y="29082"/>
                      <a:pt x="383940" y="40772"/>
                      <a:pt x="387906" y="55698"/>
                    </a:cubicBezTo>
                    <a:cubicBezTo>
                      <a:pt x="394315" y="82043"/>
                      <a:pt x="396674" y="109223"/>
                      <a:pt x="394900" y="136278"/>
                    </a:cubicBezTo>
                    <a:cubicBezTo>
                      <a:pt x="391977" y="153395"/>
                      <a:pt x="339475" y="168635"/>
                      <a:pt x="314424" y="178655"/>
                    </a:cubicBezTo>
                    <a:cubicBezTo>
                      <a:pt x="284927" y="191890"/>
                      <a:pt x="257591" y="209488"/>
                      <a:pt x="233323" y="230844"/>
                    </a:cubicBezTo>
                    <a:cubicBezTo>
                      <a:pt x="197887" y="257784"/>
                      <a:pt x="155624" y="274275"/>
                      <a:pt x="111305" y="278440"/>
                    </a:cubicBezTo>
                    <a:cubicBezTo>
                      <a:pt x="53898" y="280214"/>
                      <a:pt x="16426" y="265184"/>
                      <a:pt x="4527" y="244830"/>
                    </a:cubicBezTo>
                    <a:cubicBezTo>
                      <a:pt x="-5911" y="227190"/>
                      <a:pt x="3066" y="201201"/>
                      <a:pt x="17574" y="188362"/>
                    </a:cubicBezTo>
                    <a:cubicBezTo>
                      <a:pt x="38815" y="171567"/>
                      <a:pt x="62102" y="157539"/>
                      <a:pt x="86881" y="146611"/>
                    </a:cubicBezTo>
                    <a:cubicBezTo>
                      <a:pt x="124248" y="127510"/>
                      <a:pt x="165999" y="104025"/>
                      <a:pt x="189380" y="68119"/>
                    </a:cubicBezTo>
                    <a:cubicBezTo>
                      <a:pt x="199411" y="52859"/>
                      <a:pt x="204609" y="34927"/>
                      <a:pt x="204306" y="16661"/>
                    </a:cubicBezTo>
                    <a:cubicBezTo>
                      <a:pt x="204024" y="13801"/>
                      <a:pt x="204379" y="10909"/>
                      <a:pt x="205350" y="8206"/>
                    </a:cubicBezTo>
                    <a:cubicBezTo>
                      <a:pt x="208283" y="3843"/>
                      <a:pt x="213136" y="1161"/>
                      <a:pt x="218397" y="1004"/>
                    </a:cubicBezTo>
                    <a:cubicBezTo>
                      <a:pt x="246579" y="-3588"/>
                      <a:pt x="271421" y="8519"/>
                      <a:pt x="297828" y="18122"/>
                    </a:cubicBezTo>
                    <a:cubicBezTo>
                      <a:pt x="304216" y="19750"/>
                      <a:pt x="309894" y="23414"/>
                      <a:pt x="314007" y="28560"/>
                    </a:cubicBezTo>
                    <a:cubicBezTo>
                      <a:pt x="321209" y="39728"/>
                      <a:pt x="312337" y="54654"/>
                      <a:pt x="314842" y="67701"/>
                    </a:cubicBezTo>
                    <a:cubicBezTo>
                      <a:pt x="314999" y="68578"/>
                      <a:pt x="315280" y="69413"/>
                      <a:pt x="315677" y="70206"/>
                    </a:cubicBezTo>
                    <a:cubicBezTo>
                      <a:pt x="317556" y="72920"/>
                      <a:pt x="321731" y="72190"/>
                      <a:pt x="324549" y="70206"/>
                    </a:cubicBezTo>
                    <a:cubicBezTo>
                      <a:pt x="334987" y="64153"/>
                      <a:pt x="337492" y="51210"/>
                      <a:pt x="343337" y="41085"/>
                    </a:cubicBezTo>
                    <a:cubicBezTo>
                      <a:pt x="347992" y="33017"/>
                      <a:pt x="354829" y="26430"/>
                      <a:pt x="363064" y="22088"/>
                    </a:cubicBezTo>
                    <a:cubicBezTo>
                      <a:pt x="365632" y="20825"/>
                      <a:pt x="368283" y="19740"/>
                      <a:pt x="370997" y="18853"/>
                    </a:cubicBezTo>
                    <a:cubicBezTo>
                      <a:pt x="370997" y="18853"/>
                      <a:pt x="372250" y="8937"/>
                      <a:pt x="372250" y="8833"/>
                    </a:cubicBezTo>
                    <a:close/>
                  </a:path>
                </a:pathLst>
              </a:custGeom>
              <a:solidFill>
                <a:srgbClr val="37474F"/>
              </a:solidFill>
              <a:ln w="104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91" name="Полилиния: фигура 90">
                <a:extLst>
                  <a:ext uri="{FF2B5EF4-FFF2-40B4-BE49-F238E27FC236}">
                    <a16:creationId xmlns:a16="http://schemas.microsoft.com/office/drawing/2014/main" id="{224BEBAE-B230-B01E-7B88-A9DFFEBEFCC3}"/>
                  </a:ext>
                </a:extLst>
              </p:cNvPr>
              <p:cNvSpPr/>
              <p:nvPr/>
            </p:nvSpPr>
            <p:spPr>
              <a:xfrm>
                <a:off x="15359785" y="7710946"/>
                <a:ext cx="173265" cy="116941"/>
              </a:xfrm>
              <a:custGeom>
                <a:avLst/>
                <a:gdLst>
                  <a:gd name="connsiteX0" fmla="*/ 61164 w 173265"/>
                  <a:gd name="connsiteY0" fmla="*/ 0 h 116941"/>
                  <a:gd name="connsiteX1" fmla="*/ 173265 w 173265"/>
                  <a:gd name="connsiteY1" fmla="*/ 103543 h 116941"/>
                  <a:gd name="connsiteX2" fmla="*/ 114396 w 173265"/>
                  <a:gd name="connsiteY2" fmla="*/ 116799 h 116941"/>
                  <a:gd name="connsiteX3" fmla="*/ 5322 w 173265"/>
                  <a:gd name="connsiteY3" fmla="*/ 83293 h 116941"/>
                  <a:gd name="connsiteX4" fmla="*/ 61164 w 173265"/>
                  <a:gd name="connsiteY4" fmla="*/ 0 h 1169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3265" h="116941">
                    <a:moveTo>
                      <a:pt x="61164" y="0"/>
                    </a:moveTo>
                    <a:cubicBezTo>
                      <a:pt x="144666" y="4384"/>
                      <a:pt x="169195" y="71916"/>
                      <a:pt x="173265" y="103543"/>
                    </a:cubicBezTo>
                    <a:cubicBezTo>
                      <a:pt x="154446" y="110974"/>
                      <a:pt x="134583" y="115452"/>
                      <a:pt x="114396" y="116799"/>
                    </a:cubicBezTo>
                    <a:cubicBezTo>
                      <a:pt x="56989" y="118573"/>
                      <a:pt x="17116" y="103647"/>
                      <a:pt x="5322" y="83293"/>
                    </a:cubicBezTo>
                    <a:cubicBezTo>
                      <a:pt x="-8456" y="59809"/>
                      <a:pt x="2608" y="23485"/>
                      <a:pt x="61164" y="0"/>
                    </a:cubicBezTo>
                    <a:close/>
                  </a:path>
                </a:pathLst>
              </a:custGeom>
              <a:solidFill>
                <a:srgbClr val="FAFAFA"/>
              </a:solidFill>
              <a:ln w="104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92" name="Полилиния: фигура 91">
                <a:extLst>
                  <a:ext uri="{FF2B5EF4-FFF2-40B4-BE49-F238E27FC236}">
                    <a16:creationId xmlns:a16="http://schemas.microsoft.com/office/drawing/2014/main" id="{C0145221-7EC2-4563-9B16-FBC90CF135DD}"/>
                  </a:ext>
                </a:extLst>
              </p:cNvPr>
              <p:cNvSpPr/>
              <p:nvPr/>
            </p:nvSpPr>
            <p:spPr>
              <a:xfrm>
                <a:off x="15461004" y="7680179"/>
                <a:ext cx="78694" cy="41205"/>
              </a:xfrm>
              <a:custGeom>
                <a:avLst/>
                <a:gdLst>
                  <a:gd name="connsiteX0" fmla="*/ 74656 w 78694"/>
                  <a:gd name="connsiteY0" fmla="*/ 41206 h 41205"/>
                  <a:gd name="connsiteX1" fmla="*/ 77266 w 78694"/>
                  <a:gd name="connsiteY1" fmla="*/ 40266 h 41205"/>
                  <a:gd name="connsiteX2" fmla="*/ 77787 w 78694"/>
                  <a:gd name="connsiteY2" fmla="*/ 34525 h 41205"/>
                  <a:gd name="connsiteX3" fmla="*/ 3575 w 78694"/>
                  <a:gd name="connsiteY3" fmla="*/ 394 h 41205"/>
                  <a:gd name="connsiteX4" fmla="*/ 26 w 78694"/>
                  <a:gd name="connsiteY4" fmla="*/ 4882 h 41205"/>
                  <a:gd name="connsiteX5" fmla="*/ 4619 w 78694"/>
                  <a:gd name="connsiteY5" fmla="*/ 8431 h 41205"/>
                  <a:gd name="connsiteX6" fmla="*/ 71525 w 78694"/>
                  <a:gd name="connsiteY6" fmla="*/ 39744 h 41205"/>
                  <a:gd name="connsiteX7" fmla="*/ 74656 w 78694"/>
                  <a:gd name="connsiteY7" fmla="*/ 41206 h 412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8694" h="41205">
                    <a:moveTo>
                      <a:pt x="74656" y="41206"/>
                    </a:moveTo>
                    <a:cubicBezTo>
                      <a:pt x="75606" y="41216"/>
                      <a:pt x="76535" y="40882"/>
                      <a:pt x="77266" y="40266"/>
                    </a:cubicBezTo>
                    <a:cubicBezTo>
                      <a:pt x="78946" y="38795"/>
                      <a:pt x="79176" y="36269"/>
                      <a:pt x="77787" y="34525"/>
                    </a:cubicBezTo>
                    <a:cubicBezTo>
                      <a:pt x="65888" y="20643"/>
                      <a:pt x="33740" y="-3363"/>
                      <a:pt x="3575" y="394"/>
                    </a:cubicBezTo>
                    <a:cubicBezTo>
                      <a:pt x="1362" y="665"/>
                      <a:pt x="-224" y="2670"/>
                      <a:pt x="26" y="4882"/>
                    </a:cubicBezTo>
                    <a:cubicBezTo>
                      <a:pt x="350" y="7106"/>
                      <a:pt x="2385" y="8682"/>
                      <a:pt x="4619" y="8431"/>
                    </a:cubicBezTo>
                    <a:cubicBezTo>
                      <a:pt x="32801" y="4987"/>
                      <a:pt x="62131" y="28680"/>
                      <a:pt x="71525" y="39744"/>
                    </a:cubicBezTo>
                    <a:cubicBezTo>
                      <a:pt x="72318" y="40652"/>
                      <a:pt x="73456" y="41185"/>
                      <a:pt x="74656" y="41206"/>
                    </a:cubicBezTo>
                    <a:close/>
                  </a:path>
                </a:pathLst>
              </a:custGeom>
              <a:solidFill>
                <a:srgbClr val="F0F0F0"/>
              </a:solidFill>
              <a:ln w="104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93" name="Полилиния: фигура 92">
                <a:extLst>
                  <a:ext uri="{FF2B5EF4-FFF2-40B4-BE49-F238E27FC236}">
                    <a16:creationId xmlns:a16="http://schemas.microsoft.com/office/drawing/2014/main" id="{7F698A10-E06D-426A-B2E1-D6D62FAC8162}"/>
                  </a:ext>
                </a:extLst>
              </p:cNvPr>
              <p:cNvSpPr/>
              <p:nvPr/>
            </p:nvSpPr>
            <p:spPr>
              <a:xfrm>
                <a:off x="15496494" y="7659282"/>
                <a:ext cx="78770" cy="41226"/>
              </a:xfrm>
              <a:custGeom>
                <a:avLst/>
                <a:gdLst>
                  <a:gd name="connsiteX0" fmla="*/ 74758 w 78770"/>
                  <a:gd name="connsiteY0" fmla="*/ 41227 h 41226"/>
                  <a:gd name="connsiteX1" fmla="*/ 77264 w 78770"/>
                  <a:gd name="connsiteY1" fmla="*/ 40183 h 41226"/>
                  <a:gd name="connsiteX2" fmla="*/ 77973 w 78770"/>
                  <a:gd name="connsiteY2" fmla="*/ 34766 h 41226"/>
                  <a:gd name="connsiteX3" fmla="*/ 77785 w 78770"/>
                  <a:gd name="connsiteY3" fmla="*/ 34546 h 41226"/>
                  <a:gd name="connsiteX4" fmla="*/ 3573 w 78770"/>
                  <a:gd name="connsiteY4" fmla="*/ 415 h 41226"/>
                  <a:gd name="connsiteX5" fmla="*/ 24 w 78770"/>
                  <a:gd name="connsiteY5" fmla="*/ 4903 h 41226"/>
                  <a:gd name="connsiteX6" fmla="*/ 4616 w 78770"/>
                  <a:gd name="connsiteY6" fmla="*/ 8452 h 41226"/>
                  <a:gd name="connsiteX7" fmla="*/ 71523 w 78770"/>
                  <a:gd name="connsiteY7" fmla="*/ 39765 h 41226"/>
                  <a:gd name="connsiteX8" fmla="*/ 74758 w 78770"/>
                  <a:gd name="connsiteY8" fmla="*/ 41227 h 412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8770" h="41226">
                    <a:moveTo>
                      <a:pt x="74758" y="41227"/>
                    </a:moveTo>
                    <a:cubicBezTo>
                      <a:pt x="75677" y="41122"/>
                      <a:pt x="76543" y="40767"/>
                      <a:pt x="77264" y="40183"/>
                    </a:cubicBezTo>
                    <a:cubicBezTo>
                      <a:pt x="78954" y="38878"/>
                      <a:pt x="79267" y="36457"/>
                      <a:pt x="77973" y="34766"/>
                    </a:cubicBezTo>
                    <a:cubicBezTo>
                      <a:pt x="77911" y="34693"/>
                      <a:pt x="77848" y="34620"/>
                      <a:pt x="77785" y="34546"/>
                    </a:cubicBezTo>
                    <a:cubicBezTo>
                      <a:pt x="65886" y="20560"/>
                      <a:pt x="33738" y="-3447"/>
                      <a:pt x="3573" y="415"/>
                    </a:cubicBezTo>
                    <a:cubicBezTo>
                      <a:pt x="1360" y="686"/>
                      <a:pt x="-216" y="2691"/>
                      <a:pt x="24" y="4903"/>
                    </a:cubicBezTo>
                    <a:cubicBezTo>
                      <a:pt x="347" y="7127"/>
                      <a:pt x="2383" y="8703"/>
                      <a:pt x="4616" y="8452"/>
                    </a:cubicBezTo>
                    <a:cubicBezTo>
                      <a:pt x="32799" y="4903"/>
                      <a:pt x="62233" y="28701"/>
                      <a:pt x="71523" y="39765"/>
                    </a:cubicBezTo>
                    <a:cubicBezTo>
                      <a:pt x="72337" y="40694"/>
                      <a:pt x="73516" y="41227"/>
                      <a:pt x="74758" y="41227"/>
                    </a:cubicBezTo>
                    <a:close/>
                  </a:path>
                </a:pathLst>
              </a:custGeom>
              <a:solidFill>
                <a:srgbClr val="F0F0F0"/>
              </a:solidFill>
              <a:ln w="104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94" name="Полилиния: фигура 93">
                <a:extLst>
                  <a:ext uri="{FF2B5EF4-FFF2-40B4-BE49-F238E27FC236}">
                    <a16:creationId xmlns:a16="http://schemas.microsoft.com/office/drawing/2014/main" id="{DDA0C9BE-271B-E4FB-9CB0-A78459096FB8}"/>
                  </a:ext>
                </a:extLst>
              </p:cNvPr>
              <p:cNvSpPr/>
              <p:nvPr/>
            </p:nvSpPr>
            <p:spPr>
              <a:xfrm>
                <a:off x="15528940" y="7634565"/>
                <a:ext cx="78878" cy="41244"/>
              </a:xfrm>
              <a:custGeom>
                <a:avLst/>
                <a:gdLst>
                  <a:gd name="connsiteX0" fmla="*/ 75087 w 78878"/>
                  <a:gd name="connsiteY0" fmla="*/ 41206 h 41244"/>
                  <a:gd name="connsiteX1" fmla="*/ 77696 w 78878"/>
                  <a:gd name="connsiteY1" fmla="*/ 40266 h 41244"/>
                  <a:gd name="connsiteX2" fmla="*/ 77696 w 78878"/>
                  <a:gd name="connsiteY2" fmla="*/ 34525 h 41244"/>
                  <a:gd name="connsiteX3" fmla="*/ 3588 w 78878"/>
                  <a:gd name="connsiteY3" fmla="*/ 394 h 41244"/>
                  <a:gd name="connsiteX4" fmla="*/ 18 w 78878"/>
                  <a:gd name="connsiteY4" fmla="*/ 4726 h 41244"/>
                  <a:gd name="connsiteX5" fmla="*/ 39 w 78878"/>
                  <a:gd name="connsiteY5" fmla="*/ 4882 h 41244"/>
                  <a:gd name="connsiteX6" fmla="*/ 4152 w 78878"/>
                  <a:gd name="connsiteY6" fmla="*/ 8473 h 41244"/>
                  <a:gd name="connsiteX7" fmla="*/ 4527 w 78878"/>
                  <a:gd name="connsiteY7" fmla="*/ 8431 h 41244"/>
                  <a:gd name="connsiteX8" fmla="*/ 71538 w 78878"/>
                  <a:gd name="connsiteY8" fmla="*/ 39744 h 41244"/>
                  <a:gd name="connsiteX9" fmla="*/ 75087 w 78878"/>
                  <a:gd name="connsiteY9" fmla="*/ 41206 h 412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8878" h="41244">
                    <a:moveTo>
                      <a:pt x="75087" y="41206"/>
                    </a:moveTo>
                    <a:cubicBezTo>
                      <a:pt x="76037" y="41195"/>
                      <a:pt x="76955" y="40872"/>
                      <a:pt x="77696" y="40266"/>
                    </a:cubicBezTo>
                    <a:cubicBezTo>
                      <a:pt x="79272" y="38680"/>
                      <a:pt x="79272" y="36112"/>
                      <a:pt x="77696" y="34525"/>
                    </a:cubicBezTo>
                    <a:cubicBezTo>
                      <a:pt x="65901" y="20643"/>
                      <a:pt x="33649" y="-3364"/>
                      <a:pt x="3588" y="394"/>
                    </a:cubicBezTo>
                    <a:cubicBezTo>
                      <a:pt x="1407" y="603"/>
                      <a:pt x="-191" y="2544"/>
                      <a:pt x="18" y="4726"/>
                    </a:cubicBezTo>
                    <a:cubicBezTo>
                      <a:pt x="29" y="4778"/>
                      <a:pt x="29" y="4830"/>
                      <a:pt x="39" y="4882"/>
                    </a:cubicBezTo>
                    <a:cubicBezTo>
                      <a:pt x="185" y="7012"/>
                      <a:pt x="2022" y="8619"/>
                      <a:pt x="4152" y="8473"/>
                    </a:cubicBezTo>
                    <a:cubicBezTo>
                      <a:pt x="4277" y="8463"/>
                      <a:pt x="4402" y="8452"/>
                      <a:pt x="4527" y="8431"/>
                    </a:cubicBezTo>
                    <a:cubicBezTo>
                      <a:pt x="32709" y="4987"/>
                      <a:pt x="62144" y="28785"/>
                      <a:pt x="71538" y="39744"/>
                    </a:cubicBezTo>
                    <a:cubicBezTo>
                      <a:pt x="72363" y="40840"/>
                      <a:pt x="73730" y="41404"/>
                      <a:pt x="75087" y="41206"/>
                    </a:cubicBezTo>
                    <a:close/>
                  </a:path>
                </a:pathLst>
              </a:custGeom>
              <a:solidFill>
                <a:srgbClr val="F0F0F0"/>
              </a:solidFill>
              <a:ln w="104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95" name="Полилиния: фигура 94">
                <a:extLst>
                  <a:ext uri="{FF2B5EF4-FFF2-40B4-BE49-F238E27FC236}">
                    <a16:creationId xmlns:a16="http://schemas.microsoft.com/office/drawing/2014/main" id="{C61B70AC-CDB9-3833-D345-F10798436D2D}"/>
                  </a:ext>
                </a:extLst>
              </p:cNvPr>
              <p:cNvSpPr/>
              <p:nvPr/>
            </p:nvSpPr>
            <p:spPr>
              <a:xfrm>
                <a:off x="15552739" y="7605595"/>
                <a:ext cx="85586" cy="41159"/>
              </a:xfrm>
              <a:custGeom>
                <a:avLst/>
                <a:gdLst>
                  <a:gd name="connsiteX0" fmla="*/ 81558 w 85586"/>
                  <a:gd name="connsiteY0" fmla="*/ 41160 h 41159"/>
                  <a:gd name="connsiteX1" fmla="*/ 84063 w 85586"/>
                  <a:gd name="connsiteY1" fmla="*/ 40220 h 41159"/>
                  <a:gd name="connsiteX2" fmla="*/ 84741 w 85586"/>
                  <a:gd name="connsiteY2" fmla="*/ 34657 h 41159"/>
                  <a:gd name="connsiteX3" fmla="*/ 84690 w 85586"/>
                  <a:gd name="connsiteY3" fmla="*/ 34584 h 41159"/>
                  <a:gd name="connsiteX4" fmla="*/ 3588 w 85586"/>
                  <a:gd name="connsiteY4" fmla="*/ 139 h 41159"/>
                  <a:gd name="connsiteX5" fmla="*/ 18 w 85586"/>
                  <a:gd name="connsiteY5" fmla="*/ 4471 h 41159"/>
                  <a:gd name="connsiteX6" fmla="*/ 39 w 85586"/>
                  <a:gd name="connsiteY6" fmla="*/ 4628 h 41159"/>
                  <a:gd name="connsiteX7" fmla="*/ 4527 w 85586"/>
                  <a:gd name="connsiteY7" fmla="*/ 8176 h 41159"/>
                  <a:gd name="connsiteX8" fmla="*/ 78427 w 85586"/>
                  <a:gd name="connsiteY8" fmla="*/ 39490 h 41159"/>
                  <a:gd name="connsiteX9" fmla="*/ 81558 w 85586"/>
                  <a:gd name="connsiteY9" fmla="*/ 41160 h 411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85586" h="41159">
                    <a:moveTo>
                      <a:pt x="81558" y="41160"/>
                    </a:moveTo>
                    <a:cubicBezTo>
                      <a:pt x="82477" y="41160"/>
                      <a:pt x="83374" y="40826"/>
                      <a:pt x="84063" y="40220"/>
                    </a:cubicBezTo>
                    <a:cubicBezTo>
                      <a:pt x="85785" y="38874"/>
                      <a:pt x="86098" y="36379"/>
                      <a:pt x="84741" y="34657"/>
                    </a:cubicBezTo>
                    <a:cubicBezTo>
                      <a:pt x="84721" y="34626"/>
                      <a:pt x="84710" y="34605"/>
                      <a:pt x="84690" y="34584"/>
                    </a:cubicBezTo>
                    <a:cubicBezTo>
                      <a:pt x="64409" y="11224"/>
                      <a:pt x="34484" y="-1489"/>
                      <a:pt x="3588" y="139"/>
                    </a:cubicBezTo>
                    <a:cubicBezTo>
                      <a:pt x="1407" y="348"/>
                      <a:pt x="-191" y="2289"/>
                      <a:pt x="18" y="4471"/>
                    </a:cubicBezTo>
                    <a:cubicBezTo>
                      <a:pt x="29" y="4523"/>
                      <a:pt x="29" y="4575"/>
                      <a:pt x="39" y="4628"/>
                    </a:cubicBezTo>
                    <a:cubicBezTo>
                      <a:pt x="310" y="6840"/>
                      <a:pt x="2315" y="8427"/>
                      <a:pt x="4527" y="8176"/>
                    </a:cubicBezTo>
                    <a:cubicBezTo>
                      <a:pt x="32626" y="6934"/>
                      <a:pt x="59774" y="18437"/>
                      <a:pt x="78427" y="39490"/>
                    </a:cubicBezTo>
                    <a:cubicBezTo>
                      <a:pt x="79158" y="40492"/>
                      <a:pt x="80316" y="41107"/>
                      <a:pt x="81558" y="41160"/>
                    </a:cubicBezTo>
                    <a:close/>
                  </a:path>
                </a:pathLst>
              </a:custGeom>
              <a:solidFill>
                <a:srgbClr val="F0F0F0"/>
              </a:solidFill>
              <a:ln w="104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96" name="Полилиния: фигура 95">
                <a:extLst>
                  <a:ext uri="{FF2B5EF4-FFF2-40B4-BE49-F238E27FC236}">
                    <a16:creationId xmlns:a16="http://schemas.microsoft.com/office/drawing/2014/main" id="{F2ACA6DB-661B-D743-027D-DFCB850DD388}"/>
                  </a:ext>
                </a:extLst>
              </p:cNvPr>
              <p:cNvSpPr/>
              <p:nvPr/>
            </p:nvSpPr>
            <p:spPr>
              <a:xfrm>
                <a:off x="15566764" y="7417854"/>
                <a:ext cx="184852" cy="95380"/>
              </a:xfrm>
              <a:custGeom>
                <a:avLst/>
                <a:gdLst>
                  <a:gd name="connsiteX0" fmla="*/ 0 w 184852"/>
                  <a:gd name="connsiteY0" fmla="*/ 0 h 95380"/>
                  <a:gd name="connsiteX1" fmla="*/ 184853 w 184852"/>
                  <a:gd name="connsiteY1" fmla="*/ 7411 h 95380"/>
                  <a:gd name="connsiteX2" fmla="*/ 175250 w 184852"/>
                  <a:gd name="connsiteY2" fmla="*/ 77030 h 95380"/>
                  <a:gd name="connsiteX3" fmla="*/ 5219 w 184852"/>
                  <a:gd name="connsiteY3" fmla="*/ 63983 h 953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84852" h="95380">
                    <a:moveTo>
                      <a:pt x="0" y="0"/>
                    </a:moveTo>
                    <a:cubicBezTo>
                      <a:pt x="33714" y="23694"/>
                      <a:pt x="129637" y="45717"/>
                      <a:pt x="184853" y="7411"/>
                    </a:cubicBezTo>
                    <a:lnTo>
                      <a:pt x="175250" y="77030"/>
                    </a:lnTo>
                    <a:cubicBezTo>
                      <a:pt x="142058" y="98950"/>
                      <a:pt x="43943" y="108344"/>
                      <a:pt x="5219" y="63983"/>
                    </a:cubicBezTo>
                    <a:close/>
                  </a:path>
                </a:pathLst>
              </a:custGeom>
              <a:solidFill>
                <a:srgbClr val="37474F"/>
              </a:solidFill>
              <a:ln w="104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97" name="Полилиния: фигура 96">
                <a:extLst>
                  <a:ext uri="{FF2B5EF4-FFF2-40B4-BE49-F238E27FC236}">
                    <a16:creationId xmlns:a16="http://schemas.microsoft.com/office/drawing/2014/main" id="{4F6D5EBC-DD0C-130A-09AF-16350B6E7F28}"/>
                  </a:ext>
                </a:extLst>
              </p:cNvPr>
              <p:cNvSpPr/>
              <p:nvPr/>
            </p:nvSpPr>
            <p:spPr>
              <a:xfrm>
                <a:off x="15874991" y="7525781"/>
                <a:ext cx="196797" cy="537274"/>
              </a:xfrm>
              <a:custGeom>
                <a:avLst/>
                <a:gdLst>
                  <a:gd name="connsiteX0" fmla="*/ 169092 w 196797"/>
                  <a:gd name="connsiteY0" fmla="*/ 153853 h 537274"/>
                  <a:gd name="connsiteX1" fmla="*/ 172536 w 196797"/>
                  <a:gd name="connsiteY1" fmla="*/ 0 h 537274"/>
                  <a:gd name="connsiteX2" fmla="*/ 0 w 196797"/>
                  <a:gd name="connsiteY2" fmla="*/ 6367 h 537274"/>
                  <a:gd name="connsiteX3" fmla="*/ 25468 w 196797"/>
                  <a:gd name="connsiteY3" fmla="*/ 162098 h 537274"/>
                  <a:gd name="connsiteX4" fmla="*/ 37576 w 196797"/>
                  <a:gd name="connsiteY4" fmla="*/ 240486 h 537274"/>
                  <a:gd name="connsiteX5" fmla="*/ 46761 w 196797"/>
                  <a:gd name="connsiteY5" fmla="*/ 372211 h 537274"/>
                  <a:gd name="connsiteX6" fmla="*/ 66280 w 196797"/>
                  <a:gd name="connsiteY6" fmla="*/ 510824 h 537274"/>
                  <a:gd name="connsiteX7" fmla="*/ 125566 w 196797"/>
                  <a:gd name="connsiteY7" fmla="*/ 532952 h 537274"/>
                  <a:gd name="connsiteX8" fmla="*/ 193308 w 196797"/>
                  <a:gd name="connsiteY8" fmla="*/ 448928 h 537274"/>
                  <a:gd name="connsiteX9" fmla="*/ 183705 w 196797"/>
                  <a:gd name="connsiteY9" fmla="*/ 319082 h 537274"/>
                  <a:gd name="connsiteX10" fmla="*/ 169092 w 196797"/>
                  <a:gd name="connsiteY10" fmla="*/ 153853 h 5372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96797" h="537274">
                    <a:moveTo>
                      <a:pt x="169092" y="153853"/>
                    </a:moveTo>
                    <a:lnTo>
                      <a:pt x="172536" y="0"/>
                    </a:lnTo>
                    <a:lnTo>
                      <a:pt x="0" y="6367"/>
                    </a:lnTo>
                    <a:lnTo>
                      <a:pt x="25468" y="162098"/>
                    </a:lnTo>
                    <a:cubicBezTo>
                      <a:pt x="25468" y="162098"/>
                      <a:pt x="35906" y="225247"/>
                      <a:pt x="37576" y="240486"/>
                    </a:cubicBezTo>
                    <a:cubicBezTo>
                      <a:pt x="42983" y="284199"/>
                      <a:pt x="46052" y="328174"/>
                      <a:pt x="46761" y="372211"/>
                    </a:cubicBezTo>
                    <a:cubicBezTo>
                      <a:pt x="47388" y="430349"/>
                      <a:pt x="50415" y="484104"/>
                      <a:pt x="66280" y="510824"/>
                    </a:cubicBezTo>
                    <a:cubicBezTo>
                      <a:pt x="82145" y="537545"/>
                      <a:pt x="99576" y="542138"/>
                      <a:pt x="125566" y="532952"/>
                    </a:cubicBezTo>
                    <a:cubicBezTo>
                      <a:pt x="160898" y="518193"/>
                      <a:pt x="186387" y="486587"/>
                      <a:pt x="193308" y="448928"/>
                    </a:cubicBezTo>
                    <a:cubicBezTo>
                      <a:pt x="203223" y="402793"/>
                      <a:pt x="189445" y="334635"/>
                      <a:pt x="183705" y="319082"/>
                    </a:cubicBezTo>
                    <a:cubicBezTo>
                      <a:pt x="177964" y="303530"/>
                      <a:pt x="170031" y="210425"/>
                      <a:pt x="169092" y="153853"/>
                    </a:cubicBezTo>
                    <a:close/>
                  </a:path>
                </a:pathLst>
              </a:custGeom>
              <a:solidFill>
                <a:srgbClr val="F28F8F"/>
              </a:solidFill>
              <a:ln w="104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98" name="Полилиния: фигура 97">
                <a:extLst>
                  <a:ext uri="{FF2B5EF4-FFF2-40B4-BE49-F238E27FC236}">
                    <a16:creationId xmlns:a16="http://schemas.microsoft.com/office/drawing/2014/main" id="{27B7B6A2-7F67-3D3B-63F1-C43777A5F6CE}"/>
                  </a:ext>
                </a:extLst>
              </p:cNvPr>
              <p:cNvSpPr/>
              <p:nvPr/>
            </p:nvSpPr>
            <p:spPr>
              <a:xfrm>
                <a:off x="15679701" y="6352263"/>
                <a:ext cx="383925" cy="1276632"/>
              </a:xfrm>
              <a:custGeom>
                <a:avLst/>
                <a:gdLst>
                  <a:gd name="connsiteX0" fmla="*/ 341211 w 383925"/>
                  <a:gd name="connsiteY0" fmla="*/ 1774 h 1276632"/>
                  <a:gd name="connsiteX1" fmla="*/ 0 w 383925"/>
                  <a:gd name="connsiteY1" fmla="*/ 0 h 1276632"/>
                  <a:gd name="connsiteX2" fmla="*/ 107926 w 383925"/>
                  <a:gd name="connsiteY2" fmla="*/ 766654 h 1276632"/>
                  <a:gd name="connsiteX3" fmla="*/ 202910 w 383925"/>
                  <a:gd name="connsiteY3" fmla="*/ 1251070 h 1276632"/>
                  <a:gd name="connsiteX4" fmla="*/ 279315 w 383925"/>
                  <a:gd name="connsiteY4" fmla="*/ 1276330 h 1276632"/>
                  <a:gd name="connsiteX5" fmla="*/ 369810 w 383925"/>
                  <a:gd name="connsiteY5" fmla="*/ 1245956 h 1276632"/>
                  <a:gd name="connsiteX6" fmla="*/ 383796 w 383925"/>
                  <a:gd name="connsiteY6" fmla="*/ 916749 h 1276632"/>
                  <a:gd name="connsiteX7" fmla="*/ 354675 w 383925"/>
                  <a:gd name="connsiteY7" fmla="*/ 689310 h 1276632"/>
                  <a:gd name="connsiteX8" fmla="*/ 363025 w 383925"/>
                  <a:gd name="connsiteY8" fmla="*/ 319082 h 1276632"/>
                  <a:gd name="connsiteX9" fmla="*/ 341211 w 383925"/>
                  <a:gd name="connsiteY9" fmla="*/ 1774 h 1276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83925" h="1276632">
                    <a:moveTo>
                      <a:pt x="341211" y="1774"/>
                    </a:moveTo>
                    <a:lnTo>
                      <a:pt x="0" y="0"/>
                    </a:lnTo>
                    <a:cubicBezTo>
                      <a:pt x="11168" y="85694"/>
                      <a:pt x="90287" y="668017"/>
                      <a:pt x="107926" y="766654"/>
                    </a:cubicBezTo>
                    <a:cubicBezTo>
                      <a:pt x="125566" y="865291"/>
                      <a:pt x="202910" y="1251070"/>
                      <a:pt x="202910" y="1251070"/>
                    </a:cubicBezTo>
                    <a:cubicBezTo>
                      <a:pt x="202910" y="1251070"/>
                      <a:pt x="221176" y="1279879"/>
                      <a:pt x="279315" y="1276330"/>
                    </a:cubicBezTo>
                    <a:cubicBezTo>
                      <a:pt x="344551" y="1272364"/>
                      <a:pt x="369810" y="1245956"/>
                      <a:pt x="369810" y="1245956"/>
                    </a:cubicBezTo>
                    <a:cubicBezTo>
                      <a:pt x="369810" y="1245956"/>
                      <a:pt x="382440" y="1038662"/>
                      <a:pt x="383796" y="916749"/>
                    </a:cubicBezTo>
                    <a:cubicBezTo>
                      <a:pt x="385185" y="839927"/>
                      <a:pt x="375373" y="763303"/>
                      <a:pt x="354675" y="689310"/>
                    </a:cubicBezTo>
                    <a:cubicBezTo>
                      <a:pt x="354675" y="689310"/>
                      <a:pt x="363234" y="467403"/>
                      <a:pt x="363025" y="319082"/>
                    </a:cubicBezTo>
                    <a:cubicBezTo>
                      <a:pt x="362817" y="170762"/>
                      <a:pt x="362191" y="123061"/>
                      <a:pt x="341211" y="1774"/>
                    </a:cubicBezTo>
                    <a:close/>
                  </a:path>
                </a:pathLst>
              </a:custGeom>
              <a:solidFill>
                <a:srgbClr val="455A64"/>
              </a:solidFill>
              <a:ln w="104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99" name="Полилиния: фигура 98">
                <a:extLst>
                  <a:ext uri="{FF2B5EF4-FFF2-40B4-BE49-F238E27FC236}">
                    <a16:creationId xmlns:a16="http://schemas.microsoft.com/office/drawing/2014/main" id="{DFEE5B07-6F2D-2D94-AF61-412156039590}"/>
                  </a:ext>
                </a:extLst>
              </p:cNvPr>
              <p:cNvSpPr/>
              <p:nvPr/>
            </p:nvSpPr>
            <p:spPr>
              <a:xfrm>
                <a:off x="15907870" y="7931079"/>
                <a:ext cx="173177" cy="158506"/>
              </a:xfrm>
              <a:custGeom>
                <a:avLst/>
                <a:gdLst>
                  <a:gd name="connsiteX0" fmla="*/ 0 w 173177"/>
                  <a:gd name="connsiteY0" fmla="*/ 38933 h 158506"/>
                  <a:gd name="connsiteX1" fmla="*/ 21815 w 173177"/>
                  <a:gd name="connsiteY1" fmla="*/ 130785 h 158506"/>
                  <a:gd name="connsiteX2" fmla="*/ 91017 w 173177"/>
                  <a:gd name="connsiteY2" fmla="*/ 156358 h 158506"/>
                  <a:gd name="connsiteX3" fmla="*/ 163038 w 173177"/>
                  <a:gd name="connsiteY3" fmla="*/ 96758 h 158506"/>
                  <a:gd name="connsiteX4" fmla="*/ 170762 w 173177"/>
                  <a:gd name="connsiteY4" fmla="*/ 0 h 1585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3177" h="158506">
                    <a:moveTo>
                      <a:pt x="0" y="38933"/>
                    </a:moveTo>
                    <a:cubicBezTo>
                      <a:pt x="1775" y="79640"/>
                      <a:pt x="7724" y="106778"/>
                      <a:pt x="21815" y="130785"/>
                    </a:cubicBezTo>
                    <a:cubicBezTo>
                      <a:pt x="35906" y="154792"/>
                      <a:pt x="63566" y="162829"/>
                      <a:pt x="91017" y="156358"/>
                    </a:cubicBezTo>
                    <a:cubicBezTo>
                      <a:pt x="118469" y="149886"/>
                      <a:pt x="154584" y="131725"/>
                      <a:pt x="163038" y="96758"/>
                    </a:cubicBezTo>
                    <a:cubicBezTo>
                      <a:pt x="171493" y="61792"/>
                      <a:pt x="176398" y="37785"/>
                      <a:pt x="170762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 w="104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100" name="Полилиния: фигура 99">
                <a:extLst>
                  <a:ext uri="{FF2B5EF4-FFF2-40B4-BE49-F238E27FC236}">
                    <a16:creationId xmlns:a16="http://schemas.microsoft.com/office/drawing/2014/main" id="{097727CC-3A23-94BF-83C0-BFACFE2C8E08}"/>
                  </a:ext>
                </a:extLst>
              </p:cNvPr>
              <p:cNvSpPr/>
              <p:nvPr/>
            </p:nvSpPr>
            <p:spPr>
              <a:xfrm>
                <a:off x="15895775" y="7679633"/>
                <a:ext cx="183567" cy="393258"/>
              </a:xfrm>
              <a:custGeom>
                <a:avLst/>
                <a:gdLst>
                  <a:gd name="connsiteX0" fmla="*/ 148308 w 183567"/>
                  <a:gd name="connsiteY0" fmla="*/ 0 h 393258"/>
                  <a:gd name="connsiteX1" fmla="*/ 161668 w 183567"/>
                  <a:gd name="connsiteY1" fmla="*/ 109805 h 393258"/>
                  <a:gd name="connsiteX2" fmla="*/ 181604 w 183567"/>
                  <a:gd name="connsiteY2" fmla="*/ 240069 h 393258"/>
                  <a:gd name="connsiteX3" fmla="*/ 158641 w 183567"/>
                  <a:gd name="connsiteY3" fmla="*/ 352379 h 393258"/>
                  <a:gd name="connsiteX4" fmla="*/ 36937 w 183567"/>
                  <a:gd name="connsiteY4" fmla="*/ 368557 h 393258"/>
                  <a:gd name="connsiteX5" fmla="*/ 12826 w 183567"/>
                  <a:gd name="connsiteY5" fmla="*/ 231510 h 393258"/>
                  <a:gd name="connsiteX6" fmla="*/ 7294 w 183567"/>
                  <a:gd name="connsiteY6" fmla="*/ 93835 h 393258"/>
                  <a:gd name="connsiteX7" fmla="*/ 4684 w 183567"/>
                  <a:gd name="connsiteY7" fmla="*/ 8246 h 393258"/>
                  <a:gd name="connsiteX8" fmla="*/ 13869 w 183567"/>
                  <a:gd name="connsiteY8" fmla="*/ 49058 h 393258"/>
                  <a:gd name="connsiteX9" fmla="*/ 21176 w 183567"/>
                  <a:gd name="connsiteY9" fmla="*/ 48431 h 393258"/>
                  <a:gd name="connsiteX10" fmla="*/ 21176 w 183567"/>
                  <a:gd name="connsiteY10" fmla="*/ 33714 h 393258"/>
                  <a:gd name="connsiteX11" fmla="*/ 31614 w 183567"/>
                  <a:gd name="connsiteY11" fmla="*/ 20771 h 393258"/>
                  <a:gd name="connsiteX12" fmla="*/ 80358 w 183567"/>
                  <a:gd name="connsiteY12" fmla="*/ 10960 h 393258"/>
                  <a:gd name="connsiteX13" fmla="*/ 134321 w 183567"/>
                  <a:gd name="connsiteY13" fmla="*/ 17327 h 393258"/>
                  <a:gd name="connsiteX14" fmla="*/ 142150 w 183567"/>
                  <a:gd name="connsiteY14" fmla="*/ 35280 h 393258"/>
                  <a:gd name="connsiteX15" fmla="*/ 145072 w 183567"/>
                  <a:gd name="connsiteY15" fmla="*/ 47074 h 393258"/>
                  <a:gd name="connsiteX16" fmla="*/ 148308 w 183567"/>
                  <a:gd name="connsiteY16" fmla="*/ 0 h 3932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183567" h="393258">
                    <a:moveTo>
                      <a:pt x="148308" y="0"/>
                    </a:moveTo>
                    <a:cubicBezTo>
                      <a:pt x="159685" y="1148"/>
                      <a:pt x="155927" y="55007"/>
                      <a:pt x="161668" y="109805"/>
                    </a:cubicBezTo>
                    <a:cubicBezTo>
                      <a:pt x="167826" y="168466"/>
                      <a:pt x="175968" y="191846"/>
                      <a:pt x="181604" y="240069"/>
                    </a:cubicBezTo>
                    <a:cubicBezTo>
                      <a:pt x="187971" y="295075"/>
                      <a:pt x="178473" y="319500"/>
                      <a:pt x="158641" y="352379"/>
                    </a:cubicBezTo>
                    <a:cubicBezTo>
                      <a:pt x="138809" y="385258"/>
                      <a:pt x="69920" y="416676"/>
                      <a:pt x="36937" y="368557"/>
                    </a:cubicBezTo>
                    <a:cubicBezTo>
                      <a:pt x="10008" y="329311"/>
                      <a:pt x="9590" y="286308"/>
                      <a:pt x="12826" y="231510"/>
                    </a:cubicBezTo>
                    <a:cubicBezTo>
                      <a:pt x="15028" y="185542"/>
                      <a:pt x="13180" y="139480"/>
                      <a:pt x="7294" y="93835"/>
                    </a:cubicBezTo>
                    <a:cubicBezTo>
                      <a:pt x="3223" y="49475"/>
                      <a:pt x="-5336" y="12630"/>
                      <a:pt x="4684" y="8246"/>
                    </a:cubicBezTo>
                    <a:cubicBezTo>
                      <a:pt x="4684" y="8246"/>
                      <a:pt x="11260" y="42064"/>
                      <a:pt x="13869" y="49058"/>
                    </a:cubicBezTo>
                    <a:cubicBezTo>
                      <a:pt x="15017" y="52084"/>
                      <a:pt x="19297" y="59495"/>
                      <a:pt x="21176" y="48431"/>
                    </a:cubicBezTo>
                    <a:cubicBezTo>
                      <a:pt x="21802" y="44987"/>
                      <a:pt x="21176" y="37158"/>
                      <a:pt x="21176" y="33714"/>
                    </a:cubicBezTo>
                    <a:cubicBezTo>
                      <a:pt x="22115" y="24320"/>
                      <a:pt x="27960" y="23276"/>
                      <a:pt x="31614" y="20771"/>
                    </a:cubicBezTo>
                    <a:cubicBezTo>
                      <a:pt x="46905" y="13830"/>
                      <a:pt x="63574" y="10479"/>
                      <a:pt x="80358" y="10960"/>
                    </a:cubicBezTo>
                    <a:cubicBezTo>
                      <a:pt x="102695" y="10960"/>
                      <a:pt x="122109" y="10960"/>
                      <a:pt x="134321" y="17327"/>
                    </a:cubicBezTo>
                    <a:cubicBezTo>
                      <a:pt x="141732" y="21293"/>
                      <a:pt x="141419" y="28391"/>
                      <a:pt x="142150" y="35280"/>
                    </a:cubicBezTo>
                    <a:cubicBezTo>
                      <a:pt x="142880" y="42169"/>
                      <a:pt x="143089" y="48744"/>
                      <a:pt x="145072" y="47074"/>
                    </a:cubicBezTo>
                    <a:cubicBezTo>
                      <a:pt x="149352" y="43526"/>
                      <a:pt x="147055" y="5532"/>
                      <a:pt x="148308" y="0"/>
                    </a:cubicBezTo>
                    <a:close/>
                  </a:path>
                </a:pathLst>
              </a:custGeom>
              <a:solidFill>
                <a:srgbClr val="37474F"/>
              </a:solidFill>
              <a:ln w="104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101" name="Полилиния: фигура 100">
                <a:extLst>
                  <a:ext uri="{FF2B5EF4-FFF2-40B4-BE49-F238E27FC236}">
                    <a16:creationId xmlns:a16="http://schemas.microsoft.com/office/drawing/2014/main" id="{CC95D138-3C02-DF9A-C7CB-B8020F634F46}"/>
                  </a:ext>
                </a:extLst>
              </p:cNvPr>
              <p:cNvSpPr/>
              <p:nvPr/>
            </p:nvSpPr>
            <p:spPr>
              <a:xfrm>
                <a:off x="15907870" y="7933693"/>
                <a:ext cx="172368" cy="141775"/>
              </a:xfrm>
              <a:custGeom>
                <a:avLst/>
                <a:gdLst>
                  <a:gd name="connsiteX0" fmla="*/ 172119 w 172368"/>
                  <a:gd name="connsiteY0" fmla="*/ 17322 h 141775"/>
                  <a:gd name="connsiteX1" fmla="*/ 149573 w 172368"/>
                  <a:gd name="connsiteY1" fmla="*/ 100825 h 141775"/>
                  <a:gd name="connsiteX2" fmla="*/ 22337 w 172368"/>
                  <a:gd name="connsiteY2" fmla="*/ 117107 h 141775"/>
                  <a:gd name="connsiteX3" fmla="*/ 0 w 172368"/>
                  <a:gd name="connsiteY3" fmla="*/ 36528 h 141775"/>
                  <a:gd name="connsiteX4" fmla="*/ 172119 w 172368"/>
                  <a:gd name="connsiteY4" fmla="*/ 17322 h 1417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2368" h="141775">
                    <a:moveTo>
                      <a:pt x="172119" y="17322"/>
                    </a:moveTo>
                    <a:cubicBezTo>
                      <a:pt x="173914" y="46872"/>
                      <a:pt x="165992" y="76192"/>
                      <a:pt x="149573" y="100825"/>
                    </a:cubicBezTo>
                    <a:cubicBezTo>
                      <a:pt x="129742" y="133703"/>
                      <a:pt x="55633" y="165226"/>
                      <a:pt x="22337" y="117107"/>
                    </a:cubicBezTo>
                    <a:cubicBezTo>
                      <a:pt x="5950" y="93101"/>
                      <a:pt x="1461" y="64919"/>
                      <a:pt x="0" y="36528"/>
                    </a:cubicBezTo>
                    <a:cubicBezTo>
                      <a:pt x="20771" y="-4"/>
                      <a:pt x="140806" y="-13991"/>
                      <a:pt x="172119" y="17322"/>
                    </a:cubicBezTo>
                    <a:close/>
                  </a:path>
                </a:pathLst>
              </a:custGeom>
              <a:solidFill>
                <a:srgbClr val="FAFAFA"/>
              </a:solidFill>
              <a:ln w="104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102" name="Полилиния: фигура 101">
                <a:extLst>
                  <a:ext uri="{FF2B5EF4-FFF2-40B4-BE49-F238E27FC236}">
                    <a16:creationId xmlns:a16="http://schemas.microsoft.com/office/drawing/2014/main" id="{C4C7F542-1C71-64EE-3ABA-576E331550B7}"/>
                  </a:ext>
                </a:extLst>
              </p:cNvPr>
              <p:cNvSpPr/>
              <p:nvPr/>
            </p:nvSpPr>
            <p:spPr>
              <a:xfrm>
                <a:off x="15928630" y="7890197"/>
                <a:ext cx="116084" cy="20632"/>
              </a:xfrm>
              <a:custGeom>
                <a:avLst/>
                <a:gdLst>
                  <a:gd name="connsiteX0" fmla="*/ 5022 w 116084"/>
                  <a:gd name="connsiteY0" fmla="*/ 20528 h 20632"/>
                  <a:gd name="connsiteX1" fmla="*/ 6379 w 116084"/>
                  <a:gd name="connsiteY1" fmla="*/ 20528 h 20632"/>
                  <a:gd name="connsiteX2" fmla="*/ 110756 w 116084"/>
                  <a:gd name="connsiteY2" fmla="*/ 12178 h 20632"/>
                  <a:gd name="connsiteX3" fmla="*/ 115975 w 116084"/>
                  <a:gd name="connsiteY3" fmla="*/ 9046 h 20632"/>
                  <a:gd name="connsiteX4" fmla="*/ 112844 w 116084"/>
                  <a:gd name="connsiteY4" fmla="*/ 4036 h 20632"/>
                  <a:gd name="connsiteX5" fmla="*/ 112844 w 116084"/>
                  <a:gd name="connsiteY5" fmla="*/ 4036 h 20632"/>
                  <a:gd name="connsiteX6" fmla="*/ 2412 w 116084"/>
                  <a:gd name="connsiteY6" fmla="*/ 12908 h 20632"/>
                  <a:gd name="connsiteX7" fmla="*/ 356 w 116084"/>
                  <a:gd name="connsiteY7" fmla="*/ 18284 h 20632"/>
                  <a:gd name="connsiteX8" fmla="*/ 429 w 116084"/>
                  <a:gd name="connsiteY8" fmla="*/ 18440 h 20632"/>
                  <a:gd name="connsiteX9" fmla="*/ 5022 w 116084"/>
                  <a:gd name="connsiteY9" fmla="*/ 20528 h 2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16084" h="20632">
                    <a:moveTo>
                      <a:pt x="5022" y="20528"/>
                    </a:moveTo>
                    <a:lnTo>
                      <a:pt x="6379" y="20528"/>
                    </a:lnTo>
                    <a:cubicBezTo>
                      <a:pt x="39759" y="8264"/>
                      <a:pt x="75853" y="5372"/>
                      <a:pt x="110756" y="12178"/>
                    </a:cubicBezTo>
                    <a:cubicBezTo>
                      <a:pt x="113053" y="12710"/>
                      <a:pt x="115360" y="11322"/>
                      <a:pt x="115975" y="9046"/>
                    </a:cubicBezTo>
                    <a:cubicBezTo>
                      <a:pt x="116497" y="6802"/>
                      <a:pt x="115099" y="4558"/>
                      <a:pt x="112844" y="4036"/>
                    </a:cubicBezTo>
                    <a:cubicBezTo>
                      <a:pt x="112844" y="4036"/>
                      <a:pt x="112844" y="4036"/>
                      <a:pt x="112844" y="4036"/>
                    </a:cubicBezTo>
                    <a:cubicBezTo>
                      <a:pt x="75936" y="-3510"/>
                      <a:pt x="37640" y="-431"/>
                      <a:pt x="2412" y="12908"/>
                    </a:cubicBezTo>
                    <a:cubicBezTo>
                      <a:pt x="356" y="13827"/>
                      <a:pt x="-562" y="16238"/>
                      <a:pt x="356" y="18284"/>
                    </a:cubicBezTo>
                    <a:cubicBezTo>
                      <a:pt x="377" y="18336"/>
                      <a:pt x="408" y="18388"/>
                      <a:pt x="429" y="18440"/>
                    </a:cubicBezTo>
                    <a:cubicBezTo>
                      <a:pt x="1317" y="20089"/>
                      <a:pt x="3195" y="20945"/>
                      <a:pt x="5022" y="20528"/>
                    </a:cubicBezTo>
                    <a:close/>
                  </a:path>
                </a:pathLst>
              </a:custGeom>
              <a:solidFill>
                <a:srgbClr val="F0F0F0"/>
              </a:solidFill>
              <a:ln w="104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103" name="Полилиния: фигура 102">
                <a:extLst>
                  <a:ext uri="{FF2B5EF4-FFF2-40B4-BE49-F238E27FC236}">
                    <a16:creationId xmlns:a16="http://schemas.microsoft.com/office/drawing/2014/main" id="{9E799213-7876-E94D-1F2F-9CAF29A792FF}"/>
                  </a:ext>
                </a:extLst>
              </p:cNvPr>
              <p:cNvSpPr/>
              <p:nvPr/>
            </p:nvSpPr>
            <p:spPr>
              <a:xfrm>
                <a:off x="15925989" y="7846255"/>
                <a:ext cx="115381" cy="22437"/>
              </a:xfrm>
              <a:custGeom>
                <a:avLst/>
                <a:gdLst>
                  <a:gd name="connsiteX0" fmla="*/ 111518 w 115381"/>
                  <a:gd name="connsiteY0" fmla="*/ 14787 h 22437"/>
                  <a:gd name="connsiteX1" fmla="*/ 115172 w 115381"/>
                  <a:gd name="connsiteY1" fmla="*/ 11968 h 22437"/>
                  <a:gd name="connsiteX2" fmla="*/ 112562 w 115381"/>
                  <a:gd name="connsiteY2" fmla="*/ 6541 h 22437"/>
                  <a:gd name="connsiteX3" fmla="*/ 2339 w 115381"/>
                  <a:gd name="connsiteY3" fmla="*/ 14474 h 22437"/>
                  <a:gd name="connsiteX4" fmla="*/ 460 w 115381"/>
                  <a:gd name="connsiteY4" fmla="*/ 20214 h 22437"/>
                  <a:gd name="connsiteX5" fmla="*/ 6201 w 115381"/>
                  <a:gd name="connsiteY5" fmla="*/ 21989 h 22437"/>
                  <a:gd name="connsiteX6" fmla="*/ 109744 w 115381"/>
                  <a:gd name="connsiteY6" fmla="*/ 14474 h 22437"/>
                  <a:gd name="connsiteX7" fmla="*/ 111518 w 115381"/>
                  <a:gd name="connsiteY7" fmla="*/ 14787 h 224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15381" h="22437">
                    <a:moveTo>
                      <a:pt x="111518" y="14787"/>
                    </a:moveTo>
                    <a:cubicBezTo>
                      <a:pt x="113157" y="14568"/>
                      <a:pt x="114545" y="13493"/>
                      <a:pt x="115172" y="11968"/>
                    </a:cubicBezTo>
                    <a:cubicBezTo>
                      <a:pt x="115881" y="9756"/>
                      <a:pt x="114733" y="7376"/>
                      <a:pt x="112562" y="6541"/>
                    </a:cubicBezTo>
                    <a:cubicBezTo>
                      <a:pt x="61626" y="-11516"/>
                      <a:pt x="4531" y="13430"/>
                      <a:pt x="2339" y="14474"/>
                    </a:cubicBezTo>
                    <a:cubicBezTo>
                      <a:pt x="241" y="15538"/>
                      <a:pt x="-604" y="18106"/>
                      <a:pt x="460" y="20214"/>
                    </a:cubicBezTo>
                    <a:cubicBezTo>
                      <a:pt x="1609" y="22229"/>
                      <a:pt x="4124" y="23012"/>
                      <a:pt x="6201" y="21989"/>
                    </a:cubicBezTo>
                    <a:cubicBezTo>
                      <a:pt x="6201" y="21989"/>
                      <a:pt x="62357" y="-2435"/>
                      <a:pt x="109744" y="14474"/>
                    </a:cubicBezTo>
                    <a:cubicBezTo>
                      <a:pt x="110308" y="14682"/>
                      <a:pt x="110913" y="14797"/>
                      <a:pt x="111518" y="14787"/>
                    </a:cubicBezTo>
                    <a:close/>
                  </a:path>
                </a:pathLst>
              </a:custGeom>
              <a:solidFill>
                <a:srgbClr val="F0F0F0"/>
              </a:solidFill>
              <a:ln w="104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104" name="Полилиния: фигура 103">
                <a:extLst>
                  <a:ext uri="{FF2B5EF4-FFF2-40B4-BE49-F238E27FC236}">
                    <a16:creationId xmlns:a16="http://schemas.microsoft.com/office/drawing/2014/main" id="{C39FD259-2DD2-AD2A-173A-FCE0CAFE3921}"/>
                  </a:ext>
                </a:extLst>
              </p:cNvPr>
              <p:cNvSpPr/>
              <p:nvPr/>
            </p:nvSpPr>
            <p:spPr>
              <a:xfrm>
                <a:off x="15923907" y="7806431"/>
                <a:ext cx="116605" cy="22982"/>
              </a:xfrm>
              <a:custGeom>
                <a:avLst/>
                <a:gdLst>
                  <a:gd name="connsiteX0" fmla="*/ 112765 w 116605"/>
                  <a:gd name="connsiteY0" fmla="*/ 15886 h 22982"/>
                  <a:gd name="connsiteX1" fmla="*/ 116314 w 116605"/>
                  <a:gd name="connsiteY1" fmla="*/ 13277 h 22982"/>
                  <a:gd name="connsiteX2" fmla="*/ 113955 w 116605"/>
                  <a:gd name="connsiteY2" fmla="*/ 7859 h 22982"/>
                  <a:gd name="connsiteX3" fmla="*/ 113913 w 116605"/>
                  <a:gd name="connsiteY3" fmla="*/ 7849 h 22982"/>
                  <a:gd name="connsiteX4" fmla="*/ 1603 w 116605"/>
                  <a:gd name="connsiteY4" fmla="*/ 15364 h 22982"/>
                  <a:gd name="connsiteX5" fmla="*/ 945 w 116605"/>
                  <a:gd name="connsiteY5" fmla="*/ 21376 h 22982"/>
                  <a:gd name="connsiteX6" fmla="*/ 5882 w 116605"/>
                  <a:gd name="connsiteY6" fmla="*/ 22671 h 22982"/>
                  <a:gd name="connsiteX7" fmla="*/ 110886 w 116605"/>
                  <a:gd name="connsiteY7" fmla="*/ 15677 h 22982"/>
                  <a:gd name="connsiteX8" fmla="*/ 112765 w 116605"/>
                  <a:gd name="connsiteY8" fmla="*/ 15886 h 229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6605" h="22982">
                    <a:moveTo>
                      <a:pt x="112765" y="15886"/>
                    </a:moveTo>
                    <a:cubicBezTo>
                      <a:pt x="114362" y="15813"/>
                      <a:pt x="115771" y="14780"/>
                      <a:pt x="116314" y="13277"/>
                    </a:cubicBezTo>
                    <a:cubicBezTo>
                      <a:pt x="117159" y="11126"/>
                      <a:pt x="116105" y="8705"/>
                      <a:pt x="113955" y="7859"/>
                    </a:cubicBezTo>
                    <a:cubicBezTo>
                      <a:pt x="113944" y="7859"/>
                      <a:pt x="113924" y="7849"/>
                      <a:pt x="113913" y="7849"/>
                    </a:cubicBezTo>
                    <a:cubicBezTo>
                      <a:pt x="57967" y="-13027"/>
                      <a:pt x="3586" y="14216"/>
                      <a:pt x="1603" y="15364"/>
                    </a:cubicBezTo>
                    <a:cubicBezTo>
                      <a:pt x="-245" y="16846"/>
                      <a:pt x="-537" y="19539"/>
                      <a:pt x="945" y="21376"/>
                    </a:cubicBezTo>
                    <a:cubicBezTo>
                      <a:pt x="2125" y="22848"/>
                      <a:pt x="4129" y="23380"/>
                      <a:pt x="5882" y="22671"/>
                    </a:cubicBezTo>
                    <a:cubicBezTo>
                      <a:pt x="5882" y="22671"/>
                      <a:pt x="58802" y="-3841"/>
                      <a:pt x="110886" y="15677"/>
                    </a:cubicBezTo>
                    <a:cubicBezTo>
                      <a:pt x="111481" y="15896"/>
                      <a:pt x="112128" y="15970"/>
                      <a:pt x="112765" y="15886"/>
                    </a:cubicBezTo>
                    <a:close/>
                  </a:path>
                </a:pathLst>
              </a:custGeom>
              <a:solidFill>
                <a:srgbClr val="F0F0F0"/>
              </a:solidFill>
              <a:ln w="104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105" name="Полилиния: фигура 104">
                <a:extLst>
                  <a:ext uri="{FF2B5EF4-FFF2-40B4-BE49-F238E27FC236}">
                    <a16:creationId xmlns:a16="http://schemas.microsoft.com/office/drawing/2014/main" id="{CD80F9CA-CA95-D6A1-578B-5343C4126D4F}"/>
                  </a:ext>
                </a:extLst>
              </p:cNvPr>
              <p:cNvSpPr/>
              <p:nvPr/>
            </p:nvSpPr>
            <p:spPr>
              <a:xfrm>
                <a:off x="15919763" y="7768230"/>
                <a:ext cx="118559" cy="24710"/>
              </a:xfrm>
              <a:custGeom>
                <a:avLst/>
                <a:gdLst>
                  <a:gd name="connsiteX0" fmla="*/ 114717 w 118559"/>
                  <a:gd name="connsiteY0" fmla="*/ 15781 h 24710"/>
                  <a:gd name="connsiteX1" fmla="*/ 118266 w 118559"/>
                  <a:gd name="connsiteY1" fmla="*/ 13171 h 24710"/>
                  <a:gd name="connsiteX2" fmla="*/ 115865 w 118559"/>
                  <a:gd name="connsiteY2" fmla="*/ 7639 h 24710"/>
                  <a:gd name="connsiteX3" fmla="*/ 2824 w 118559"/>
                  <a:gd name="connsiteY3" fmla="*/ 16407 h 24710"/>
                  <a:gd name="connsiteX4" fmla="*/ 256 w 118559"/>
                  <a:gd name="connsiteY4" fmla="*/ 21887 h 24710"/>
                  <a:gd name="connsiteX5" fmla="*/ 5726 w 118559"/>
                  <a:gd name="connsiteY5" fmla="*/ 24454 h 24710"/>
                  <a:gd name="connsiteX6" fmla="*/ 6895 w 118559"/>
                  <a:gd name="connsiteY6" fmla="*/ 23818 h 24710"/>
                  <a:gd name="connsiteX7" fmla="*/ 112734 w 118559"/>
                  <a:gd name="connsiteY7" fmla="*/ 15467 h 24710"/>
                  <a:gd name="connsiteX8" fmla="*/ 114717 w 118559"/>
                  <a:gd name="connsiteY8" fmla="*/ 15781 h 247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8559" h="24710">
                    <a:moveTo>
                      <a:pt x="114717" y="15781"/>
                    </a:moveTo>
                    <a:cubicBezTo>
                      <a:pt x="116283" y="15614"/>
                      <a:pt x="117640" y="14612"/>
                      <a:pt x="118266" y="13171"/>
                    </a:cubicBezTo>
                    <a:cubicBezTo>
                      <a:pt x="119122" y="10979"/>
                      <a:pt x="118047" y="8506"/>
                      <a:pt x="115865" y="7639"/>
                    </a:cubicBezTo>
                    <a:cubicBezTo>
                      <a:pt x="63676" y="-13236"/>
                      <a:pt x="5016" y="15154"/>
                      <a:pt x="2824" y="16407"/>
                    </a:cubicBezTo>
                    <a:cubicBezTo>
                      <a:pt x="601" y="17211"/>
                      <a:pt x="-547" y="19664"/>
                      <a:pt x="256" y="21887"/>
                    </a:cubicBezTo>
                    <a:cubicBezTo>
                      <a:pt x="1050" y="24110"/>
                      <a:pt x="3503" y="25258"/>
                      <a:pt x="5726" y="24454"/>
                    </a:cubicBezTo>
                    <a:cubicBezTo>
                      <a:pt x="6154" y="24308"/>
                      <a:pt x="6540" y="24089"/>
                      <a:pt x="6895" y="23818"/>
                    </a:cubicBezTo>
                    <a:cubicBezTo>
                      <a:pt x="7417" y="23818"/>
                      <a:pt x="64094" y="-3529"/>
                      <a:pt x="112734" y="15467"/>
                    </a:cubicBezTo>
                    <a:cubicBezTo>
                      <a:pt x="113350" y="15770"/>
                      <a:pt x="114038" y="15885"/>
                      <a:pt x="114717" y="15781"/>
                    </a:cubicBezTo>
                    <a:close/>
                  </a:path>
                </a:pathLst>
              </a:custGeom>
              <a:solidFill>
                <a:srgbClr val="EBEBEB"/>
              </a:solidFill>
              <a:ln w="104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106" name="Полилиния: фигура 105">
                <a:extLst>
                  <a:ext uri="{FF2B5EF4-FFF2-40B4-BE49-F238E27FC236}">
                    <a16:creationId xmlns:a16="http://schemas.microsoft.com/office/drawing/2014/main" id="{A141846B-2CC3-2B75-D084-9DA219F851AC}"/>
                  </a:ext>
                </a:extLst>
              </p:cNvPr>
              <p:cNvSpPr/>
              <p:nvPr/>
            </p:nvSpPr>
            <p:spPr>
              <a:xfrm>
                <a:off x="15872278" y="7545508"/>
                <a:ext cx="181303" cy="97591"/>
              </a:xfrm>
              <a:custGeom>
                <a:avLst/>
                <a:gdLst>
                  <a:gd name="connsiteX0" fmla="*/ 0 w 181303"/>
                  <a:gd name="connsiteY0" fmla="*/ 11586 h 97591"/>
                  <a:gd name="connsiteX1" fmla="*/ 181304 w 181303"/>
                  <a:gd name="connsiteY1" fmla="*/ 0 h 97591"/>
                  <a:gd name="connsiteX2" fmla="*/ 179008 w 181303"/>
                  <a:gd name="connsiteY2" fmla="*/ 70246 h 97591"/>
                  <a:gd name="connsiteX3" fmla="*/ 11481 w 181303"/>
                  <a:gd name="connsiteY3" fmla="*/ 74734 h 975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81303" h="97591">
                    <a:moveTo>
                      <a:pt x="0" y="11586"/>
                    </a:moveTo>
                    <a:cubicBezTo>
                      <a:pt x="35279" y="31731"/>
                      <a:pt x="131307" y="43734"/>
                      <a:pt x="181304" y="0"/>
                    </a:cubicBezTo>
                    <a:lnTo>
                      <a:pt x="179008" y="70246"/>
                    </a:lnTo>
                    <a:cubicBezTo>
                      <a:pt x="148738" y="95505"/>
                      <a:pt x="53754" y="114398"/>
                      <a:pt x="11481" y="74734"/>
                    </a:cubicBezTo>
                    <a:close/>
                  </a:path>
                </a:pathLst>
              </a:custGeom>
              <a:solidFill>
                <a:srgbClr val="37474F"/>
              </a:solidFill>
              <a:ln w="104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107" name="Полилиния: фигура 106">
                <a:extLst>
                  <a:ext uri="{FF2B5EF4-FFF2-40B4-BE49-F238E27FC236}">
                    <a16:creationId xmlns:a16="http://schemas.microsoft.com/office/drawing/2014/main" id="{24BB7B6B-0D6F-F80D-7A2A-75E2A60076CC}"/>
                  </a:ext>
                </a:extLst>
              </p:cNvPr>
              <p:cNvSpPr/>
              <p:nvPr/>
            </p:nvSpPr>
            <p:spPr>
              <a:xfrm>
                <a:off x="15877288" y="6323872"/>
                <a:ext cx="169783" cy="1252009"/>
              </a:xfrm>
              <a:custGeom>
                <a:avLst/>
                <a:gdLst>
                  <a:gd name="connsiteX0" fmla="*/ 152078 w 169783"/>
                  <a:gd name="connsiteY0" fmla="*/ 815189 h 1252009"/>
                  <a:gd name="connsiteX1" fmla="*/ 145398 w 169783"/>
                  <a:gd name="connsiteY1" fmla="*/ 766549 h 1252009"/>
                  <a:gd name="connsiteX2" fmla="*/ 122122 w 169783"/>
                  <a:gd name="connsiteY2" fmla="*/ 488279 h 1252009"/>
                  <a:gd name="connsiteX3" fmla="*/ 118156 w 169783"/>
                  <a:gd name="connsiteY3" fmla="*/ 318769 h 1252009"/>
                  <a:gd name="connsiteX4" fmla="*/ 92374 w 169783"/>
                  <a:gd name="connsiteY4" fmla="*/ 30061 h 1252009"/>
                  <a:gd name="connsiteX5" fmla="*/ 84755 w 169783"/>
                  <a:gd name="connsiteY5" fmla="*/ 30061 h 1252009"/>
                  <a:gd name="connsiteX6" fmla="*/ 110536 w 169783"/>
                  <a:gd name="connsiteY6" fmla="*/ 301443 h 1252009"/>
                  <a:gd name="connsiteX7" fmla="*/ 28913 w 169783"/>
                  <a:gd name="connsiteY7" fmla="*/ 164082 h 1252009"/>
                  <a:gd name="connsiteX8" fmla="*/ 7411 w 169783"/>
                  <a:gd name="connsiteY8" fmla="*/ 0 h 1252009"/>
                  <a:gd name="connsiteX9" fmla="*/ 0 w 169783"/>
                  <a:gd name="connsiteY9" fmla="*/ 1148 h 1252009"/>
                  <a:gd name="connsiteX10" fmla="*/ 21502 w 169783"/>
                  <a:gd name="connsiteY10" fmla="*/ 164917 h 1252009"/>
                  <a:gd name="connsiteX11" fmla="*/ 110640 w 169783"/>
                  <a:gd name="connsiteY11" fmla="*/ 308958 h 1252009"/>
                  <a:gd name="connsiteX12" fmla="*/ 110640 w 169783"/>
                  <a:gd name="connsiteY12" fmla="*/ 318561 h 1252009"/>
                  <a:gd name="connsiteX13" fmla="*/ 114711 w 169783"/>
                  <a:gd name="connsiteY13" fmla="*/ 488383 h 1252009"/>
                  <a:gd name="connsiteX14" fmla="*/ 137987 w 169783"/>
                  <a:gd name="connsiteY14" fmla="*/ 767280 h 1252009"/>
                  <a:gd name="connsiteX15" fmla="*/ 144668 w 169783"/>
                  <a:gd name="connsiteY15" fmla="*/ 815816 h 1252009"/>
                  <a:gd name="connsiteX16" fmla="*/ 159489 w 169783"/>
                  <a:gd name="connsiteY16" fmla="*/ 1252010 h 1252009"/>
                  <a:gd name="connsiteX17" fmla="*/ 167004 w 169783"/>
                  <a:gd name="connsiteY17" fmla="*/ 1252010 h 1252009"/>
                  <a:gd name="connsiteX18" fmla="*/ 152078 w 169783"/>
                  <a:gd name="connsiteY18" fmla="*/ 815189 h 12520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69783" h="1252009">
                    <a:moveTo>
                      <a:pt x="152078" y="815189"/>
                    </a:moveTo>
                    <a:cubicBezTo>
                      <a:pt x="149782" y="796193"/>
                      <a:pt x="147486" y="781058"/>
                      <a:pt x="145398" y="766549"/>
                    </a:cubicBezTo>
                    <a:cubicBezTo>
                      <a:pt x="138196" y="717909"/>
                      <a:pt x="131307" y="671983"/>
                      <a:pt x="122122" y="488279"/>
                    </a:cubicBezTo>
                    <a:cubicBezTo>
                      <a:pt x="118677" y="419181"/>
                      <a:pt x="118364" y="365844"/>
                      <a:pt x="118156" y="318769"/>
                    </a:cubicBezTo>
                    <a:cubicBezTo>
                      <a:pt x="117634" y="223473"/>
                      <a:pt x="117216" y="154270"/>
                      <a:pt x="92374" y="30061"/>
                    </a:cubicBezTo>
                    <a:lnTo>
                      <a:pt x="84755" y="30061"/>
                    </a:lnTo>
                    <a:cubicBezTo>
                      <a:pt x="103324" y="119293"/>
                      <a:pt x="111976" y="210311"/>
                      <a:pt x="110536" y="301443"/>
                    </a:cubicBezTo>
                    <a:cubicBezTo>
                      <a:pt x="65027" y="299564"/>
                      <a:pt x="39037" y="255830"/>
                      <a:pt x="28913" y="164082"/>
                    </a:cubicBezTo>
                    <a:cubicBezTo>
                      <a:pt x="18475" y="67010"/>
                      <a:pt x="7515" y="626"/>
                      <a:pt x="7411" y="0"/>
                    </a:cubicBezTo>
                    <a:lnTo>
                      <a:pt x="0" y="1148"/>
                    </a:lnTo>
                    <a:cubicBezTo>
                      <a:pt x="0" y="1879"/>
                      <a:pt x="10438" y="68054"/>
                      <a:pt x="21502" y="164917"/>
                    </a:cubicBezTo>
                    <a:cubicBezTo>
                      <a:pt x="31940" y="260005"/>
                      <a:pt x="61165" y="307079"/>
                      <a:pt x="110640" y="308958"/>
                    </a:cubicBezTo>
                    <a:lnTo>
                      <a:pt x="110640" y="318561"/>
                    </a:lnTo>
                    <a:cubicBezTo>
                      <a:pt x="110640" y="365635"/>
                      <a:pt x="111162" y="419076"/>
                      <a:pt x="114711" y="488383"/>
                    </a:cubicBezTo>
                    <a:cubicBezTo>
                      <a:pt x="123896" y="672401"/>
                      <a:pt x="130681" y="718014"/>
                      <a:pt x="137987" y="767280"/>
                    </a:cubicBezTo>
                    <a:cubicBezTo>
                      <a:pt x="140075" y="781788"/>
                      <a:pt x="142267" y="796819"/>
                      <a:pt x="144668" y="815816"/>
                    </a:cubicBezTo>
                    <a:cubicBezTo>
                      <a:pt x="161138" y="960598"/>
                      <a:pt x="166096" y="1106445"/>
                      <a:pt x="159489" y="1252010"/>
                    </a:cubicBezTo>
                    <a:lnTo>
                      <a:pt x="167004" y="1252010"/>
                    </a:lnTo>
                    <a:cubicBezTo>
                      <a:pt x="173538" y="1106236"/>
                      <a:pt x="168549" y="960181"/>
                      <a:pt x="152078" y="815189"/>
                    </a:cubicBezTo>
                    <a:close/>
                  </a:path>
                </a:pathLst>
              </a:custGeom>
              <a:solidFill>
                <a:srgbClr val="37474F"/>
              </a:solidFill>
              <a:ln w="104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</p:grpSp>
        <p:grpSp>
          <p:nvGrpSpPr>
            <p:cNvPr id="108" name="Рисунок 5">
              <a:extLst>
                <a:ext uri="{FF2B5EF4-FFF2-40B4-BE49-F238E27FC236}">
                  <a16:creationId xmlns:a16="http://schemas.microsoft.com/office/drawing/2014/main" id="{C4A4E7DF-547D-CDF3-0618-F47C446A38CF}"/>
                </a:ext>
              </a:extLst>
            </p:cNvPr>
            <p:cNvGrpSpPr/>
            <p:nvPr/>
          </p:nvGrpSpPr>
          <p:grpSpPr>
            <a:xfrm>
              <a:off x="14859543" y="5258941"/>
              <a:ext cx="1871994" cy="2599209"/>
              <a:chOff x="14859543" y="5258941"/>
              <a:chExt cx="1871994" cy="2599209"/>
            </a:xfrm>
          </p:grpSpPr>
          <p:grpSp>
            <p:nvGrpSpPr>
              <p:cNvPr id="109" name="Рисунок 5">
                <a:extLst>
                  <a:ext uri="{FF2B5EF4-FFF2-40B4-BE49-F238E27FC236}">
                    <a16:creationId xmlns:a16="http://schemas.microsoft.com/office/drawing/2014/main" id="{3DEFF362-F030-FC48-3518-24A5E3C85D55}"/>
                  </a:ext>
                </a:extLst>
              </p:cNvPr>
              <p:cNvGrpSpPr/>
              <p:nvPr/>
            </p:nvGrpSpPr>
            <p:grpSpPr>
              <a:xfrm>
                <a:off x="15487673" y="5258941"/>
                <a:ext cx="579233" cy="450875"/>
                <a:chOff x="15487673" y="5258941"/>
                <a:chExt cx="579233" cy="450875"/>
              </a:xfrm>
            </p:grpSpPr>
            <p:sp>
              <p:nvSpPr>
                <p:cNvPr id="110" name="Полилиния: фигура 109">
                  <a:extLst>
                    <a:ext uri="{FF2B5EF4-FFF2-40B4-BE49-F238E27FC236}">
                      <a16:creationId xmlns:a16="http://schemas.microsoft.com/office/drawing/2014/main" id="{15FFBC50-F134-0D0B-4514-D467BDCE66AE}"/>
                    </a:ext>
                  </a:extLst>
                </p:cNvPr>
                <p:cNvSpPr/>
                <p:nvPr/>
              </p:nvSpPr>
              <p:spPr>
                <a:xfrm>
                  <a:off x="15666902" y="5272643"/>
                  <a:ext cx="284653" cy="259044"/>
                </a:xfrm>
                <a:custGeom>
                  <a:avLst/>
                  <a:gdLst>
                    <a:gd name="connsiteX0" fmla="*/ 95988 w 284653"/>
                    <a:gd name="connsiteY0" fmla="*/ 244912 h 259044"/>
                    <a:gd name="connsiteX1" fmla="*/ 276875 w 284653"/>
                    <a:gd name="connsiteY1" fmla="*/ 188339 h 259044"/>
                    <a:gd name="connsiteX2" fmla="*/ 188676 w 284653"/>
                    <a:gd name="connsiteY2" fmla="*/ 14133 h 259044"/>
                    <a:gd name="connsiteX3" fmla="*/ 7789 w 284653"/>
                    <a:gd name="connsiteY3" fmla="*/ 70705 h 259044"/>
                    <a:gd name="connsiteX4" fmla="*/ 95988 w 284653"/>
                    <a:gd name="connsiteY4" fmla="*/ 244912 h 2590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84653" h="259044">
                      <a:moveTo>
                        <a:pt x="95988" y="244912"/>
                      </a:moveTo>
                      <a:cubicBezTo>
                        <a:pt x="170305" y="277373"/>
                        <a:pt x="251302" y="252009"/>
                        <a:pt x="276875" y="188339"/>
                      </a:cubicBezTo>
                      <a:cubicBezTo>
                        <a:pt x="302447" y="124669"/>
                        <a:pt x="262888" y="46594"/>
                        <a:pt x="188676" y="14133"/>
                      </a:cubicBezTo>
                      <a:cubicBezTo>
                        <a:pt x="114463" y="-18329"/>
                        <a:pt x="33362" y="7035"/>
                        <a:pt x="7789" y="70705"/>
                      </a:cubicBezTo>
                      <a:cubicBezTo>
                        <a:pt x="-17783" y="134376"/>
                        <a:pt x="21671" y="212346"/>
                        <a:pt x="95988" y="244912"/>
                      </a:cubicBezTo>
                      <a:close/>
                    </a:path>
                  </a:pathLst>
                </a:custGeom>
                <a:solidFill>
                  <a:srgbClr val="407BFF"/>
                </a:solidFill>
                <a:ln w="1042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ru-RU"/>
                </a:p>
              </p:txBody>
            </p:sp>
            <p:sp>
              <p:nvSpPr>
                <p:cNvPr id="111" name="Полилиния: фигура 110">
                  <a:extLst>
                    <a:ext uri="{FF2B5EF4-FFF2-40B4-BE49-F238E27FC236}">
                      <a16:creationId xmlns:a16="http://schemas.microsoft.com/office/drawing/2014/main" id="{18A86091-6E86-4336-DA05-634FCB9D6567}"/>
                    </a:ext>
                  </a:extLst>
                </p:cNvPr>
                <p:cNvSpPr/>
                <p:nvPr/>
              </p:nvSpPr>
              <p:spPr>
                <a:xfrm>
                  <a:off x="15487673" y="5258941"/>
                  <a:ext cx="579233" cy="450875"/>
                </a:xfrm>
                <a:custGeom>
                  <a:avLst/>
                  <a:gdLst>
                    <a:gd name="connsiteX0" fmla="*/ 370722 w 579233"/>
                    <a:gd name="connsiteY0" fmla="*/ 46623 h 450875"/>
                    <a:gd name="connsiteX1" fmla="*/ 11663 w 579233"/>
                    <a:gd name="connsiteY1" fmla="*/ 88374 h 450875"/>
                    <a:gd name="connsiteX2" fmla="*/ 208519 w 579233"/>
                    <a:gd name="connsiteY2" fmla="*/ 404221 h 450875"/>
                    <a:gd name="connsiteX3" fmla="*/ 567578 w 579233"/>
                    <a:gd name="connsiteY3" fmla="*/ 362470 h 450875"/>
                    <a:gd name="connsiteX4" fmla="*/ 370722 w 579233"/>
                    <a:gd name="connsiteY4" fmla="*/ 46623 h 4508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79233" h="450875">
                      <a:moveTo>
                        <a:pt x="370722" y="46623"/>
                      </a:moveTo>
                      <a:cubicBezTo>
                        <a:pt x="217182" y="-29155"/>
                        <a:pt x="56441" y="-10680"/>
                        <a:pt x="11663" y="88374"/>
                      </a:cubicBezTo>
                      <a:cubicBezTo>
                        <a:pt x="-33115" y="187428"/>
                        <a:pt x="54980" y="328443"/>
                        <a:pt x="208519" y="404221"/>
                      </a:cubicBezTo>
                      <a:cubicBezTo>
                        <a:pt x="362059" y="479999"/>
                        <a:pt x="522800" y="461628"/>
                        <a:pt x="567578" y="362470"/>
                      </a:cubicBezTo>
                      <a:cubicBezTo>
                        <a:pt x="612356" y="263311"/>
                        <a:pt x="524157" y="122506"/>
                        <a:pt x="370722" y="46623"/>
                      </a:cubicBezTo>
                      <a:close/>
                    </a:path>
                  </a:pathLst>
                </a:custGeom>
                <a:solidFill>
                  <a:srgbClr val="407BFF"/>
                </a:solidFill>
                <a:ln w="1042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ru-RU"/>
                </a:p>
              </p:txBody>
            </p:sp>
            <p:sp>
              <p:nvSpPr>
                <p:cNvPr id="112" name="Полилиния: фигура 111">
                  <a:extLst>
                    <a:ext uri="{FF2B5EF4-FFF2-40B4-BE49-F238E27FC236}">
                      <a16:creationId xmlns:a16="http://schemas.microsoft.com/office/drawing/2014/main" id="{5BBB8B3D-870D-8E67-4538-DD5F7C094B44}"/>
                    </a:ext>
                  </a:extLst>
                </p:cNvPr>
                <p:cNvSpPr/>
                <p:nvPr/>
              </p:nvSpPr>
              <p:spPr>
                <a:xfrm>
                  <a:off x="15487673" y="5258941"/>
                  <a:ext cx="579233" cy="450875"/>
                </a:xfrm>
                <a:custGeom>
                  <a:avLst/>
                  <a:gdLst>
                    <a:gd name="connsiteX0" fmla="*/ 370722 w 579233"/>
                    <a:gd name="connsiteY0" fmla="*/ 46623 h 450875"/>
                    <a:gd name="connsiteX1" fmla="*/ 11663 w 579233"/>
                    <a:gd name="connsiteY1" fmla="*/ 88374 h 450875"/>
                    <a:gd name="connsiteX2" fmla="*/ 208519 w 579233"/>
                    <a:gd name="connsiteY2" fmla="*/ 404221 h 450875"/>
                    <a:gd name="connsiteX3" fmla="*/ 567578 w 579233"/>
                    <a:gd name="connsiteY3" fmla="*/ 362470 h 450875"/>
                    <a:gd name="connsiteX4" fmla="*/ 370722 w 579233"/>
                    <a:gd name="connsiteY4" fmla="*/ 46623 h 4508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79233" h="450875">
                      <a:moveTo>
                        <a:pt x="370722" y="46623"/>
                      </a:moveTo>
                      <a:cubicBezTo>
                        <a:pt x="217182" y="-29155"/>
                        <a:pt x="56441" y="-10680"/>
                        <a:pt x="11663" y="88374"/>
                      </a:cubicBezTo>
                      <a:cubicBezTo>
                        <a:pt x="-33115" y="187428"/>
                        <a:pt x="54980" y="328443"/>
                        <a:pt x="208519" y="404221"/>
                      </a:cubicBezTo>
                      <a:cubicBezTo>
                        <a:pt x="362059" y="479999"/>
                        <a:pt x="522800" y="461628"/>
                        <a:pt x="567578" y="362470"/>
                      </a:cubicBezTo>
                      <a:cubicBezTo>
                        <a:pt x="612356" y="263311"/>
                        <a:pt x="524157" y="122506"/>
                        <a:pt x="370722" y="46623"/>
                      </a:cubicBezTo>
                      <a:close/>
                    </a:path>
                  </a:pathLst>
                </a:custGeom>
                <a:solidFill>
                  <a:srgbClr val="000000">
                    <a:alpha val="30000"/>
                  </a:srgbClr>
                </a:solidFill>
                <a:ln w="1042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ru-RU"/>
                </a:p>
              </p:txBody>
            </p:sp>
            <p:sp>
              <p:nvSpPr>
                <p:cNvPr id="113" name="Полилиния: фигура 112">
                  <a:extLst>
                    <a:ext uri="{FF2B5EF4-FFF2-40B4-BE49-F238E27FC236}">
                      <a16:creationId xmlns:a16="http://schemas.microsoft.com/office/drawing/2014/main" id="{C2B005B1-2BB4-3014-691B-698A76AD226C}"/>
                    </a:ext>
                  </a:extLst>
                </p:cNvPr>
                <p:cNvSpPr/>
                <p:nvPr/>
              </p:nvSpPr>
              <p:spPr>
                <a:xfrm>
                  <a:off x="15593478" y="5374822"/>
                  <a:ext cx="332446" cy="258273"/>
                </a:xfrm>
                <a:custGeom>
                  <a:avLst/>
                  <a:gdLst>
                    <a:gd name="connsiteX0" fmla="*/ 325770 w 332446"/>
                    <a:gd name="connsiteY0" fmla="*/ 208178 h 258273"/>
                    <a:gd name="connsiteX1" fmla="*/ 267109 w 332446"/>
                    <a:gd name="connsiteY1" fmla="*/ 253582 h 258273"/>
                    <a:gd name="connsiteX2" fmla="*/ 253123 w 332446"/>
                    <a:gd name="connsiteY2" fmla="*/ 256609 h 258273"/>
                    <a:gd name="connsiteX3" fmla="*/ 119624 w 332446"/>
                    <a:gd name="connsiteY3" fmla="*/ 231872 h 258273"/>
                    <a:gd name="connsiteX4" fmla="*/ 6687 w 332446"/>
                    <a:gd name="connsiteY4" fmla="*/ 50255 h 258273"/>
                    <a:gd name="connsiteX5" fmla="*/ 43428 w 332446"/>
                    <a:gd name="connsiteY5" fmla="*/ 13305 h 258273"/>
                    <a:gd name="connsiteX6" fmla="*/ 212729 w 332446"/>
                    <a:gd name="connsiteY6" fmla="*/ 26665 h 258273"/>
                    <a:gd name="connsiteX7" fmla="*/ 318776 w 332446"/>
                    <a:gd name="connsiteY7" fmla="*/ 124154 h 258273"/>
                    <a:gd name="connsiteX8" fmla="*/ 325770 w 332446"/>
                    <a:gd name="connsiteY8" fmla="*/ 208178 h 25827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332446" h="258273">
                      <a:moveTo>
                        <a:pt x="325770" y="208178"/>
                      </a:moveTo>
                      <a:cubicBezTo>
                        <a:pt x="314121" y="231430"/>
                        <a:pt x="292536" y="248134"/>
                        <a:pt x="267109" y="253582"/>
                      </a:cubicBezTo>
                      <a:cubicBezTo>
                        <a:pt x="262506" y="254835"/>
                        <a:pt x="257830" y="255847"/>
                        <a:pt x="253123" y="256609"/>
                      </a:cubicBezTo>
                      <a:cubicBezTo>
                        <a:pt x="207144" y="262214"/>
                        <a:pt x="160540" y="253582"/>
                        <a:pt x="119624" y="231872"/>
                      </a:cubicBezTo>
                      <a:cubicBezTo>
                        <a:pt x="31529" y="188451"/>
                        <a:pt x="-18990" y="107245"/>
                        <a:pt x="6687" y="50255"/>
                      </a:cubicBezTo>
                      <a:cubicBezTo>
                        <a:pt x="14296" y="34065"/>
                        <a:pt x="27281" y="21008"/>
                        <a:pt x="43428" y="13305"/>
                      </a:cubicBezTo>
                      <a:cubicBezTo>
                        <a:pt x="85179" y="-7571"/>
                        <a:pt x="149789" y="-4439"/>
                        <a:pt x="212729" y="26665"/>
                      </a:cubicBezTo>
                      <a:cubicBezTo>
                        <a:pt x="257413" y="47257"/>
                        <a:pt x="294508" y="81356"/>
                        <a:pt x="318776" y="124154"/>
                      </a:cubicBezTo>
                      <a:cubicBezTo>
                        <a:pt x="333598" y="153380"/>
                        <a:pt x="337042" y="183127"/>
                        <a:pt x="325770" y="208178"/>
                      </a:cubicBezTo>
                      <a:close/>
                    </a:path>
                  </a:pathLst>
                </a:custGeom>
                <a:solidFill>
                  <a:srgbClr val="000000">
                    <a:alpha val="30000"/>
                  </a:srgbClr>
                </a:solidFill>
                <a:ln w="1042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ru-RU"/>
                </a:p>
              </p:txBody>
            </p:sp>
          </p:grpSp>
          <p:sp>
            <p:nvSpPr>
              <p:cNvPr id="114" name="Полилиния: фигура 113">
                <a:extLst>
                  <a:ext uri="{FF2B5EF4-FFF2-40B4-BE49-F238E27FC236}">
                    <a16:creationId xmlns:a16="http://schemas.microsoft.com/office/drawing/2014/main" id="{1414F134-A949-61CB-7580-CAF61424A253}"/>
                  </a:ext>
                </a:extLst>
              </p:cNvPr>
              <p:cNvSpPr/>
              <p:nvPr/>
            </p:nvSpPr>
            <p:spPr>
              <a:xfrm>
                <a:off x="14859543" y="5709435"/>
                <a:ext cx="778928" cy="402570"/>
              </a:xfrm>
              <a:custGeom>
                <a:avLst/>
                <a:gdLst>
                  <a:gd name="connsiteX0" fmla="*/ 281048 w 778928"/>
                  <a:gd name="connsiteY0" fmla="*/ 145573 h 402570"/>
                  <a:gd name="connsiteX1" fmla="*/ 232408 w 778928"/>
                  <a:gd name="connsiteY1" fmla="*/ 90148 h 402570"/>
                  <a:gd name="connsiteX2" fmla="*/ 161327 w 778928"/>
                  <a:gd name="connsiteY2" fmla="*/ 27522 h 402570"/>
                  <a:gd name="connsiteX3" fmla="*/ 144626 w 778928"/>
                  <a:gd name="connsiteY3" fmla="*/ 14370 h 402570"/>
                  <a:gd name="connsiteX4" fmla="*/ 136798 w 778928"/>
                  <a:gd name="connsiteY4" fmla="*/ 7690 h 402570"/>
                  <a:gd name="connsiteX5" fmla="*/ 128865 w 778928"/>
                  <a:gd name="connsiteY5" fmla="*/ 5394 h 402570"/>
                  <a:gd name="connsiteX6" fmla="*/ 123542 w 778928"/>
                  <a:gd name="connsiteY6" fmla="*/ 12074 h 402570"/>
                  <a:gd name="connsiteX7" fmla="*/ 126778 w 778928"/>
                  <a:gd name="connsiteY7" fmla="*/ 39734 h 402570"/>
                  <a:gd name="connsiteX8" fmla="*/ 143687 w 778928"/>
                  <a:gd name="connsiteY8" fmla="*/ 62801 h 402570"/>
                  <a:gd name="connsiteX9" fmla="*/ 135650 w 778928"/>
                  <a:gd name="connsiteY9" fmla="*/ 68333 h 402570"/>
                  <a:gd name="connsiteX10" fmla="*/ 66552 w 778928"/>
                  <a:gd name="connsiteY10" fmla="*/ 12283 h 402570"/>
                  <a:gd name="connsiteX11" fmla="*/ 45154 w 778928"/>
                  <a:gd name="connsiteY11" fmla="*/ 592 h 402570"/>
                  <a:gd name="connsiteX12" fmla="*/ 34717 w 778928"/>
                  <a:gd name="connsiteY12" fmla="*/ 3724 h 402570"/>
                  <a:gd name="connsiteX13" fmla="*/ 23653 w 778928"/>
                  <a:gd name="connsiteY13" fmla="*/ 2367 h 402570"/>
                  <a:gd name="connsiteX14" fmla="*/ 7370 w 778928"/>
                  <a:gd name="connsiteY14" fmla="*/ 4767 h 402570"/>
                  <a:gd name="connsiteX15" fmla="*/ 63 w 778928"/>
                  <a:gd name="connsiteY15" fmla="*/ 18545 h 402570"/>
                  <a:gd name="connsiteX16" fmla="*/ 3925 w 778928"/>
                  <a:gd name="connsiteY16" fmla="*/ 30862 h 402570"/>
                  <a:gd name="connsiteX17" fmla="*/ 2777 w 778928"/>
                  <a:gd name="connsiteY17" fmla="*/ 36916 h 402570"/>
                  <a:gd name="connsiteX18" fmla="*/ 12171 w 778928"/>
                  <a:gd name="connsiteY18" fmla="*/ 61758 h 402570"/>
                  <a:gd name="connsiteX19" fmla="*/ 19686 w 778928"/>
                  <a:gd name="connsiteY19" fmla="*/ 83468 h 402570"/>
                  <a:gd name="connsiteX20" fmla="*/ 30855 w 778928"/>
                  <a:gd name="connsiteY20" fmla="*/ 105179 h 402570"/>
                  <a:gd name="connsiteX21" fmla="*/ 67909 w 778928"/>
                  <a:gd name="connsiteY21" fmla="*/ 148809 h 402570"/>
                  <a:gd name="connsiteX22" fmla="*/ 134919 w 778928"/>
                  <a:gd name="connsiteY22" fmla="*/ 186384 h 402570"/>
                  <a:gd name="connsiteX23" fmla="*/ 190657 w 778928"/>
                  <a:gd name="connsiteY23" fmla="*/ 217698 h 402570"/>
                  <a:gd name="connsiteX24" fmla="*/ 370186 w 778928"/>
                  <a:gd name="connsiteY24" fmla="*/ 365183 h 402570"/>
                  <a:gd name="connsiteX25" fmla="*/ 513497 w 778928"/>
                  <a:gd name="connsiteY25" fmla="*/ 384180 h 402570"/>
                  <a:gd name="connsiteX26" fmla="*/ 724027 w 778928"/>
                  <a:gd name="connsiteY26" fmla="*/ 255483 h 402570"/>
                  <a:gd name="connsiteX27" fmla="*/ 778929 w 778928"/>
                  <a:gd name="connsiteY27" fmla="*/ 72822 h 402570"/>
                  <a:gd name="connsiteX28" fmla="*/ 611925 w 778928"/>
                  <a:gd name="connsiteY28" fmla="*/ 123027 h 402570"/>
                  <a:gd name="connsiteX29" fmla="*/ 458698 w 778928"/>
                  <a:gd name="connsiteY29" fmla="*/ 238469 h 402570"/>
                  <a:gd name="connsiteX30" fmla="*/ 281048 w 778928"/>
                  <a:gd name="connsiteY30" fmla="*/ 145573 h 4025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778928" h="402570">
                    <a:moveTo>
                      <a:pt x="281048" y="145573"/>
                    </a:moveTo>
                    <a:cubicBezTo>
                      <a:pt x="253805" y="128142"/>
                      <a:pt x="246186" y="107579"/>
                      <a:pt x="232408" y="90148"/>
                    </a:cubicBezTo>
                    <a:cubicBezTo>
                      <a:pt x="214768" y="67916"/>
                      <a:pt x="193058" y="54138"/>
                      <a:pt x="161327" y="27522"/>
                    </a:cubicBezTo>
                    <a:lnTo>
                      <a:pt x="144626" y="14370"/>
                    </a:lnTo>
                    <a:cubicBezTo>
                      <a:pt x="141881" y="12314"/>
                      <a:pt x="139261" y="10080"/>
                      <a:pt x="136798" y="7690"/>
                    </a:cubicBezTo>
                    <a:cubicBezTo>
                      <a:pt x="134606" y="5394"/>
                      <a:pt x="132623" y="3515"/>
                      <a:pt x="128865" y="5394"/>
                    </a:cubicBezTo>
                    <a:cubicBezTo>
                      <a:pt x="126318" y="6876"/>
                      <a:pt x="124419" y="9256"/>
                      <a:pt x="123542" y="12074"/>
                    </a:cubicBezTo>
                    <a:cubicBezTo>
                      <a:pt x="120630" y="21332"/>
                      <a:pt x="121799" y="31394"/>
                      <a:pt x="126778" y="39734"/>
                    </a:cubicBezTo>
                    <a:cubicBezTo>
                      <a:pt x="131673" y="47938"/>
                      <a:pt x="137330" y="55672"/>
                      <a:pt x="143687" y="62801"/>
                    </a:cubicBezTo>
                    <a:cubicBezTo>
                      <a:pt x="148175" y="68542"/>
                      <a:pt x="139720" y="68855"/>
                      <a:pt x="135650" y="68333"/>
                    </a:cubicBezTo>
                    <a:cubicBezTo>
                      <a:pt x="115922" y="66037"/>
                      <a:pt x="81791" y="24077"/>
                      <a:pt x="66552" y="12283"/>
                    </a:cubicBezTo>
                    <a:cubicBezTo>
                      <a:pt x="59663" y="6855"/>
                      <a:pt x="55279" y="-2435"/>
                      <a:pt x="45154" y="592"/>
                    </a:cubicBezTo>
                    <a:cubicBezTo>
                      <a:pt x="41793" y="2001"/>
                      <a:pt x="38297" y="3056"/>
                      <a:pt x="34717" y="3724"/>
                    </a:cubicBezTo>
                    <a:cubicBezTo>
                      <a:pt x="30980" y="3797"/>
                      <a:pt x="27254" y="3337"/>
                      <a:pt x="23653" y="2367"/>
                    </a:cubicBezTo>
                    <a:cubicBezTo>
                      <a:pt x="18110" y="1313"/>
                      <a:pt x="12369" y="2158"/>
                      <a:pt x="7370" y="4767"/>
                    </a:cubicBezTo>
                    <a:cubicBezTo>
                      <a:pt x="2401" y="7492"/>
                      <a:pt x="-469" y="12909"/>
                      <a:pt x="63" y="18545"/>
                    </a:cubicBezTo>
                    <a:cubicBezTo>
                      <a:pt x="794" y="22825"/>
                      <a:pt x="3925" y="26582"/>
                      <a:pt x="3925" y="30862"/>
                    </a:cubicBezTo>
                    <a:cubicBezTo>
                      <a:pt x="3758" y="32918"/>
                      <a:pt x="3372" y="34943"/>
                      <a:pt x="2777" y="36916"/>
                    </a:cubicBezTo>
                    <a:cubicBezTo>
                      <a:pt x="1316" y="45892"/>
                      <a:pt x="7996" y="53720"/>
                      <a:pt x="12171" y="61758"/>
                    </a:cubicBezTo>
                    <a:cubicBezTo>
                      <a:pt x="16346" y="69795"/>
                      <a:pt x="16450" y="76475"/>
                      <a:pt x="19686" y="83468"/>
                    </a:cubicBezTo>
                    <a:cubicBezTo>
                      <a:pt x="22817" y="90994"/>
                      <a:pt x="26554" y="98248"/>
                      <a:pt x="30855" y="105179"/>
                    </a:cubicBezTo>
                    <a:cubicBezTo>
                      <a:pt x="41678" y="120950"/>
                      <a:pt x="54099" y="135573"/>
                      <a:pt x="67909" y="148809"/>
                    </a:cubicBezTo>
                    <a:cubicBezTo>
                      <a:pt x="87521" y="165666"/>
                      <a:pt x="110307" y="178441"/>
                      <a:pt x="134919" y="186384"/>
                    </a:cubicBezTo>
                    <a:cubicBezTo>
                      <a:pt x="155857" y="191906"/>
                      <a:pt x="175042" y="202688"/>
                      <a:pt x="190657" y="217698"/>
                    </a:cubicBezTo>
                    <a:cubicBezTo>
                      <a:pt x="218421" y="241913"/>
                      <a:pt x="323112" y="333035"/>
                      <a:pt x="370186" y="365183"/>
                    </a:cubicBezTo>
                    <a:cubicBezTo>
                      <a:pt x="427177" y="404012"/>
                      <a:pt x="443250" y="416328"/>
                      <a:pt x="513497" y="384180"/>
                    </a:cubicBezTo>
                    <a:cubicBezTo>
                      <a:pt x="559945" y="363305"/>
                      <a:pt x="724027" y="255483"/>
                      <a:pt x="724027" y="255483"/>
                    </a:cubicBezTo>
                    <a:lnTo>
                      <a:pt x="778929" y="72822"/>
                    </a:lnTo>
                    <a:cubicBezTo>
                      <a:pt x="778929" y="72822"/>
                      <a:pt x="710249" y="48815"/>
                      <a:pt x="611925" y="123027"/>
                    </a:cubicBezTo>
                    <a:cubicBezTo>
                      <a:pt x="541574" y="176156"/>
                      <a:pt x="458698" y="238469"/>
                      <a:pt x="458698" y="238469"/>
                    </a:cubicBezTo>
                    <a:cubicBezTo>
                      <a:pt x="458698" y="238469"/>
                      <a:pt x="304220" y="160394"/>
                      <a:pt x="281048" y="145573"/>
                    </a:cubicBezTo>
                    <a:close/>
                  </a:path>
                </a:pathLst>
              </a:custGeom>
              <a:solidFill>
                <a:srgbClr val="F28F8F"/>
              </a:solidFill>
              <a:ln w="104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115" name="Полилиния: фигура 114">
                <a:extLst>
                  <a:ext uri="{FF2B5EF4-FFF2-40B4-BE49-F238E27FC236}">
                    <a16:creationId xmlns:a16="http://schemas.microsoft.com/office/drawing/2014/main" id="{9827503B-52AD-AFA3-2178-5EF39E98021C}"/>
                  </a:ext>
                </a:extLst>
              </p:cNvPr>
              <p:cNvSpPr/>
              <p:nvPr/>
            </p:nvSpPr>
            <p:spPr>
              <a:xfrm>
                <a:off x="15213550" y="5757728"/>
                <a:ext cx="372210" cy="359311"/>
              </a:xfrm>
              <a:custGeom>
                <a:avLst/>
                <a:gdLst>
                  <a:gd name="connsiteX0" fmla="*/ 229631 w 372210"/>
                  <a:gd name="connsiteY0" fmla="*/ 301338 h 359311"/>
                  <a:gd name="connsiteX1" fmla="*/ 372211 w 372210"/>
                  <a:gd name="connsiteY1" fmla="*/ 217836 h 359311"/>
                  <a:gd name="connsiteX2" fmla="*/ 372211 w 372210"/>
                  <a:gd name="connsiteY2" fmla="*/ 0 h 359311"/>
                  <a:gd name="connsiteX3" fmla="*/ 282968 w 372210"/>
                  <a:gd name="connsiteY3" fmla="*/ 47387 h 359311"/>
                  <a:gd name="connsiteX4" fmla="*/ 107509 w 372210"/>
                  <a:gd name="connsiteY4" fmla="*/ 187149 h 359311"/>
                  <a:gd name="connsiteX5" fmla="*/ 69829 w 372210"/>
                  <a:gd name="connsiteY5" fmla="*/ 171910 h 359311"/>
                  <a:gd name="connsiteX6" fmla="*/ 52189 w 372210"/>
                  <a:gd name="connsiteY6" fmla="*/ 246122 h 359311"/>
                  <a:gd name="connsiteX7" fmla="*/ 0 w 372210"/>
                  <a:gd name="connsiteY7" fmla="*/ 307810 h 359311"/>
                  <a:gd name="connsiteX8" fmla="*/ 81728 w 372210"/>
                  <a:gd name="connsiteY8" fmla="*/ 357806 h 359311"/>
                  <a:gd name="connsiteX9" fmla="*/ 229631 w 372210"/>
                  <a:gd name="connsiteY9" fmla="*/ 301338 h 3593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72210" h="359311">
                    <a:moveTo>
                      <a:pt x="229631" y="301338"/>
                    </a:moveTo>
                    <a:lnTo>
                      <a:pt x="372211" y="217836"/>
                    </a:lnTo>
                    <a:lnTo>
                      <a:pt x="372211" y="0"/>
                    </a:lnTo>
                    <a:cubicBezTo>
                      <a:pt x="340897" y="4488"/>
                      <a:pt x="313655" y="24633"/>
                      <a:pt x="282968" y="47387"/>
                    </a:cubicBezTo>
                    <a:cubicBezTo>
                      <a:pt x="244139" y="76404"/>
                      <a:pt x="107509" y="187149"/>
                      <a:pt x="107509" y="187149"/>
                    </a:cubicBezTo>
                    <a:lnTo>
                      <a:pt x="69829" y="171910"/>
                    </a:lnTo>
                    <a:cubicBezTo>
                      <a:pt x="68555" y="197524"/>
                      <a:pt x="62574" y="222679"/>
                      <a:pt x="52189" y="246122"/>
                    </a:cubicBezTo>
                    <a:cubicBezTo>
                      <a:pt x="42012" y="271841"/>
                      <a:pt x="23683" y="293520"/>
                      <a:pt x="0" y="307810"/>
                    </a:cubicBezTo>
                    <a:cubicBezTo>
                      <a:pt x="0" y="307810"/>
                      <a:pt x="54694" y="354153"/>
                      <a:pt x="81728" y="357806"/>
                    </a:cubicBezTo>
                    <a:cubicBezTo>
                      <a:pt x="108762" y="361460"/>
                      <a:pt x="123061" y="363443"/>
                      <a:pt x="229631" y="301338"/>
                    </a:cubicBezTo>
                    <a:close/>
                  </a:path>
                </a:pathLst>
              </a:custGeom>
              <a:solidFill>
                <a:srgbClr val="37474F"/>
              </a:solidFill>
              <a:ln w="104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116" name="Полилиния: фигура 115">
                <a:extLst>
                  <a:ext uri="{FF2B5EF4-FFF2-40B4-BE49-F238E27FC236}">
                    <a16:creationId xmlns:a16="http://schemas.microsoft.com/office/drawing/2014/main" id="{9CABF602-A16A-E04F-03CE-4FBD3A2683FC}"/>
                  </a:ext>
                </a:extLst>
              </p:cNvPr>
              <p:cNvSpPr/>
              <p:nvPr/>
            </p:nvSpPr>
            <p:spPr>
              <a:xfrm>
                <a:off x="15320955" y="5934961"/>
                <a:ext cx="50657" cy="88512"/>
              </a:xfrm>
              <a:custGeom>
                <a:avLst/>
                <a:gdLst>
                  <a:gd name="connsiteX0" fmla="*/ 0 w 50657"/>
                  <a:gd name="connsiteY0" fmla="*/ 9916 h 88512"/>
                  <a:gd name="connsiteX1" fmla="*/ 48849 w 50657"/>
                  <a:gd name="connsiteY1" fmla="*/ 88512 h 88512"/>
                  <a:gd name="connsiteX2" fmla="*/ 12316 w 50657"/>
                  <a:gd name="connsiteY2" fmla="*/ 0 h 885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0657" h="88512">
                    <a:moveTo>
                      <a:pt x="0" y="9916"/>
                    </a:moveTo>
                    <a:cubicBezTo>
                      <a:pt x="19414" y="17848"/>
                      <a:pt x="47596" y="53337"/>
                      <a:pt x="48849" y="88512"/>
                    </a:cubicBezTo>
                    <a:cubicBezTo>
                      <a:pt x="56009" y="54308"/>
                      <a:pt x="41521" y="19195"/>
                      <a:pt x="12316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 w="104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117" name="Полилиния: фигура 116">
                <a:extLst>
                  <a:ext uri="{FF2B5EF4-FFF2-40B4-BE49-F238E27FC236}">
                    <a16:creationId xmlns:a16="http://schemas.microsoft.com/office/drawing/2014/main" id="{32882E78-ED16-EB64-4E37-8CF9C3867242}"/>
                  </a:ext>
                </a:extLst>
              </p:cNvPr>
              <p:cNvSpPr/>
              <p:nvPr/>
            </p:nvSpPr>
            <p:spPr>
              <a:xfrm>
                <a:off x="15153089" y="5897396"/>
                <a:ext cx="151999" cy="174694"/>
              </a:xfrm>
              <a:custGeom>
                <a:avLst/>
                <a:gdLst>
                  <a:gd name="connsiteX0" fmla="*/ 151791 w 151999"/>
                  <a:gd name="connsiteY0" fmla="*/ 53743 h 174694"/>
                  <a:gd name="connsiteX1" fmla="*/ 129768 w 151999"/>
                  <a:gd name="connsiteY1" fmla="*/ 21490 h 174694"/>
                  <a:gd name="connsiteX2" fmla="*/ 73717 w 151999"/>
                  <a:gd name="connsiteY2" fmla="*/ 3537 h 174694"/>
                  <a:gd name="connsiteX3" fmla="*/ 90835 w 151999"/>
                  <a:gd name="connsiteY3" fmla="*/ 11679 h 174694"/>
                  <a:gd name="connsiteX4" fmla="*/ 71316 w 151999"/>
                  <a:gd name="connsiteY4" fmla="*/ 74305 h 174694"/>
                  <a:gd name="connsiteX5" fmla="*/ 13804 w 151999"/>
                  <a:gd name="connsiteY5" fmla="*/ 128164 h 174694"/>
                  <a:gd name="connsiteX6" fmla="*/ 1905 w 151999"/>
                  <a:gd name="connsiteY6" fmla="*/ 118353 h 174694"/>
                  <a:gd name="connsiteX7" fmla="*/ 7437 w 151999"/>
                  <a:gd name="connsiteY7" fmla="*/ 135993 h 174694"/>
                  <a:gd name="connsiteX8" fmla="*/ 63592 w 151999"/>
                  <a:gd name="connsiteY8" fmla="*/ 173882 h 174694"/>
                  <a:gd name="connsiteX9" fmla="*/ 127785 w 151999"/>
                  <a:gd name="connsiteY9" fmla="*/ 127434 h 174694"/>
                  <a:gd name="connsiteX10" fmla="*/ 151791 w 151999"/>
                  <a:gd name="connsiteY10" fmla="*/ 53743 h 1746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51999" h="174694">
                    <a:moveTo>
                      <a:pt x="151791" y="53743"/>
                    </a:moveTo>
                    <a:cubicBezTo>
                      <a:pt x="151531" y="39569"/>
                      <a:pt x="142878" y="26897"/>
                      <a:pt x="129768" y="21490"/>
                    </a:cubicBezTo>
                    <a:cubicBezTo>
                      <a:pt x="107326" y="10218"/>
                      <a:pt x="80189" y="-7631"/>
                      <a:pt x="73717" y="3537"/>
                    </a:cubicBezTo>
                    <a:lnTo>
                      <a:pt x="90835" y="11679"/>
                    </a:lnTo>
                    <a:cubicBezTo>
                      <a:pt x="89217" y="33776"/>
                      <a:pt x="82537" y="55204"/>
                      <a:pt x="71316" y="74305"/>
                    </a:cubicBezTo>
                    <a:cubicBezTo>
                      <a:pt x="40734" y="127434"/>
                      <a:pt x="13804" y="128164"/>
                      <a:pt x="13804" y="128164"/>
                    </a:cubicBezTo>
                    <a:lnTo>
                      <a:pt x="1905" y="118353"/>
                    </a:lnTo>
                    <a:cubicBezTo>
                      <a:pt x="1905" y="118353"/>
                      <a:pt x="-4984" y="123050"/>
                      <a:pt x="7437" y="135993"/>
                    </a:cubicBezTo>
                    <a:cubicBezTo>
                      <a:pt x="23908" y="151670"/>
                      <a:pt x="42894" y="164477"/>
                      <a:pt x="63592" y="173882"/>
                    </a:cubicBezTo>
                    <a:cubicBezTo>
                      <a:pt x="85198" y="179727"/>
                      <a:pt x="112545" y="153006"/>
                      <a:pt x="127785" y="127434"/>
                    </a:cubicBezTo>
                    <a:cubicBezTo>
                      <a:pt x="153775" y="85056"/>
                      <a:pt x="152313" y="65851"/>
                      <a:pt x="151791" y="53743"/>
                    </a:cubicBezTo>
                    <a:close/>
                  </a:path>
                </a:pathLst>
              </a:custGeom>
              <a:solidFill>
                <a:srgbClr val="455A64"/>
              </a:solidFill>
              <a:ln w="104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118" name="Полилиния: фигура 117">
                <a:extLst>
                  <a:ext uri="{FF2B5EF4-FFF2-40B4-BE49-F238E27FC236}">
                    <a16:creationId xmlns:a16="http://schemas.microsoft.com/office/drawing/2014/main" id="{392179D4-7C7F-AD7B-1124-6D7E169AAE9A}"/>
                  </a:ext>
                </a:extLst>
              </p:cNvPr>
              <p:cNvSpPr/>
              <p:nvPr/>
            </p:nvSpPr>
            <p:spPr>
              <a:xfrm>
                <a:off x="15001722" y="5794155"/>
                <a:ext cx="43153" cy="73064"/>
              </a:xfrm>
              <a:custGeom>
                <a:avLst/>
                <a:gdLst>
                  <a:gd name="connsiteX0" fmla="*/ 6935 w 43153"/>
                  <a:gd name="connsiteY0" fmla="*/ 0 h 73064"/>
                  <a:gd name="connsiteX1" fmla="*/ 43154 w 43153"/>
                  <a:gd name="connsiteY1" fmla="*/ 73064 h 73064"/>
                  <a:gd name="connsiteX2" fmla="*/ 5995 w 43153"/>
                  <a:gd name="connsiteY2" fmla="*/ 42899 h 73064"/>
                  <a:gd name="connsiteX3" fmla="*/ 6935 w 43153"/>
                  <a:gd name="connsiteY3" fmla="*/ 0 h 730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3153" h="73064">
                    <a:moveTo>
                      <a:pt x="6935" y="0"/>
                    </a:moveTo>
                    <a:cubicBezTo>
                      <a:pt x="985" y="30583"/>
                      <a:pt x="27080" y="62627"/>
                      <a:pt x="43154" y="73064"/>
                    </a:cubicBezTo>
                    <a:cubicBezTo>
                      <a:pt x="43154" y="73064"/>
                      <a:pt x="14972" y="62627"/>
                      <a:pt x="5995" y="42899"/>
                    </a:cubicBezTo>
                    <a:cubicBezTo>
                      <a:pt x="-3920" y="22128"/>
                      <a:pt x="-58" y="10751"/>
                      <a:pt x="6935" y="0"/>
                    </a:cubicBezTo>
                    <a:close/>
                  </a:path>
                </a:pathLst>
              </a:custGeom>
              <a:solidFill>
                <a:srgbClr val="B16668"/>
              </a:solidFill>
              <a:ln w="104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119" name="Полилиния: фигура 118">
                <a:extLst>
                  <a:ext uri="{FF2B5EF4-FFF2-40B4-BE49-F238E27FC236}">
                    <a16:creationId xmlns:a16="http://schemas.microsoft.com/office/drawing/2014/main" id="{3FA02C50-A8B2-13E0-BE6E-1A5C21376E82}"/>
                  </a:ext>
                </a:extLst>
              </p:cNvPr>
              <p:cNvSpPr/>
              <p:nvPr/>
            </p:nvSpPr>
            <p:spPr>
              <a:xfrm>
                <a:off x="15505286" y="5735808"/>
                <a:ext cx="544059" cy="748989"/>
              </a:xfrm>
              <a:custGeom>
                <a:avLst/>
                <a:gdLst>
                  <a:gd name="connsiteX0" fmla="*/ 358015 w 544059"/>
                  <a:gd name="connsiteY0" fmla="*/ 0 h 748989"/>
                  <a:gd name="connsiteX1" fmla="*/ 478885 w 544059"/>
                  <a:gd name="connsiteY1" fmla="*/ 36010 h 748989"/>
                  <a:gd name="connsiteX2" fmla="*/ 543390 w 544059"/>
                  <a:gd name="connsiteY2" fmla="*/ 72543 h 748989"/>
                  <a:gd name="connsiteX3" fmla="*/ 525437 w 544059"/>
                  <a:gd name="connsiteY3" fmla="*/ 304261 h 748989"/>
                  <a:gd name="connsiteX4" fmla="*/ 510302 w 544059"/>
                  <a:gd name="connsiteY4" fmla="*/ 487235 h 748989"/>
                  <a:gd name="connsiteX5" fmla="*/ 524811 w 544059"/>
                  <a:gd name="connsiteY5" fmla="*/ 675637 h 748989"/>
                  <a:gd name="connsiteX6" fmla="*/ 203536 w 544059"/>
                  <a:gd name="connsiteY6" fmla="*/ 747448 h 748989"/>
                  <a:gd name="connsiteX7" fmla="*/ 0 w 544059"/>
                  <a:gd name="connsiteY7" fmla="*/ 668330 h 748989"/>
                  <a:gd name="connsiteX8" fmla="*/ 3549 w 544059"/>
                  <a:gd name="connsiteY8" fmla="*/ 291631 h 748989"/>
                  <a:gd name="connsiteX9" fmla="*/ 80371 w 544059"/>
                  <a:gd name="connsiteY9" fmla="*/ 21919 h 748989"/>
                  <a:gd name="connsiteX10" fmla="*/ 193829 w 544059"/>
                  <a:gd name="connsiteY10" fmla="*/ 1670 h 7489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44059" h="748989">
                    <a:moveTo>
                      <a:pt x="358015" y="0"/>
                    </a:moveTo>
                    <a:cubicBezTo>
                      <a:pt x="385049" y="6785"/>
                      <a:pt x="432437" y="22232"/>
                      <a:pt x="478885" y="36010"/>
                    </a:cubicBezTo>
                    <a:cubicBezTo>
                      <a:pt x="506127" y="44152"/>
                      <a:pt x="519592" y="59391"/>
                      <a:pt x="543390" y="72543"/>
                    </a:cubicBezTo>
                    <a:cubicBezTo>
                      <a:pt x="546198" y="150210"/>
                      <a:pt x="540175" y="227950"/>
                      <a:pt x="525437" y="304261"/>
                    </a:cubicBezTo>
                    <a:cubicBezTo>
                      <a:pt x="514509" y="364622"/>
                      <a:pt x="509436" y="425903"/>
                      <a:pt x="510302" y="487235"/>
                    </a:cubicBezTo>
                    <a:cubicBezTo>
                      <a:pt x="512703" y="573555"/>
                      <a:pt x="519487" y="604451"/>
                      <a:pt x="524811" y="675637"/>
                    </a:cubicBezTo>
                    <a:cubicBezTo>
                      <a:pt x="524811" y="675637"/>
                      <a:pt x="439534" y="761435"/>
                      <a:pt x="203536" y="747448"/>
                    </a:cubicBezTo>
                    <a:cubicBezTo>
                      <a:pt x="45926" y="738159"/>
                      <a:pt x="0" y="668330"/>
                      <a:pt x="0" y="668330"/>
                    </a:cubicBezTo>
                    <a:cubicBezTo>
                      <a:pt x="0" y="668330"/>
                      <a:pt x="0" y="407386"/>
                      <a:pt x="3549" y="291631"/>
                    </a:cubicBezTo>
                    <a:cubicBezTo>
                      <a:pt x="8768" y="139135"/>
                      <a:pt x="41542" y="47492"/>
                      <a:pt x="80371" y="21919"/>
                    </a:cubicBezTo>
                    <a:lnTo>
                      <a:pt x="193829" y="1670"/>
                    </a:lnTo>
                    <a:close/>
                  </a:path>
                </a:pathLst>
              </a:custGeom>
              <a:solidFill>
                <a:srgbClr val="407BFF"/>
              </a:solidFill>
              <a:ln w="104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grpSp>
            <p:nvGrpSpPr>
              <p:cNvPr id="120" name="Рисунок 5">
                <a:extLst>
                  <a:ext uri="{FF2B5EF4-FFF2-40B4-BE49-F238E27FC236}">
                    <a16:creationId xmlns:a16="http://schemas.microsoft.com/office/drawing/2014/main" id="{C13CCD7C-28DD-6845-D3BA-7D4EE6D634B8}"/>
                  </a:ext>
                </a:extLst>
              </p:cNvPr>
              <p:cNvGrpSpPr/>
              <p:nvPr/>
            </p:nvGrpSpPr>
            <p:grpSpPr>
              <a:xfrm>
                <a:off x="15596613" y="5375552"/>
                <a:ext cx="346588" cy="425140"/>
                <a:chOff x="15596613" y="5375552"/>
                <a:chExt cx="346588" cy="425140"/>
              </a:xfrm>
            </p:grpSpPr>
            <p:sp>
              <p:nvSpPr>
                <p:cNvPr id="121" name="Полилиния: фигура 120">
                  <a:extLst>
                    <a:ext uri="{FF2B5EF4-FFF2-40B4-BE49-F238E27FC236}">
                      <a16:creationId xmlns:a16="http://schemas.microsoft.com/office/drawing/2014/main" id="{EA066A65-26B0-9946-F3C2-606F58A46D16}"/>
                    </a:ext>
                  </a:extLst>
                </p:cNvPr>
                <p:cNvSpPr/>
                <p:nvPr/>
              </p:nvSpPr>
              <p:spPr>
                <a:xfrm>
                  <a:off x="15596613" y="5375552"/>
                  <a:ext cx="324930" cy="298360"/>
                </a:xfrm>
                <a:custGeom>
                  <a:avLst/>
                  <a:gdLst>
                    <a:gd name="connsiteX0" fmla="*/ 324931 w 324930"/>
                    <a:gd name="connsiteY0" fmla="*/ 147221 h 298360"/>
                    <a:gd name="connsiteX1" fmla="*/ 316476 w 324930"/>
                    <a:gd name="connsiteY1" fmla="*/ 187198 h 298360"/>
                    <a:gd name="connsiteX2" fmla="*/ 301550 w 324930"/>
                    <a:gd name="connsiteY2" fmla="*/ 234377 h 298360"/>
                    <a:gd name="connsiteX3" fmla="*/ 279526 w 324930"/>
                    <a:gd name="connsiteY3" fmla="*/ 278946 h 298360"/>
                    <a:gd name="connsiteX4" fmla="*/ 256459 w 324930"/>
                    <a:gd name="connsiteY4" fmla="*/ 298360 h 298360"/>
                    <a:gd name="connsiteX5" fmla="*/ 256459 w 324930"/>
                    <a:gd name="connsiteY5" fmla="*/ 235734 h 298360"/>
                    <a:gd name="connsiteX6" fmla="*/ 257607 w 324930"/>
                    <a:gd name="connsiteY6" fmla="*/ 191686 h 298360"/>
                    <a:gd name="connsiteX7" fmla="*/ 217317 w 324930"/>
                    <a:gd name="connsiteY7" fmla="*/ 129060 h 298360"/>
                    <a:gd name="connsiteX8" fmla="*/ 217839 w 324930"/>
                    <a:gd name="connsiteY8" fmla="*/ 93780 h 298360"/>
                    <a:gd name="connsiteX9" fmla="*/ 6370 w 324930"/>
                    <a:gd name="connsiteY9" fmla="*/ 113403 h 298360"/>
                    <a:gd name="connsiteX10" fmla="*/ 420 w 324930"/>
                    <a:gd name="connsiteY10" fmla="*/ 58918 h 298360"/>
                    <a:gd name="connsiteX11" fmla="*/ 3656 w 324930"/>
                    <a:gd name="connsiteY11" fmla="*/ 50359 h 298360"/>
                    <a:gd name="connsiteX12" fmla="*/ 40397 w 324930"/>
                    <a:gd name="connsiteY12" fmla="*/ 13305 h 298360"/>
                    <a:gd name="connsiteX13" fmla="*/ 209698 w 324930"/>
                    <a:gd name="connsiteY13" fmla="*/ 26665 h 298360"/>
                    <a:gd name="connsiteX14" fmla="*/ 315641 w 324930"/>
                    <a:gd name="connsiteY14" fmla="*/ 123319 h 298360"/>
                    <a:gd name="connsiteX15" fmla="*/ 324931 w 324930"/>
                    <a:gd name="connsiteY15" fmla="*/ 147221 h 29836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324930" h="298360">
                      <a:moveTo>
                        <a:pt x="324931" y="147221"/>
                      </a:moveTo>
                      <a:cubicBezTo>
                        <a:pt x="322948" y="158912"/>
                        <a:pt x="320129" y="172168"/>
                        <a:pt x="316476" y="187198"/>
                      </a:cubicBezTo>
                      <a:cubicBezTo>
                        <a:pt x="312729" y="203288"/>
                        <a:pt x="307740" y="219061"/>
                        <a:pt x="301550" y="234377"/>
                      </a:cubicBezTo>
                      <a:cubicBezTo>
                        <a:pt x="292574" y="256400"/>
                        <a:pt x="284119" y="269343"/>
                        <a:pt x="279526" y="278946"/>
                      </a:cubicBezTo>
                      <a:cubicBezTo>
                        <a:pt x="274600" y="288121"/>
                        <a:pt x="266344" y="295072"/>
                        <a:pt x="256459" y="298360"/>
                      </a:cubicBezTo>
                      <a:lnTo>
                        <a:pt x="256459" y="235734"/>
                      </a:lnTo>
                      <a:lnTo>
                        <a:pt x="257607" y="191686"/>
                      </a:lnTo>
                      <a:cubicBezTo>
                        <a:pt x="257607" y="191686"/>
                        <a:pt x="221284" y="160373"/>
                        <a:pt x="217317" y="129060"/>
                      </a:cubicBezTo>
                      <a:cubicBezTo>
                        <a:pt x="215825" y="117334"/>
                        <a:pt x="216002" y="105457"/>
                        <a:pt x="217839" y="93780"/>
                      </a:cubicBezTo>
                      <a:lnTo>
                        <a:pt x="6370" y="113403"/>
                      </a:lnTo>
                      <a:cubicBezTo>
                        <a:pt x="1057" y="95761"/>
                        <a:pt x="-957" y="77290"/>
                        <a:pt x="420" y="58918"/>
                      </a:cubicBezTo>
                      <a:cubicBezTo>
                        <a:pt x="1339" y="56009"/>
                        <a:pt x="2425" y="53151"/>
                        <a:pt x="3656" y="50359"/>
                      </a:cubicBezTo>
                      <a:cubicBezTo>
                        <a:pt x="11286" y="34160"/>
                        <a:pt x="24261" y="21077"/>
                        <a:pt x="40397" y="13305"/>
                      </a:cubicBezTo>
                      <a:cubicBezTo>
                        <a:pt x="82148" y="-7571"/>
                        <a:pt x="146758" y="-4439"/>
                        <a:pt x="209698" y="26665"/>
                      </a:cubicBezTo>
                      <a:cubicBezTo>
                        <a:pt x="254183" y="47119"/>
                        <a:pt x="291206" y="80896"/>
                        <a:pt x="315641" y="123319"/>
                      </a:cubicBezTo>
                      <a:cubicBezTo>
                        <a:pt x="319513" y="130962"/>
                        <a:pt x="322624" y="138968"/>
                        <a:pt x="324931" y="147221"/>
                      </a:cubicBezTo>
                      <a:close/>
                    </a:path>
                  </a:pathLst>
                </a:custGeom>
                <a:solidFill>
                  <a:srgbClr val="37474F"/>
                </a:solidFill>
                <a:ln w="1042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ru-RU"/>
                </a:p>
              </p:txBody>
            </p:sp>
            <p:sp>
              <p:nvSpPr>
                <p:cNvPr id="122" name="Полилиния: фигура 121">
                  <a:extLst>
                    <a:ext uri="{FF2B5EF4-FFF2-40B4-BE49-F238E27FC236}">
                      <a16:creationId xmlns:a16="http://schemas.microsoft.com/office/drawing/2014/main" id="{75463B39-5F16-93D8-FC44-4DBDB717F40C}"/>
                    </a:ext>
                  </a:extLst>
                </p:cNvPr>
                <p:cNvSpPr/>
                <p:nvPr/>
              </p:nvSpPr>
              <p:spPr>
                <a:xfrm>
                  <a:off x="15599308" y="5410443"/>
                  <a:ext cx="343893" cy="390249"/>
                </a:xfrm>
                <a:custGeom>
                  <a:avLst/>
                  <a:gdLst>
                    <a:gd name="connsiteX0" fmla="*/ 311798 w 343893"/>
                    <a:gd name="connsiteY0" fmla="*/ 217230 h 390249"/>
                    <a:gd name="connsiteX1" fmla="*/ 264411 w 343893"/>
                    <a:gd name="connsiteY1" fmla="*/ 208671 h 390249"/>
                    <a:gd name="connsiteX2" fmla="*/ 264411 w 343893"/>
                    <a:gd name="connsiteY2" fmla="*/ 333298 h 390249"/>
                    <a:gd name="connsiteX3" fmla="*/ 101060 w 343893"/>
                    <a:gd name="connsiteY3" fmla="*/ 333924 h 390249"/>
                    <a:gd name="connsiteX4" fmla="*/ 100329 w 343893"/>
                    <a:gd name="connsiteY4" fmla="*/ 304281 h 390249"/>
                    <a:gd name="connsiteX5" fmla="*/ 72043 w 343893"/>
                    <a:gd name="connsiteY5" fmla="*/ 302298 h 390249"/>
                    <a:gd name="connsiteX6" fmla="*/ 14635 w 343893"/>
                    <a:gd name="connsiteY6" fmla="*/ 244890 h 390249"/>
                    <a:gd name="connsiteX7" fmla="*/ 8685 w 343893"/>
                    <a:gd name="connsiteY7" fmla="*/ 45946 h 390249"/>
                    <a:gd name="connsiteX8" fmla="*/ 31544 w 343893"/>
                    <a:gd name="connsiteY8" fmla="*/ 6492 h 390249"/>
                    <a:gd name="connsiteX9" fmla="*/ 147507 w 343893"/>
                    <a:gd name="connsiteY9" fmla="*/ 29768 h 390249"/>
                    <a:gd name="connsiteX10" fmla="*/ 229131 w 343893"/>
                    <a:gd name="connsiteY10" fmla="*/ 32795 h 390249"/>
                    <a:gd name="connsiteX11" fmla="*/ 239569 w 343893"/>
                    <a:gd name="connsiteY11" fmla="*/ 133937 h 390249"/>
                    <a:gd name="connsiteX12" fmla="*/ 252407 w 343893"/>
                    <a:gd name="connsiteY12" fmla="*/ 149802 h 390249"/>
                    <a:gd name="connsiteX13" fmla="*/ 279963 w 343893"/>
                    <a:gd name="connsiteY13" fmla="*/ 125169 h 390249"/>
                    <a:gd name="connsiteX14" fmla="*/ 331390 w 343893"/>
                    <a:gd name="connsiteY14" fmla="*/ 128274 h 390249"/>
                    <a:gd name="connsiteX15" fmla="*/ 336953 w 343893"/>
                    <a:gd name="connsiteY15" fmla="*/ 136651 h 390249"/>
                    <a:gd name="connsiteX16" fmla="*/ 312330 w 343893"/>
                    <a:gd name="connsiteY16" fmla="*/ 216948 h 390249"/>
                    <a:gd name="connsiteX17" fmla="*/ 311798 w 343893"/>
                    <a:gd name="connsiteY17" fmla="*/ 217230 h 39024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343893" h="390249">
                      <a:moveTo>
                        <a:pt x="311798" y="217230"/>
                      </a:moveTo>
                      <a:cubicBezTo>
                        <a:pt x="279545" y="234035"/>
                        <a:pt x="264411" y="208671"/>
                        <a:pt x="264411" y="208671"/>
                      </a:cubicBezTo>
                      <a:lnTo>
                        <a:pt x="264411" y="333298"/>
                      </a:lnTo>
                      <a:cubicBezTo>
                        <a:pt x="203454" y="418888"/>
                        <a:pt x="34153" y="398743"/>
                        <a:pt x="101060" y="333924"/>
                      </a:cubicBezTo>
                      <a:lnTo>
                        <a:pt x="100329" y="304281"/>
                      </a:lnTo>
                      <a:cubicBezTo>
                        <a:pt x="90862" y="304302"/>
                        <a:pt x="81416" y="303644"/>
                        <a:pt x="72043" y="302298"/>
                      </a:cubicBezTo>
                      <a:cubicBezTo>
                        <a:pt x="42921" y="298540"/>
                        <a:pt x="24133" y="275995"/>
                        <a:pt x="14635" y="244890"/>
                      </a:cubicBezTo>
                      <a:cubicBezTo>
                        <a:pt x="-2608" y="179913"/>
                        <a:pt x="-4644" y="111838"/>
                        <a:pt x="8685" y="45946"/>
                      </a:cubicBezTo>
                      <a:cubicBezTo>
                        <a:pt x="11608" y="30603"/>
                        <a:pt x="17766" y="13798"/>
                        <a:pt x="31544" y="6492"/>
                      </a:cubicBezTo>
                      <a:cubicBezTo>
                        <a:pt x="65780" y="-11670"/>
                        <a:pt x="98659" y="12232"/>
                        <a:pt x="147507" y="29768"/>
                      </a:cubicBezTo>
                      <a:cubicBezTo>
                        <a:pt x="167757" y="37074"/>
                        <a:pt x="216501" y="39162"/>
                        <a:pt x="229131" y="32795"/>
                      </a:cubicBezTo>
                      <a:cubicBezTo>
                        <a:pt x="212743" y="51896"/>
                        <a:pt x="214518" y="110765"/>
                        <a:pt x="239569" y="133937"/>
                      </a:cubicBezTo>
                      <a:cubicBezTo>
                        <a:pt x="242825" y="139980"/>
                        <a:pt x="247178" y="145361"/>
                        <a:pt x="252407" y="149802"/>
                      </a:cubicBezTo>
                      <a:cubicBezTo>
                        <a:pt x="262845" y="158779"/>
                        <a:pt x="271300" y="134772"/>
                        <a:pt x="279963" y="125169"/>
                      </a:cubicBezTo>
                      <a:cubicBezTo>
                        <a:pt x="295024" y="111826"/>
                        <a:pt x="318040" y="113217"/>
                        <a:pt x="331390" y="128274"/>
                      </a:cubicBezTo>
                      <a:cubicBezTo>
                        <a:pt x="333623" y="130796"/>
                        <a:pt x="335492" y="133614"/>
                        <a:pt x="336953" y="136651"/>
                      </a:cubicBezTo>
                      <a:cubicBezTo>
                        <a:pt x="352328" y="165625"/>
                        <a:pt x="341306" y="201577"/>
                        <a:pt x="312330" y="216948"/>
                      </a:cubicBezTo>
                      <a:cubicBezTo>
                        <a:pt x="312153" y="217042"/>
                        <a:pt x="311976" y="217136"/>
                        <a:pt x="311798" y="217230"/>
                      </a:cubicBezTo>
                      <a:close/>
                    </a:path>
                  </a:pathLst>
                </a:custGeom>
                <a:solidFill>
                  <a:srgbClr val="F28F8F"/>
                </a:solidFill>
                <a:ln w="1042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ru-RU"/>
                </a:p>
              </p:txBody>
            </p:sp>
            <p:sp>
              <p:nvSpPr>
                <p:cNvPr id="123" name="Полилиния: фигура 122">
                  <a:extLst>
                    <a:ext uri="{FF2B5EF4-FFF2-40B4-BE49-F238E27FC236}">
                      <a16:creationId xmlns:a16="http://schemas.microsoft.com/office/drawing/2014/main" id="{4488BDF6-1648-3C81-52B9-F5C6C4C4EC64}"/>
                    </a:ext>
                  </a:extLst>
                </p:cNvPr>
                <p:cNvSpPr/>
                <p:nvPr/>
              </p:nvSpPr>
              <p:spPr>
                <a:xfrm>
                  <a:off x="15682728" y="5607215"/>
                  <a:ext cx="45027" cy="27091"/>
                </a:xfrm>
                <a:custGeom>
                  <a:avLst/>
                  <a:gdLst>
                    <a:gd name="connsiteX0" fmla="*/ 44778 w 45027"/>
                    <a:gd name="connsiteY0" fmla="*/ 0 h 27091"/>
                    <a:gd name="connsiteX1" fmla="*/ 0 w 45027"/>
                    <a:gd name="connsiteY1" fmla="*/ 7411 h 27091"/>
                    <a:gd name="connsiteX2" fmla="*/ 24842 w 45027"/>
                    <a:gd name="connsiteY2" fmla="*/ 26929 h 27091"/>
                    <a:gd name="connsiteX3" fmla="*/ 25572 w 45027"/>
                    <a:gd name="connsiteY3" fmla="*/ 26825 h 27091"/>
                    <a:gd name="connsiteX4" fmla="*/ 44778 w 45027"/>
                    <a:gd name="connsiteY4" fmla="*/ 0 h 270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5027" h="27091">
                      <a:moveTo>
                        <a:pt x="44778" y="0"/>
                      </a:moveTo>
                      <a:lnTo>
                        <a:pt x="0" y="7411"/>
                      </a:lnTo>
                      <a:cubicBezTo>
                        <a:pt x="1472" y="19654"/>
                        <a:pt x="12588" y="28401"/>
                        <a:pt x="24842" y="26929"/>
                      </a:cubicBezTo>
                      <a:cubicBezTo>
                        <a:pt x="25082" y="26898"/>
                        <a:pt x="25332" y="26867"/>
                        <a:pt x="25572" y="26825"/>
                      </a:cubicBezTo>
                      <a:cubicBezTo>
                        <a:pt x="38140" y="24487"/>
                        <a:pt x="46615" y="12651"/>
                        <a:pt x="44778" y="0"/>
                      </a:cubicBezTo>
                      <a:close/>
                    </a:path>
                  </a:pathLst>
                </a:custGeom>
                <a:solidFill>
                  <a:srgbClr val="B16668"/>
                </a:solidFill>
                <a:ln w="1042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ru-RU"/>
                </a:p>
              </p:txBody>
            </p:sp>
            <p:sp>
              <p:nvSpPr>
                <p:cNvPr id="124" name="Полилиния: фигура 123">
                  <a:extLst>
                    <a:ext uri="{FF2B5EF4-FFF2-40B4-BE49-F238E27FC236}">
                      <a16:creationId xmlns:a16="http://schemas.microsoft.com/office/drawing/2014/main" id="{14C2C23D-2AB7-E1D7-4E13-23A78EC26CD5}"/>
                    </a:ext>
                  </a:extLst>
                </p:cNvPr>
                <p:cNvSpPr/>
                <p:nvPr/>
              </p:nvSpPr>
              <p:spPr>
                <a:xfrm>
                  <a:off x="15700994" y="5614044"/>
                  <a:ext cx="26303" cy="19996"/>
                </a:xfrm>
                <a:custGeom>
                  <a:avLst/>
                  <a:gdLst>
                    <a:gd name="connsiteX0" fmla="*/ 20771 w 26303"/>
                    <a:gd name="connsiteY0" fmla="*/ 164 h 19996"/>
                    <a:gd name="connsiteX1" fmla="*/ 26303 w 26303"/>
                    <a:gd name="connsiteY1" fmla="*/ 164 h 19996"/>
                    <a:gd name="connsiteX2" fmla="*/ 7306 w 26303"/>
                    <a:gd name="connsiteY2" fmla="*/ 19683 h 19996"/>
                    <a:gd name="connsiteX3" fmla="*/ 0 w 26303"/>
                    <a:gd name="connsiteY3" fmla="*/ 19683 h 19996"/>
                    <a:gd name="connsiteX4" fmla="*/ 20771 w 26303"/>
                    <a:gd name="connsiteY4" fmla="*/ 164 h 199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6303" h="19996">
                      <a:moveTo>
                        <a:pt x="20771" y="164"/>
                      </a:moveTo>
                      <a:cubicBezTo>
                        <a:pt x="22608" y="-55"/>
                        <a:pt x="24466" y="-55"/>
                        <a:pt x="26303" y="164"/>
                      </a:cubicBezTo>
                      <a:cubicBezTo>
                        <a:pt x="24748" y="10039"/>
                        <a:pt x="17139" y="17856"/>
                        <a:pt x="7306" y="19683"/>
                      </a:cubicBezTo>
                      <a:cubicBezTo>
                        <a:pt x="4885" y="20101"/>
                        <a:pt x="2422" y="20101"/>
                        <a:pt x="0" y="19683"/>
                      </a:cubicBezTo>
                      <a:cubicBezTo>
                        <a:pt x="710" y="8723"/>
                        <a:pt x="9791" y="196"/>
                        <a:pt x="20771" y="164"/>
                      </a:cubicBezTo>
                      <a:close/>
                    </a:path>
                  </a:pathLst>
                </a:custGeom>
                <a:solidFill>
                  <a:srgbClr val="FFA8A7"/>
                </a:solidFill>
                <a:ln w="1042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ru-RU"/>
                </a:p>
              </p:txBody>
            </p:sp>
            <p:sp>
              <p:nvSpPr>
                <p:cNvPr id="125" name="Полилиния: фигура 124">
                  <a:extLst>
                    <a:ext uri="{FF2B5EF4-FFF2-40B4-BE49-F238E27FC236}">
                      <a16:creationId xmlns:a16="http://schemas.microsoft.com/office/drawing/2014/main" id="{73FFE068-15D0-19B9-11F3-278666CE079F}"/>
                    </a:ext>
                  </a:extLst>
                </p:cNvPr>
                <p:cNvSpPr/>
                <p:nvPr/>
              </p:nvSpPr>
              <p:spPr>
                <a:xfrm>
                  <a:off x="15740031" y="5475191"/>
                  <a:ext cx="33422" cy="24306"/>
                </a:xfrm>
                <a:custGeom>
                  <a:avLst/>
                  <a:gdLst>
                    <a:gd name="connsiteX0" fmla="*/ 0 w 33422"/>
                    <a:gd name="connsiteY0" fmla="*/ 11260 h 24306"/>
                    <a:gd name="connsiteX1" fmla="*/ 32357 w 33422"/>
                    <a:gd name="connsiteY1" fmla="*/ 24307 h 24306"/>
                    <a:gd name="connsiteX2" fmla="*/ 21919 w 33422"/>
                    <a:gd name="connsiteY2" fmla="*/ 1031 h 24306"/>
                    <a:gd name="connsiteX3" fmla="*/ 0 w 33422"/>
                    <a:gd name="connsiteY3" fmla="*/ 11260 h 2430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3422" h="24306">
                      <a:moveTo>
                        <a:pt x="0" y="11260"/>
                      </a:moveTo>
                      <a:lnTo>
                        <a:pt x="32357" y="24307"/>
                      </a:lnTo>
                      <a:cubicBezTo>
                        <a:pt x="35655" y="15006"/>
                        <a:pt x="31052" y="4757"/>
                        <a:pt x="21919" y="1031"/>
                      </a:cubicBezTo>
                      <a:cubicBezTo>
                        <a:pt x="13047" y="-2189"/>
                        <a:pt x="3236" y="2387"/>
                        <a:pt x="0" y="11260"/>
                      </a:cubicBezTo>
                      <a:close/>
                    </a:path>
                  </a:pathLst>
                </a:custGeom>
                <a:solidFill>
                  <a:srgbClr val="37474F"/>
                </a:solidFill>
                <a:ln w="1042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ru-RU"/>
                </a:p>
              </p:txBody>
            </p:sp>
            <p:sp>
              <p:nvSpPr>
                <p:cNvPr id="126" name="Полилиния: фигура 125">
                  <a:extLst>
                    <a:ext uri="{FF2B5EF4-FFF2-40B4-BE49-F238E27FC236}">
                      <a16:creationId xmlns:a16="http://schemas.microsoft.com/office/drawing/2014/main" id="{C7F6B48F-DCF1-72B1-F59C-3500C3234B8B}"/>
                    </a:ext>
                  </a:extLst>
                </p:cNvPr>
                <p:cNvSpPr/>
                <p:nvPr/>
              </p:nvSpPr>
              <p:spPr>
                <a:xfrm>
                  <a:off x="15619407" y="5462567"/>
                  <a:ext cx="34094" cy="22944"/>
                </a:xfrm>
                <a:custGeom>
                  <a:avLst/>
                  <a:gdLst>
                    <a:gd name="connsiteX0" fmla="*/ 590 w 34094"/>
                    <a:gd name="connsiteY0" fmla="*/ 22944 h 22944"/>
                    <a:gd name="connsiteX1" fmla="*/ 34095 w 34094"/>
                    <a:gd name="connsiteY1" fmla="*/ 12507 h 22944"/>
                    <a:gd name="connsiteX2" fmla="*/ 13365 w 34094"/>
                    <a:gd name="connsiteY2" fmla="*/ 589 h 22944"/>
                    <a:gd name="connsiteX3" fmla="*/ 12593 w 34094"/>
                    <a:gd name="connsiteY3" fmla="*/ 816 h 22944"/>
                    <a:gd name="connsiteX4" fmla="*/ 590 w 34094"/>
                    <a:gd name="connsiteY4" fmla="*/ 22944 h 229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4094" h="22944">
                      <a:moveTo>
                        <a:pt x="590" y="22944"/>
                      </a:moveTo>
                      <a:lnTo>
                        <a:pt x="34095" y="12507"/>
                      </a:lnTo>
                      <a:cubicBezTo>
                        <a:pt x="31663" y="3490"/>
                        <a:pt x="22384" y="-1845"/>
                        <a:pt x="13365" y="589"/>
                      </a:cubicBezTo>
                      <a:cubicBezTo>
                        <a:pt x="13105" y="659"/>
                        <a:pt x="12844" y="734"/>
                        <a:pt x="12593" y="816"/>
                      </a:cubicBezTo>
                      <a:cubicBezTo>
                        <a:pt x="3408" y="3903"/>
                        <a:pt x="-1832" y="13562"/>
                        <a:pt x="590" y="22944"/>
                      </a:cubicBezTo>
                      <a:close/>
                    </a:path>
                  </a:pathLst>
                </a:custGeom>
                <a:solidFill>
                  <a:srgbClr val="37474F"/>
                </a:solidFill>
                <a:ln w="1042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ru-RU"/>
                </a:p>
              </p:txBody>
            </p:sp>
            <p:sp>
              <p:nvSpPr>
                <p:cNvPr id="127" name="Полилиния: фигура 126">
                  <a:extLst>
                    <a:ext uri="{FF2B5EF4-FFF2-40B4-BE49-F238E27FC236}">
                      <a16:creationId xmlns:a16="http://schemas.microsoft.com/office/drawing/2014/main" id="{5A99D2D9-E88B-4156-1B35-DFAD922B7ADF}"/>
                    </a:ext>
                  </a:extLst>
                </p:cNvPr>
                <p:cNvSpPr/>
                <p:nvPr/>
              </p:nvSpPr>
              <p:spPr>
                <a:xfrm>
                  <a:off x="15729906" y="5507117"/>
                  <a:ext cx="28391" cy="28390"/>
                </a:xfrm>
                <a:custGeom>
                  <a:avLst/>
                  <a:gdLst>
                    <a:gd name="connsiteX0" fmla="*/ 28391 w 28391"/>
                    <a:gd name="connsiteY0" fmla="*/ 14300 h 28390"/>
                    <a:gd name="connsiteX1" fmla="*/ 14091 w 28391"/>
                    <a:gd name="connsiteY1" fmla="*/ 28390 h 28390"/>
                    <a:gd name="connsiteX2" fmla="*/ 0 w 28391"/>
                    <a:gd name="connsiteY2" fmla="*/ 14090 h 28390"/>
                    <a:gd name="connsiteX3" fmla="*/ 14300 w 28391"/>
                    <a:gd name="connsiteY3" fmla="*/ 0 h 28390"/>
                    <a:gd name="connsiteX4" fmla="*/ 28391 w 28391"/>
                    <a:gd name="connsiteY4" fmla="*/ 14299 h 28390"/>
                    <a:gd name="connsiteX5" fmla="*/ 28391 w 28391"/>
                    <a:gd name="connsiteY5" fmla="*/ 14300 h 283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8391" h="28390">
                      <a:moveTo>
                        <a:pt x="28391" y="14300"/>
                      </a:moveTo>
                      <a:cubicBezTo>
                        <a:pt x="28328" y="22140"/>
                        <a:pt x="21930" y="28449"/>
                        <a:pt x="14091" y="28390"/>
                      </a:cubicBezTo>
                      <a:cubicBezTo>
                        <a:pt x="6253" y="28333"/>
                        <a:pt x="-52" y="21930"/>
                        <a:pt x="0" y="14090"/>
                      </a:cubicBezTo>
                      <a:cubicBezTo>
                        <a:pt x="63" y="6252"/>
                        <a:pt x="6461" y="-57"/>
                        <a:pt x="14300" y="0"/>
                      </a:cubicBezTo>
                      <a:cubicBezTo>
                        <a:pt x="22139" y="58"/>
                        <a:pt x="28454" y="6459"/>
                        <a:pt x="28391" y="14299"/>
                      </a:cubicBezTo>
                      <a:cubicBezTo>
                        <a:pt x="28391" y="14299"/>
                        <a:pt x="28391" y="14300"/>
                        <a:pt x="28391" y="14300"/>
                      </a:cubicBezTo>
                      <a:close/>
                    </a:path>
                  </a:pathLst>
                </a:custGeom>
                <a:solidFill>
                  <a:srgbClr val="263238"/>
                </a:solidFill>
                <a:ln w="1042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ru-RU"/>
                </a:p>
              </p:txBody>
            </p:sp>
            <p:sp>
              <p:nvSpPr>
                <p:cNvPr id="128" name="Полилиния: фигура 127">
                  <a:extLst>
                    <a:ext uri="{FF2B5EF4-FFF2-40B4-BE49-F238E27FC236}">
                      <a16:creationId xmlns:a16="http://schemas.microsoft.com/office/drawing/2014/main" id="{ABD33D89-7870-56EC-2452-89378831916C}"/>
                    </a:ext>
                  </a:extLst>
                </p:cNvPr>
                <p:cNvSpPr/>
                <p:nvPr/>
              </p:nvSpPr>
              <p:spPr>
                <a:xfrm>
                  <a:off x="15623441" y="5499497"/>
                  <a:ext cx="28391" cy="28390"/>
                </a:xfrm>
                <a:custGeom>
                  <a:avLst/>
                  <a:gdLst>
                    <a:gd name="connsiteX0" fmla="*/ 28391 w 28391"/>
                    <a:gd name="connsiteY0" fmla="*/ 14300 h 28390"/>
                    <a:gd name="connsiteX1" fmla="*/ 14091 w 28391"/>
                    <a:gd name="connsiteY1" fmla="*/ 28390 h 28390"/>
                    <a:gd name="connsiteX2" fmla="*/ 0 w 28391"/>
                    <a:gd name="connsiteY2" fmla="*/ 14090 h 28390"/>
                    <a:gd name="connsiteX3" fmla="*/ 14300 w 28391"/>
                    <a:gd name="connsiteY3" fmla="*/ 0 h 28390"/>
                    <a:gd name="connsiteX4" fmla="*/ 28391 w 28391"/>
                    <a:gd name="connsiteY4" fmla="*/ 14300 h 283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8391" h="28390">
                      <a:moveTo>
                        <a:pt x="28391" y="14300"/>
                      </a:moveTo>
                      <a:cubicBezTo>
                        <a:pt x="28329" y="22140"/>
                        <a:pt x="21930" y="28449"/>
                        <a:pt x="14091" y="28390"/>
                      </a:cubicBezTo>
                      <a:cubicBezTo>
                        <a:pt x="6253" y="28333"/>
                        <a:pt x="-52" y="21930"/>
                        <a:pt x="0" y="14090"/>
                      </a:cubicBezTo>
                      <a:cubicBezTo>
                        <a:pt x="63" y="6252"/>
                        <a:pt x="6461" y="-57"/>
                        <a:pt x="14300" y="0"/>
                      </a:cubicBezTo>
                      <a:cubicBezTo>
                        <a:pt x="22118" y="114"/>
                        <a:pt x="28391" y="6483"/>
                        <a:pt x="28391" y="14300"/>
                      </a:cubicBezTo>
                      <a:close/>
                    </a:path>
                  </a:pathLst>
                </a:custGeom>
                <a:solidFill>
                  <a:srgbClr val="263238"/>
                </a:solidFill>
                <a:ln w="1042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ru-RU"/>
                </a:p>
              </p:txBody>
            </p:sp>
            <p:sp>
              <p:nvSpPr>
                <p:cNvPr id="129" name="Полилиния: фигура 128">
                  <a:extLst>
                    <a:ext uri="{FF2B5EF4-FFF2-40B4-BE49-F238E27FC236}">
                      <a16:creationId xmlns:a16="http://schemas.microsoft.com/office/drawing/2014/main" id="{DC4D2CE0-AE74-A975-187E-EB6596B20056}"/>
                    </a:ext>
                  </a:extLst>
                </p:cNvPr>
                <p:cNvSpPr/>
                <p:nvPr/>
              </p:nvSpPr>
              <p:spPr>
                <a:xfrm>
                  <a:off x="15644108" y="5491982"/>
                  <a:ext cx="57407" cy="90599"/>
                </a:xfrm>
                <a:custGeom>
                  <a:avLst/>
                  <a:gdLst>
                    <a:gd name="connsiteX0" fmla="*/ 57408 w 57407"/>
                    <a:gd name="connsiteY0" fmla="*/ 0 h 90599"/>
                    <a:gd name="connsiteX1" fmla="*/ 48222 w 57407"/>
                    <a:gd name="connsiteY1" fmla="*/ 90600 h 90599"/>
                    <a:gd name="connsiteX2" fmla="*/ 0 w 57407"/>
                    <a:gd name="connsiteY2" fmla="*/ 74317 h 90599"/>
                    <a:gd name="connsiteX3" fmla="*/ 57408 w 57407"/>
                    <a:gd name="connsiteY3" fmla="*/ 0 h 905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7407" h="90599">
                      <a:moveTo>
                        <a:pt x="57408" y="0"/>
                      </a:moveTo>
                      <a:lnTo>
                        <a:pt x="48222" y="90600"/>
                      </a:lnTo>
                      <a:lnTo>
                        <a:pt x="0" y="74317"/>
                      </a:lnTo>
                      <a:cubicBezTo>
                        <a:pt x="13350" y="45570"/>
                        <a:pt x="32962" y="20176"/>
                        <a:pt x="57408" y="0"/>
                      </a:cubicBezTo>
                      <a:close/>
                    </a:path>
                  </a:pathLst>
                </a:custGeom>
                <a:solidFill>
                  <a:srgbClr val="B16668"/>
                </a:solidFill>
                <a:ln w="1042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ru-RU"/>
                </a:p>
              </p:txBody>
            </p:sp>
            <p:sp>
              <p:nvSpPr>
                <p:cNvPr id="130" name="Полилиния: фигура 129">
                  <a:extLst>
                    <a:ext uri="{FF2B5EF4-FFF2-40B4-BE49-F238E27FC236}">
                      <a16:creationId xmlns:a16="http://schemas.microsoft.com/office/drawing/2014/main" id="{9B117C68-0D50-85A4-66FE-974FE83BE410}"/>
                    </a:ext>
                  </a:extLst>
                </p:cNvPr>
                <p:cNvSpPr/>
                <p:nvPr/>
              </p:nvSpPr>
              <p:spPr>
                <a:xfrm>
                  <a:off x="15597044" y="5531124"/>
                  <a:ext cx="272606" cy="191769"/>
                </a:xfrm>
                <a:custGeom>
                  <a:avLst/>
                  <a:gdLst>
                    <a:gd name="connsiteX0" fmla="*/ 242981 w 272606"/>
                    <a:gd name="connsiteY0" fmla="*/ 5219 h 191769"/>
                    <a:gd name="connsiteX1" fmla="*/ 195071 w 272606"/>
                    <a:gd name="connsiteY1" fmla="*/ 73899 h 191769"/>
                    <a:gd name="connsiteX2" fmla="*/ 99775 w 272606"/>
                    <a:gd name="connsiteY2" fmla="*/ 56051 h 191769"/>
                    <a:gd name="connsiteX3" fmla="*/ 39236 w 272606"/>
                    <a:gd name="connsiteY3" fmla="*/ 72125 h 191769"/>
                    <a:gd name="connsiteX4" fmla="*/ 10949 w 272606"/>
                    <a:gd name="connsiteY4" fmla="*/ 67115 h 191769"/>
                    <a:gd name="connsiteX5" fmla="*/ 2599 w 272606"/>
                    <a:gd name="connsiteY5" fmla="*/ 0 h 191769"/>
                    <a:gd name="connsiteX6" fmla="*/ 2599 w 272606"/>
                    <a:gd name="connsiteY6" fmla="*/ 101559 h 191769"/>
                    <a:gd name="connsiteX7" fmla="*/ 32034 w 272606"/>
                    <a:gd name="connsiteY7" fmla="*/ 169927 h 191769"/>
                    <a:gd name="connsiteX8" fmla="*/ 158644 w 272606"/>
                    <a:gd name="connsiteY8" fmla="*/ 186732 h 191769"/>
                    <a:gd name="connsiteX9" fmla="*/ 247365 w 272606"/>
                    <a:gd name="connsiteY9" fmla="*/ 131203 h 191769"/>
                    <a:gd name="connsiteX10" fmla="*/ 271476 w 272606"/>
                    <a:gd name="connsiteY10" fmla="*/ 20771 h 191769"/>
                    <a:gd name="connsiteX11" fmla="*/ 242981 w 272606"/>
                    <a:gd name="connsiteY11" fmla="*/ 5219 h 191769"/>
                    <a:gd name="connsiteX12" fmla="*/ 135159 w 272606"/>
                    <a:gd name="connsiteY12" fmla="*/ 145711 h 191769"/>
                    <a:gd name="connsiteX13" fmla="*/ 112091 w 272606"/>
                    <a:gd name="connsiteY13" fmla="*/ 139448 h 191769"/>
                    <a:gd name="connsiteX14" fmla="*/ 114388 w 272606"/>
                    <a:gd name="connsiteY14" fmla="*/ 120869 h 191769"/>
                    <a:gd name="connsiteX15" fmla="*/ 104576 w 272606"/>
                    <a:gd name="connsiteY15" fmla="*/ 114502 h 191769"/>
                    <a:gd name="connsiteX16" fmla="*/ 95391 w 272606"/>
                    <a:gd name="connsiteY16" fmla="*/ 120869 h 191769"/>
                    <a:gd name="connsiteX17" fmla="*/ 97479 w 272606"/>
                    <a:gd name="connsiteY17" fmla="*/ 139657 h 191769"/>
                    <a:gd name="connsiteX18" fmla="*/ 77125 w 272606"/>
                    <a:gd name="connsiteY18" fmla="*/ 146024 h 191769"/>
                    <a:gd name="connsiteX19" fmla="*/ 57919 w 272606"/>
                    <a:gd name="connsiteY19" fmla="*/ 104273 h 191769"/>
                    <a:gd name="connsiteX20" fmla="*/ 106455 w 272606"/>
                    <a:gd name="connsiteY20" fmla="*/ 72960 h 191769"/>
                    <a:gd name="connsiteX21" fmla="*/ 153633 w 272606"/>
                    <a:gd name="connsiteY21" fmla="*/ 104273 h 191769"/>
                    <a:gd name="connsiteX22" fmla="*/ 135159 w 272606"/>
                    <a:gd name="connsiteY22" fmla="*/ 145711 h 1917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</a:cxnLst>
                  <a:rect l="l" t="t" r="r" b="b"/>
                  <a:pathLst>
                    <a:path w="272606" h="191769">
                      <a:moveTo>
                        <a:pt x="242981" y="5219"/>
                      </a:moveTo>
                      <a:cubicBezTo>
                        <a:pt x="238493" y="67010"/>
                        <a:pt x="217408" y="73691"/>
                        <a:pt x="195071" y="73899"/>
                      </a:cubicBezTo>
                      <a:cubicBezTo>
                        <a:pt x="163758" y="73899"/>
                        <a:pt x="151859" y="57303"/>
                        <a:pt x="99775" y="56051"/>
                      </a:cubicBezTo>
                      <a:cubicBezTo>
                        <a:pt x="68461" y="55216"/>
                        <a:pt x="57397" y="65236"/>
                        <a:pt x="39236" y="72125"/>
                      </a:cubicBezTo>
                      <a:cubicBezTo>
                        <a:pt x="25875" y="77344"/>
                        <a:pt x="15646" y="79118"/>
                        <a:pt x="10949" y="67115"/>
                      </a:cubicBezTo>
                      <a:cubicBezTo>
                        <a:pt x="4499" y="45354"/>
                        <a:pt x="1681" y="22678"/>
                        <a:pt x="2599" y="0"/>
                      </a:cubicBezTo>
                      <a:cubicBezTo>
                        <a:pt x="-866" y="33765"/>
                        <a:pt x="-866" y="67794"/>
                        <a:pt x="2599" y="101559"/>
                      </a:cubicBezTo>
                      <a:cubicBezTo>
                        <a:pt x="6252" y="130785"/>
                        <a:pt x="16272" y="155940"/>
                        <a:pt x="32034" y="169927"/>
                      </a:cubicBezTo>
                      <a:cubicBezTo>
                        <a:pt x="53848" y="189237"/>
                        <a:pt x="100192" y="198109"/>
                        <a:pt x="158644" y="186732"/>
                      </a:cubicBezTo>
                      <a:cubicBezTo>
                        <a:pt x="217095" y="175354"/>
                        <a:pt x="239850" y="151661"/>
                        <a:pt x="247365" y="131203"/>
                      </a:cubicBezTo>
                      <a:cubicBezTo>
                        <a:pt x="271685" y="65027"/>
                        <a:pt x="263543" y="33192"/>
                        <a:pt x="271476" y="20771"/>
                      </a:cubicBezTo>
                      <a:cubicBezTo>
                        <a:pt x="279409" y="8350"/>
                        <a:pt x="242981" y="5219"/>
                        <a:pt x="242981" y="5219"/>
                      </a:cubicBezTo>
                      <a:close/>
                      <a:moveTo>
                        <a:pt x="135159" y="145711"/>
                      </a:moveTo>
                      <a:cubicBezTo>
                        <a:pt x="122007" y="147172"/>
                        <a:pt x="112300" y="147694"/>
                        <a:pt x="112091" y="139448"/>
                      </a:cubicBezTo>
                      <a:cubicBezTo>
                        <a:pt x="111100" y="133165"/>
                        <a:pt x="111903" y="126725"/>
                        <a:pt x="114388" y="120869"/>
                      </a:cubicBezTo>
                      <a:cubicBezTo>
                        <a:pt x="119189" y="115337"/>
                        <a:pt x="117623" y="114502"/>
                        <a:pt x="104576" y="114502"/>
                      </a:cubicBezTo>
                      <a:cubicBezTo>
                        <a:pt x="91529" y="114502"/>
                        <a:pt x="91633" y="116799"/>
                        <a:pt x="95391" y="120869"/>
                      </a:cubicBezTo>
                      <a:cubicBezTo>
                        <a:pt x="99148" y="124940"/>
                        <a:pt x="97687" y="133916"/>
                        <a:pt x="97479" y="139657"/>
                      </a:cubicBezTo>
                      <a:cubicBezTo>
                        <a:pt x="97270" y="145398"/>
                        <a:pt x="95808" y="148425"/>
                        <a:pt x="77125" y="146024"/>
                      </a:cubicBezTo>
                      <a:cubicBezTo>
                        <a:pt x="60737" y="144146"/>
                        <a:pt x="56980" y="129219"/>
                        <a:pt x="57919" y="104273"/>
                      </a:cubicBezTo>
                      <a:cubicBezTo>
                        <a:pt x="58546" y="87364"/>
                        <a:pt x="72741" y="72960"/>
                        <a:pt x="106455" y="72960"/>
                      </a:cubicBezTo>
                      <a:cubicBezTo>
                        <a:pt x="136098" y="72960"/>
                        <a:pt x="152694" y="84337"/>
                        <a:pt x="153633" y="104273"/>
                      </a:cubicBezTo>
                      <a:cubicBezTo>
                        <a:pt x="154990" y="134021"/>
                        <a:pt x="146327" y="144459"/>
                        <a:pt x="135159" y="145711"/>
                      </a:cubicBezTo>
                      <a:close/>
                    </a:path>
                  </a:pathLst>
                </a:custGeom>
                <a:solidFill>
                  <a:srgbClr val="37474F"/>
                </a:solidFill>
                <a:ln w="1042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ru-RU"/>
                </a:p>
              </p:txBody>
            </p:sp>
          </p:grpSp>
          <p:sp>
            <p:nvSpPr>
              <p:cNvPr id="131" name="Полилиния: фигура 130">
                <a:extLst>
                  <a:ext uri="{FF2B5EF4-FFF2-40B4-BE49-F238E27FC236}">
                    <a16:creationId xmlns:a16="http://schemas.microsoft.com/office/drawing/2014/main" id="{899035F4-C62F-5EC7-0AE6-FC6D5E2A7B4B}"/>
                  </a:ext>
                </a:extLst>
              </p:cNvPr>
              <p:cNvSpPr/>
              <p:nvPr/>
            </p:nvSpPr>
            <p:spPr>
              <a:xfrm>
                <a:off x="16408779" y="6226492"/>
                <a:ext cx="138477" cy="169087"/>
              </a:xfrm>
              <a:custGeom>
                <a:avLst/>
                <a:gdLst>
                  <a:gd name="connsiteX0" fmla="*/ 0 w 138477"/>
                  <a:gd name="connsiteY0" fmla="*/ 13251 h 169087"/>
                  <a:gd name="connsiteX1" fmla="*/ 47909 w 138477"/>
                  <a:gd name="connsiteY1" fmla="*/ 726 h 169087"/>
                  <a:gd name="connsiteX2" fmla="*/ 97593 w 138477"/>
                  <a:gd name="connsiteY2" fmla="*/ 18157 h 169087"/>
                  <a:gd name="connsiteX3" fmla="*/ 137570 w 138477"/>
                  <a:gd name="connsiteY3" fmla="*/ 51140 h 169087"/>
                  <a:gd name="connsiteX4" fmla="*/ 130159 w 138477"/>
                  <a:gd name="connsiteY4" fmla="*/ 73895 h 169087"/>
                  <a:gd name="connsiteX5" fmla="*/ 132800 w 138477"/>
                  <a:gd name="connsiteY5" fmla="*/ 99144 h 169087"/>
                  <a:gd name="connsiteX6" fmla="*/ 126088 w 138477"/>
                  <a:gd name="connsiteY6" fmla="*/ 104269 h 169087"/>
                  <a:gd name="connsiteX7" fmla="*/ 125838 w 138477"/>
                  <a:gd name="connsiteY7" fmla="*/ 127148 h 169087"/>
                  <a:gd name="connsiteX8" fmla="*/ 120347 w 138477"/>
                  <a:gd name="connsiteY8" fmla="*/ 130676 h 169087"/>
                  <a:gd name="connsiteX9" fmla="*/ 109649 w 138477"/>
                  <a:gd name="connsiteY9" fmla="*/ 159923 h 169087"/>
                  <a:gd name="connsiteX10" fmla="*/ 105526 w 138477"/>
                  <a:gd name="connsiteY10" fmla="*/ 161363 h 169087"/>
                  <a:gd name="connsiteX11" fmla="*/ 57721 w 138477"/>
                  <a:gd name="connsiteY11" fmla="*/ 169087 h 1690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38477" h="169087">
                    <a:moveTo>
                      <a:pt x="0" y="13251"/>
                    </a:moveTo>
                    <a:cubicBezTo>
                      <a:pt x="15719" y="8189"/>
                      <a:pt x="31720" y="4003"/>
                      <a:pt x="47909" y="726"/>
                    </a:cubicBezTo>
                    <a:cubicBezTo>
                      <a:pt x="60121" y="-1988"/>
                      <a:pt x="67532" y="2709"/>
                      <a:pt x="97593" y="18157"/>
                    </a:cubicBezTo>
                    <a:cubicBezTo>
                      <a:pt x="127654" y="33605"/>
                      <a:pt x="134543" y="41851"/>
                      <a:pt x="137570" y="51140"/>
                    </a:cubicBezTo>
                    <a:cubicBezTo>
                      <a:pt x="140127" y="59532"/>
                      <a:pt x="137163" y="68624"/>
                      <a:pt x="130159" y="73895"/>
                    </a:cubicBezTo>
                    <a:cubicBezTo>
                      <a:pt x="137862" y="80136"/>
                      <a:pt x="139041" y="91441"/>
                      <a:pt x="132800" y="99144"/>
                    </a:cubicBezTo>
                    <a:cubicBezTo>
                      <a:pt x="130994" y="101367"/>
                      <a:pt x="128697" y="103121"/>
                      <a:pt x="126088" y="104269"/>
                    </a:cubicBezTo>
                    <a:cubicBezTo>
                      <a:pt x="132340" y="110657"/>
                      <a:pt x="132226" y="120896"/>
                      <a:pt x="125838" y="127148"/>
                    </a:cubicBezTo>
                    <a:cubicBezTo>
                      <a:pt x="124262" y="128682"/>
                      <a:pt x="122393" y="129883"/>
                      <a:pt x="120347" y="130676"/>
                    </a:cubicBezTo>
                    <a:cubicBezTo>
                      <a:pt x="125472" y="141709"/>
                      <a:pt x="120681" y="154808"/>
                      <a:pt x="109649" y="159923"/>
                    </a:cubicBezTo>
                    <a:cubicBezTo>
                      <a:pt x="108323" y="160539"/>
                      <a:pt x="106945" y="161019"/>
                      <a:pt x="105526" y="161363"/>
                    </a:cubicBezTo>
                    <a:cubicBezTo>
                      <a:pt x="89807" y="165121"/>
                      <a:pt x="73826" y="167699"/>
                      <a:pt x="57721" y="169087"/>
                    </a:cubicBezTo>
                    <a:close/>
                  </a:path>
                </a:pathLst>
              </a:custGeom>
              <a:solidFill>
                <a:srgbClr val="F28F8F"/>
              </a:solidFill>
              <a:ln w="104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132" name="Полилиния: фигура 131">
                <a:extLst>
                  <a:ext uri="{FF2B5EF4-FFF2-40B4-BE49-F238E27FC236}">
                    <a16:creationId xmlns:a16="http://schemas.microsoft.com/office/drawing/2014/main" id="{3755BBDA-40F8-3F1B-9E27-0830F88368CC}"/>
                  </a:ext>
                </a:extLst>
              </p:cNvPr>
              <p:cNvSpPr/>
              <p:nvPr/>
            </p:nvSpPr>
            <p:spPr>
              <a:xfrm>
                <a:off x="16276306" y="5782674"/>
                <a:ext cx="258873" cy="2075476"/>
              </a:xfrm>
              <a:custGeom>
                <a:avLst/>
                <a:gdLst>
                  <a:gd name="connsiteX0" fmla="*/ 30078 w 258873"/>
                  <a:gd name="connsiteY0" fmla="*/ 2068139 h 2075476"/>
                  <a:gd name="connsiteX1" fmla="*/ 258874 w 258873"/>
                  <a:gd name="connsiteY1" fmla="*/ 3340 h 2075476"/>
                  <a:gd name="connsiteX2" fmla="*/ 228917 w 258873"/>
                  <a:gd name="connsiteY2" fmla="*/ 0 h 2075476"/>
                  <a:gd name="connsiteX3" fmla="*/ 17 w 258873"/>
                  <a:gd name="connsiteY3" fmla="*/ 2065007 h 2075476"/>
                  <a:gd name="connsiteX4" fmla="*/ 30078 w 258873"/>
                  <a:gd name="connsiteY4" fmla="*/ 2068139 h 20754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8873" h="2075476">
                    <a:moveTo>
                      <a:pt x="30078" y="2068139"/>
                    </a:moveTo>
                    <a:lnTo>
                      <a:pt x="258874" y="3340"/>
                    </a:lnTo>
                    <a:lnTo>
                      <a:pt x="228917" y="0"/>
                    </a:lnTo>
                    <a:lnTo>
                      <a:pt x="17" y="2065007"/>
                    </a:lnTo>
                    <a:cubicBezTo>
                      <a:pt x="-818" y="2076906"/>
                      <a:pt x="29034" y="2079620"/>
                      <a:pt x="30078" y="2068139"/>
                    </a:cubicBezTo>
                    <a:close/>
                  </a:path>
                </a:pathLst>
              </a:custGeom>
              <a:solidFill>
                <a:srgbClr val="263238"/>
              </a:solidFill>
              <a:ln w="104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133" name="Полилиния: фигура 132">
                <a:extLst>
                  <a:ext uri="{FF2B5EF4-FFF2-40B4-BE49-F238E27FC236}">
                    <a16:creationId xmlns:a16="http://schemas.microsoft.com/office/drawing/2014/main" id="{1B09E1E9-2CB1-0BCB-ED8D-14CE914F77A1}"/>
                  </a:ext>
                </a:extLst>
              </p:cNvPr>
              <p:cNvSpPr/>
              <p:nvPr/>
            </p:nvSpPr>
            <p:spPr>
              <a:xfrm>
                <a:off x="16468040" y="5754701"/>
                <a:ext cx="74446" cy="337812"/>
              </a:xfrm>
              <a:custGeom>
                <a:avLst/>
                <a:gdLst>
                  <a:gd name="connsiteX0" fmla="*/ 39167 w 74446"/>
                  <a:gd name="connsiteY0" fmla="*/ 327955 h 337812"/>
                  <a:gd name="connsiteX1" fmla="*/ 74446 w 74446"/>
                  <a:gd name="connsiteY1" fmla="*/ 4384 h 337812"/>
                  <a:gd name="connsiteX2" fmla="*/ 35409 w 74446"/>
                  <a:gd name="connsiteY2" fmla="*/ 0 h 337812"/>
                  <a:gd name="connsiteX3" fmla="*/ 25 w 74446"/>
                  <a:gd name="connsiteY3" fmla="*/ 323571 h 337812"/>
                  <a:gd name="connsiteX4" fmla="*/ 39167 w 74446"/>
                  <a:gd name="connsiteY4" fmla="*/ 327955 h 3378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4446" h="337812">
                    <a:moveTo>
                      <a:pt x="39167" y="327955"/>
                    </a:moveTo>
                    <a:lnTo>
                      <a:pt x="74446" y="4384"/>
                    </a:lnTo>
                    <a:lnTo>
                      <a:pt x="35409" y="0"/>
                    </a:lnTo>
                    <a:lnTo>
                      <a:pt x="25" y="323571"/>
                    </a:lnTo>
                    <a:cubicBezTo>
                      <a:pt x="-1123" y="339749"/>
                      <a:pt x="37705" y="343402"/>
                      <a:pt x="39167" y="327955"/>
                    </a:cubicBezTo>
                    <a:close/>
                  </a:path>
                </a:pathLst>
              </a:custGeom>
              <a:solidFill>
                <a:srgbClr val="407BFF"/>
              </a:solidFill>
              <a:ln w="104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134" name="Полилиния: фигура 133">
                <a:extLst>
                  <a:ext uri="{FF2B5EF4-FFF2-40B4-BE49-F238E27FC236}">
                    <a16:creationId xmlns:a16="http://schemas.microsoft.com/office/drawing/2014/main" id="{CEC4CAD7-D8D9-5247-3B84-ED394D910D19}"/>
                  </a:ext>
                </a:extLst>
              </p:cNvPr>
              <p:cNvSpPr/>
              <p:nvPr/>
            </p:nvSpPr>
            <p:spPr>
              <a:xfrm>
                <a:off x="16338926" y="5276608"/>
                <a:ext cx="392611" cy="514784"/>
              </a:xfrm>
              <a:custGeom>
                <a:avLst/>
                <a:gdLst>
                  <a:gd name="connsiteX0" fmla="*/ 181537 w 392611"/>
                  <a:gd name="connsiteY0" fmla="*/ 509197 h 514784"/>
                  <a:gd name="connsiteX1" fmla="*/ 1277 w 392611"/>
                  <a:gd name="connsiteY1" fmla="*/ 376742 h 514784"/>
                  <a:gd name="connsiteX2" fmla="*/ 69957 w 392611"/>
                  <a:gd name="connsiteY2" fmla="*/ 43 h 514784"/>
                  <a:gd name="connsiteX3" fmla="*/ 46785 w 392611"/>
                  <a:gd name="connsiteY3" fmla="*/ 407116 h 514784"/>
                  <a:gd name="connsiteX4" fmla="*/ 69644 w 392611"/>
                  <a:gd name="connsiteY4" fmla="*/ 434985 h 514784"/>
                  <a:gd name="connsiteX5" fmla="*/ 71001 w 392611"/>
                  <a:gd name="connsiteY5" fmla="*/ 434985 h 514784"/>
                  <a:gd name="connsiteX6" fmla="*/ 99705 w 392611"/>
                  <a:gd name="connsiteY6" fmla="*/ 412857 h 514784"/>
                  <a:gd name="connsiteX7" fmla="*/ 175692 w 392611"/>
                  <a:gd name="connsiteY7" fmla="*/ 9228 h 514784"/>
                  <a:gd name="connsiteX8" fmla="*/ 156486 w 392611"/>
                  <a:gd name="connsiteY8" fmla="*/ 419641 h 514784"/>
                  <a:gd name="connsiteX9" fmla="*/ 179240 w 392611"/>
                  <a:gd name="connsiteY9" fmla="*/ 447719 h 514784"/>
                  <a:gd name="connsiteX10" fmla="*/ 179240 w 392611"/>
                  <a:gd name="connsiteY10" fmla="*/ 447719 h 514784"/>
                  <a:gd name="connsiteX11" fmla="*/ 207944 w 392611"/>
                  <a:gd name="connsiteY11" fmla="*/ 426008 h 514784"/>
                  <a:gd name="connsiteX12" fmla="*/ 286750 w 392611"/>
                  <a:gd name="connsiteY12" fmla="*/ 24259 h 514784"/>
                  <a:gd name="connsiteX13" fmla="*/ 261281 w 392611"/>
                  <a:gd name="connsiteY13" fmla="*/ 431331 h 514784"/>
                  <a:gd name="connsiteX14" fmla="*/ 284036 w 392611"/>
                  <a:gd name="connsiteY14" fmla="*/ 459618 h 514784"/>
                  <a:gd name="connsiteX15" fmla="*/ 285079 w 392611"/>
                  <a:gd name="connsiteY15" fmla="*/ 459618 h 514784"/>
                  <a:gd name="connsiteX16" fmla="*/ 313783 w 392611"/>
                  <a:gd name="connsiteY16" fmla="*/ 437803 h 514784"/>
                  <a:gd name="connsiteX17" fmla="*/ 388518 w 392611"/>
                  <a:gd name="connsiteY17" fmla="*/ 44717 h 514784"/>
                  <a:gd name="connsiteX18" fmla="*/ 364615 w 392611"/>
                  <a:gd name="connsiteY18" fmla="*/ 418702 h 514784"/>
                  <a:gd name="connsiteX19" fmla="*/ 181537 w 392611"/>
                  <a:gd name="connsiteY19" fmla="*/ 509197 h 5147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392611" h="514784">
                    <a:moveTo>
                      <a:pt x="181537" y="509197"/>
                    </a:moveTo>
                    <a:cubicBezTo>
                      <a:pt x="32590" y="491870"/>
                      <a:pt x="-8117" y="466089"/>
                      <a:pt x="1277" y="376742"/>
                    </a:cubicBezTo>
                    <a:cubicBezTo>
                      <a:pt x="14324" y="253576"/>
                      <a:pt x="58476" y="-3819"/>
                      <a:pt x="69957" y="43"/>
                    </a:cubicBezTo>
                    <a:cubicBezTo>
                      <a:pt x="81439" y="3905"/>
                      <a:pt x="54405" y="315681"/>
                      <a:pt x="46785" y="407116"/>
                    </a:cubicBezTo>
                    <a:cubicBezTo>
                      <a:pt x="45679" y="421040"/>
                      <a:pt x="55772" y="433346"/>
                      <a:pt x="69644" y="434985"/>
                    </a:cubicBezTo>
                    <a:lnTo>
                      <a:pt x="71001" y="434985"/>
                    </a:lnTo>
                    <a:cubicBezTo>
                      <a:pt x="84998" y="436655"/>
                      <a:pt x="97753" y="426822"/>
                      <a:pt x="99705" y="412857"/>
                    </a:cubicBezTo>
                    <a:cubicBezTo>
                      <a:pt x="112648" y="320691"/>
                      <a:pt x="157948" y="5784"/>
                      <a:pt x="175692" y="9228"/>
                    </a:cubicBezTo>
                    <a:cubicBezTo>
                      <a:pt x="193436" y="12673"/>
                      <a:pt x="165254" y="327267"/>
                      <a:pt x="156486" y="419641"/>
                    </a:cubicBezTo>
                    <a:cubicBezTo>
                      <a:pt x="155140" y="433638"/>
                      <a:pt x="165264" y="446132"/>
                      <a:pt x="179240" y="447719"/>
                    </a:cubicBezTo>
                    <a:lnTo>
                      <a:pt x="179240" y="447719"/>
                    </a:lnTo>
                    <a:cubicBezTo>
                      <a:pt x="193102" y="449410"/>
                      <a:pt x="205794" y="439796"/>
                      <a:pt x="207944" y="426008"/>
                    </a:cubicBezTo>
                    <a:cubicBezTo>
                      <a:pt x="222140" y="334782"/>
                      <a:pt x="272345" y="21023"/>
                      <a:pt x="286750" y="24259"/>
                    </a:cubicBezTo>
                    <a:cubicBezTo>
                      <a:pt x="301154" y="27494"/>
                      <a:pt x="270675" y="339583"/>
                      <a:pt x="261281" y="431331"/>
                    </a:cubicBezTo>
                    <a:cubicBezTo>
                      <a:pt x="259872" y="445391"/>
                      <a:pt x="270007" y="457979"/>
                      <a:pt x="284036" y="459618"/>
                    </a:cubicBezTo>
                    <a:lnTo>
                      <a:pt x="285079" y="459618"/>
                    </a:lnTo>
                    <a:cubicBezTo>
                      <a:pt x="298972" y="461298"/>
                      <a:pt x="311685" y="451633"/>
                      <a:pt x="313783" y="437803"/>
                    </a:cubicBezTo>
                    <a:cubicBezTo>
                      <a:pt x="327561" y="347621"/>
                      <a:pt x="375575" y="41168"/>
                      <a:pt x="388518" y="44717"/>
                    </a:cubicBezTo>
                    <a:cubicBezTo>
                      <a:pt x="403548" y="48474"/>
                      <a:pt x="372965" y="350856"/>
                      <a:pt x="364615" y="418702"/>
                    </a:cubicBezTo>
                    <a:cubicBezTo>
                      <a:pt x="355430" y="494062"/>
                      <a:pt x="354491" y="529342"/>
                      <a:pt x="181537" y="509197"/>
                    </a:cubicBezTo>
                    <a:close/>
                  </a:path>
                </a:pathLst>
              </a:custGeom>
              <a:solidFill>
                <a:srgbClr val="455A64"/>
              </a:solidFill>
              <a:ln w="104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135" name="Полилиния: фигура 134">
                <a:extLst>
                  <a:ext uri="{FF2B5EF4-FFF2-40B4-BE49-F238E27FC236}">
                    <a16:creationId xmlns:a16="http://schemas.microsoft.com/office/drawing/2014/main" id="{784ADA83-FB28-C23F-4CC0-9CCEB1FD699C}"/>
                  </a:ext>
                </a:extLst>
              </p:cNvPr>
              <p:cNvSpPr/>
              <p:nvPr/>
            </p:nvSpPr>
            <p:spPr>
              <a:xfrm>
                <a:off x="16434550" y="6295206"/>
                <a:ext cx="47945" cy="100582"/>
              </a:xfrm>
              <a:custGeom>
                <a:avLst/>
                <a:gdLst>
                  <a:gd name="connsiteX0" fmla="*/ 33515 w 47945"/>
                  <a:gd name="connsiteY0" fmla="*/ 100582 h 100582"/>
                  <a:gd name="connsiteX1" fmla="*/ 12639 w 47945"/>
                  <a:gd name="connsiteY1" fmla="*/ 85552 h 100582"/>
                  <a:gd name="connsiteX2" fmla="*/ 10 w 47945"/>
                  <a:gd name="connsiteY2" fmla="*/ 66764 h 100582"/>
                  <a:gd name="connsiteX3" fmla="*/ 11178 w 47945"/>
                  <a:gd name="connsiteY3" fmla="*/ 58727 h 100582"/>
                  <a:gd name="connsiteX4" fmla="*/ 5750 w 47945"/>
                  <a:gd name="connsiteY4" fmla="*/ 54239 h 100582"/>
                  <a:gd name="connsiteX5" fmla="*/ 21616 w 47945"/>
                  <a:gd name="connsiteY5" fmla="*/ 42444 h 100582"/>
                  <a:gd name="connsiteX6" fmla="*/ 16814 w 47945"/>
                  <a:gd name="connsiteY6" fmla="*/ 36808 h 100582"/>
                  <a:gd name="connsiteX7" fmla="*/ 30478 w 47945"/>
                  <a:gd name="connsiteY7" fmla="*/ 22915 h 100582"/>
                  <a:gd name="connsiteX8" fmla="*/ 31219 w 47945"/>
                  <a:gd name="connsiteY8" fmla="*/ 22925 h 100582"/>
                  <a:gd name="connsiteX9" fmla="*/ 31219 w 47945"/>
                  <a:gd name="connsiteY9" fmla="*/ 67 h 100582"/>
                  <a:gd name="connsiteX10" fmla="*/ 45101 w 47945"/>
                  <a:gd name="connsiteY10" fmla="*/ 1006 h 100582"/>
                  <a:gd name="connsiteX11" fmla="*/ 33515 w 47945"/>
                  <a:gd name="connsiteY11" fmla="*/ 100582 h 1005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7945" h="100582">
                    <a:moveTo>
                      <a:pt x="33515" y="100582"/>
                    </a:moveTo>
                    <a:cubicBezTo>
                      <a:pt x="27565" y="100582"/>
                      <a:pt x="18276" y="91710"/>
                      <a:pt x="12639" y="85552"/>
                    </a:cubicBezTo>
                    <a:cubicBezTo>
                      <a:pt x="7003" y="79394"/>
                      <a:pt x="-303" y="72192"/>
                      <a:pt x="10" y="66764"/>
                    </a:cubicBezTo>
                    <a:cubicBezTo>
                      <a:pt x="531" y="59144"/>
                      <a:pt x="11178" y="58727"/>
                      <a:pt x="11178" y="58727"/>
                    </a:cubicBezTo>
                    <a:cubicBezTo>
                      <a:pt x="9247" y="57391"/>
                      <a:pt x="7431" y="55888"/>
                      <a:pt x="5750" y="54239"/>
                    </a:cubicBezTo>
                    <a:cubicBezTo>
                      <a:pt x="-1034" y="47976"/>
                      <a:pt x="10761" y="38791"/>
                      <a:pt x="21616" y="42444"/>
                    </a:cubicBezTo>
                    <a:cubicBezTo>
                      <a:pt x="21616" y="42444"/>
                      <a:pt x="17023" y="39834"/>
                      <a:pt x="16814" y="36808"/>
                    </a:cubicBezTo>
                    <a:cubicBezTo>
                      <a:pt x="16752" y="29198"/>
                      <a:pt x="22868" y="22978"/>
                      <a:pt x="30478" y="22915"/>
                    </a:cubicBezTo>
                    <a:cubicBezTo>
                      <a:pt x="30717" y="22904"/>
                      <a:pt x="30968" y="22915"/>
                      <a:pt x="31219" y="22925"/>
                    </a:cubicBezTo>
                    <a:cubicBezTo>
                      <a:pt x="23495" y="19377"/>
                      <a:pt x="25791" y="8521"/>
                      <a:pt x="31219" y="67"/>
                    </a:cubicBezTo>
                    <a:cubicBezTo>
                      <a:pt x="35863" y="-153"/>
                      <a:pt x="40529" y="171"/>
                      <a:pt x="45101" y="1006"/>
                    </a:cubicBezTo>
                    <a:cubicBezTo>
                      <a:pt x="52825" y="31067"/>
                      <a:pt x="43431" y="64050"/>
                      <a:pt x="33515" y="100582"/>
                    </a:cubicBezTo>
                    <a:close/>
                  </a:path>
                </a:pathLst>
              </a:custGeom>
              <a:solidFill>
                <a:srgbClr val="F28F8F"/>
              </a:solidFill>
              <a:ln w="104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136" name="Полилиния: фигура 135">
                <a:extLst>
                  <a:ext uri="{FF2B5EF4-FFF2-40B4-BE49-F238E27FC236}">
                    <a16:creationId xmlns:a16="http://schemas.microsoft.com/office/drawing/2014/main" id="{4DF9117C-3945-C262-2224-EA9BD4EA79CC}"/>
                  </a:ext>
                </a:extLst>
              </p:cNvPr>
              <p:cNvSpPr/>
              <p:nvPr/>
            </p:nvSpPr>
            <p:spPr>
              <a:xfrm>
                <a:off x="16445937" y="6353933"/>
                <a:ext cx="83188" cy="17945"/>
              </a:xfrm>
              <a:custGeom>
                <a:avLst/>
                <a:gdLst>
                  <a:gd name="connsiteX0" fmla="*/ 83189 w 83188"/>
                  <a:gd name="connsiteY0" fmla="*/ 3236 h 17945"/>
                  <a:gd name="connsiteX1" fmla="*/ 62313 w 83188"/>
                  <a:gd name="connsiteY1" fmla="*/ 10020 h 17945"/>
                  <a:gd name="connsiteX2" fmla="*/ 40603 w 83188"/>
                  <a:gd name="connsiteY2" fmla="*/ 14822 h 17945"/>
                  <a:gd name="connsiteX3" fmla="*/ 19727 w 83188"/>
                  <a:gd name="connsiteY3" fmla="*/ 10438 h 17945"/>
                  <a:gd name="connsiteX4" fmla="*/ 0 w 83188"/>
                  <a:gd name="connsiteY4" fmla="*/ 0 h 17945"/>
                  <a:gd name="connsiteX5" fmla="*/ 18788 w 83188"/>
                  <a:gd name="connsiteY5" fmla="*/ 12525 h 17945"/>
                  <a:gd name="connsiteX6" fmla="*/ 40916 w 83188"/>
                  <a:gd name="connsiteY6" fmla="*/ 17744 h 17945"/>
                  <a:gd name="connsiteX7" fmla="*/ 62835 w 83188"/>
                  <a:gd name="connsiteY7" fmla="*/ 12212 h 17945"/>
                  <a:gd name="connsiteX8" fmla="*/ 83189 w 83188"/>
                  <a:gd name="connsiteY8" fmla="*/ 3236 h 179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3188" h="17945">
                    <a:moveTo>
                      <a:pt x="83189" y="3236"/>
                    </a:moveTo>
                    <a:cubicBezTo>
                      <a:pt x="76394" y="5960"/>
                      <a:pt x="69422" y="8225"/>
                      <a:pt x="62313" y="10020"/>
                    </a:cubicBezTo>
                    <a:cubicBezTo>
                      <a:pt x="55111" y="11795"/>
                      <a:pt x="47909" y="13778"/>
                      <a:pt x="40603" y="14822"/>
                    </a:cubicBezTo>
                    <a:cubicBezTo>
                      <a:pt x="33349" y="15709"/>
                      <a:pt x="26011" y="14175"/>
                      <a:pt x="19727" y="10438"/>
                    </a:cubicBezTo>
                    <a:cubicBezTo>
                      <a:pt x="12765" y="7171"/>
                      <a:pt x="6189" y="3684"/>
                      <a:pt x="0" y="0"/>
                    </a:cubicBezTo>
                    <a:cubicBezTo>
                      <a:pt x="5876" y="4728"/>
                      <a:pt x="12160" y="8924"/>
                      <a:pt x="18788" y="12525"/>
                    </a:cubicBezTo>
                    <a:cubicBezTo>
                      <a:pt x="25343" y="16753"/>
                      <a:pt x="33161" y="18590"/>
                      <a:pt x="40916" y="17744"/>
                    </a:cubicBezTo>
                    <a:cubicBezTo>
                      <a:pt x="48337" y="16366"/>
                      <a:pt x="55654" y="14519"/>
                      <a:pt x="62835" y="12212"/>
                    </a:cubicBezTo>
                    <a:cubicBezTo>
                      <a:pt x="69943" y="10010"/>
                      <a:pt x="76770" y="6993"/>
                      <a:pt x="83189" y="3236"/>
                    </a:cubicBezTo>
                    <a:close/>
                  </a:path>
                </a:pathLst>
              </a:custGeom>
              <a:solidFill>
                <a:srgbClr val="B16668"/>
              </a:solidFill>
              <a:ln w="104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137" name="Полилиния: фигура 136">
                <a:extLst>
                  <a:ext uri="{FF2B5EF4-FFF2-40B4-BE49-F238E27FC236}">
                    <a16:creationId xmlns:a16="http://schemas.microsoft.com/office/drawing/2014/main" id="{343C5F6C-A372-6E5E-60CB-88D0B4AFAE88}"/>
                  </a:ext>
                </a:extLst>
              </p:cNvPr>
              <p:cNvSpPr/>
              <p:nvPr/>
            </p:nvSpPr>
            <p:spPr>
              <a:xfrm>
                <a:off x="16456062" y="6330761"/>
                <a:ext cx="79013" cy="15999"/>
              </a:xfrm>
              <a:custGeom>
                <a:avLst/>
                <a:gdLst>
                  <a:gd name="connsiteX0" fmla="*/ 0 w 79013"/>
                  <a:gd name="connsiteY0" fmla="*/ 6680 h 15999"/>
                  <a:gd name="connsiteX1" fmla="*/ 19205 w 79013"/>
                  <a:gd name="connsiteY1" fmla="*/ 14404 h 15999"/>
                  <a:gd name="connsiteX2" fmla="*/ 29643 w 79013"/>
                  <a:gd name="connsiteY2" fmla="*/ 15970 h 15999"/>
                  <a:gd name="connsiteX3" fmla="*/ 40081 w 79013"/>
                  <a:gd name="connsiteY3" fmla="*/ 13569 h 15999"/>
                  <a:gd name="connsiteX4" fmla="*/ 79014 w 79013"/>
                  <a:gd name="connsiteY4" fmla="*/ 0 h 15999"/>
                  <a:gd name="connsiteX5" fmla="*/ 39350 w 79013"/>
                  <a:gd name="connsiteY5" fmla="*/ 10438 h 15999"/>
                  <a:gd name="connsiteX6" fmla="*/ 29643 w 79013"/>
                  <a:gd name="connsiteY6" fmla="*/ 12943 h 15999"/>
                  <a:gd name="connsiteX7" fmla="*/ 19936 w 79013"/>
                  <a:gd name="connsiteY7" fmla="*/ 11899 h 15999"/>
                  <a:gd name="connsiteX8" fmla="*/ 0 w 79013"/>
                  <a:gd name="connsiteY8" fmla="*/ 6680 h 159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9013" h="15999">
                    <a:moveTo>
                      <a:pt x="0" y="6680"/>
                    </a:moveTo>
                    <a:cubicBezTo>
                      <a:pt x="6231" y="9665"/>
                      <a:pt x="12640" y="12243"/>
                      <a:pt x="19205" y="14404"/>
                    </a:cubicBezTo>
                    <a:cubicBezTo>
                      <a:pt x="22546" y="15604"/>
                      <a:pt x="26094" y="16137"/>
                      <a:pt x="29643" y="15970"/>
                    </a:cubicBezTo>
                    <a:cubicBezTo>
                      <a:pt x="33161" y="15364"/>
                      <a:pt x="36647" y="14561"/>
                      <a:pt x="40081" y="13569"/>
                    </a:cubicBezTo>
                    <a:cubicBezTo>
                      <a:pt x="53285" y="9718"/>
                      <a:pt x="66280" y="5188"/>
                      <a:pt x="79014" y="0"/>
                    </a:cubicBezTo>
                    <a:cubicBezTo>
                      <a:pt x="65549" y="3131"/>
                      <a:pt x="52502" y="7306"/>
                      <a:pt x="39350" y="10438"/>
                    </a:cubicBezTo>
                    <a:cubicBezTo>
                      <a:pt x="36167" y="11450"/>
                      <a:pt x="32921" y="12296"/>
                      <a:pt x="29643" y="12943"/>
                    </a:cubicBezTo>
                    <a:cubicBezTo>
                      <a:pt x="26376" y="13162"/>
                      <a:pt x="23088" y="12807"/>
                      <a:pt x="19936" y="11899"/>
                    </a:cubicBezTo>
                    <a:cubicBezTo>
                      <a:pt x="13151" y="10751"/>
                      <a:pt x="6680" y="8559"/>
                      <a:pt x="0" y="6680"/>
                    </a:cubicBezTo>
                    <a:close/>
                  </a:path>
                </a:pathLst>
              </a:custGeom>
              <a:solidFill>
                <a:srgbClr val="B16668"/>
              </a:solidFill>
              <a:ln w="104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138" name="Полилиния: фигура 137">
                <a:extLst>
                  <a:ext uri="{FF2B5EF4-FFF2-40B4-BE49-F238E27FC236}">
                    <a16:creationId xmlns:a16="http://schemas.microsoft.com/office/drawing/2014/main" id="{D510A33B-1C13-8BCD-47D0-2D5DC9FD4412}"/>
                  </a:ext>
                </a:extLst>
              </p:cNvPr>
              <p:cNvSpPr/>
              <p:nvPr/>
            </p:nvSpPr>
            <p:spPr>
              <a:xfrm>
                <a:off x="16465456" y="6300387"/>
                <a:ext cx="73272" cy="21167"/>
              </a:xfrm>
              <a:custGeom>
                <a:avLst/>
                <a:gdLst>
                  <a:gd name="connsiteX0" fmla="*/ 0 w 73272"/>
                  <a:gd name="connsiteY0" fmla="*/ 17535 h 21167"/>
                  <a:gd name="connsiteX1" fmla="*/ 19205 w 73272"/>
                  <a:gd name="connsiteY1" fmla="*/ 21084 h 21167"/>
                  <a:gd name="connsiteX2" fmla="*/ 37785 w 73272"/>
                  <a:gd name="connsiteY2" fmla="*/ 15344 h 21167"/>
                  <a:gd name="connsiteX3" fmla="*/ 73273 w 73272"/>
                  <a:gd name="connsiteY3" fmla="*/ 0 h 21167"/>
                  <a:gd name="connsiteX4" fmla="*/ 36845 w 73272"/>
                  <a:gd name="connsiteY4" fmla="*/ 12734 h 21167"/>
                  <a:gd name="connsiteX5" fmla="*/ 18788 w 73272"/>
                  <a:gd name="connsiteY5" fmla="*/ 18997 h 21167"/>
                  <a:gd name="connsiteX6" fmla="*/ 0 w 73272"/>
                  <a:gd name="connsiteY6" fmla="*/ 17535 h 211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3272" h="21167">
                    <a:moveTo>
                      <a:pt x="0" y="17535"/>
                    </a:moveTo>
                    <a:cubicBezTo>
                      <a:pt x="6012" y="20291"/>
                      <a:pt x="12609" y="21512"/>
                      <a:pt x="19205" y="21084"/>
                    </a:cubicBezTo>
                    <a:cubicBezTo>
                      <a:pt x="25531" y="19613"/>
                      <a:pt x="31731" y="17692"/>
                      <a:pt x="37785" y="15344"/>
                    </a:cubicBezTo>
                    <a:cubicBezTo>
                      <a:pt x="49788" y="10647"/>
                      <a:pt x="61687" y="5845"/>
                      <a:pt x="73273" y="0"/>
                    </a:cubicBezTo>
                    <a:cubicBezTo>
                      <a:pt x="60852" y="3758"/>
                      <a:pt x="48849" y="8350"/>
                      <a:pt x="36845" y="12734"/>
                    </a:cubicBezTo>
                    <a:cubicBezTo>
                      <a:pt x="30958" y="15197"/>
                      <a:pt x="24925" y="17285"/>
                      <a:pt x="18788" y="18997"/>
                    </a:cubicBezTo>
                    <a:cubicBezTo>
                      <a:pt x="12494" y="19748"/>
                      <a:pt x="6106" y="19247"/>
                      <a:pt x="0" y="17535"/>
                    </a:cubicBezTo>
                    <a:close/>
                  </a:path>
                </a:pathLst>
              </a:custGeom>
              <a:solidFill>
                <a:srgbClr val="B16668"/>
              </a:solidFill>
              <a:ln w="104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139" name="Полилиния: фигура 138">
                <a:extLst>
                  <a:ext uri="{FF2B5EF4-FFF2-40B4-BE49-F238E27FC236}">
                    <a16:creationId xmlns:a16="http://schemas.microsoft.com/office/drawing/2014/main" id="{60425FE0-A155-1ED4-838D-DCAEB3CD587A}"/>
                  </a:ext>
                </a:extLst>
              </p:cNvPr>
              <p:cNvSpPr/>
              <p:nvPr/>
            </p:nvSpPr>
            <p:spPr>
              <a:xfrm>
                <a:off x="16198222" y="6180040"/>
                <a:ext cx="343853" cy="212408"/>
              </a:xfrm>
              <a:custGeom>
                <a:avLst/>
                <a:gdLst>
                  <a:gd name="connsiteX0" fmla="*/ 3576 w 343853"/>
                  <a:gd name="connsiteY0" fmla="*/ 114607 h 212408"/>
                  <a:gd name="connsiteX1" fmla="*/ 132274 w 343853"/>
                  <a:gd name="connsiteY1" fmla="*/ 163142 h 212408"/>
                  <a:gd name="connsiteX2" fmla="*/ 184462 w 343853"/>
                  <a:gd name="connsiteY2" fmla="*/ 196230 h 212408"/>
                  <a:gd name="connsiteX3" fmla="*/ 239991 w 343853"/>
                  <a:gd name="connsiteY3" fmla="*/ 212408 h 212408"/>
                  <a:gd name="connsiteX4" fmla="*/ 239991 w 343853"/>
                  <a:gd name="connsiteY4" fmla="*/ 212408 h 212408"/>
                  <a:gd name="connsiteX5" fmla="*/ 242183 w 343853"/>
                  <a:gd name="connsiteY5" fmla="*/ 193099 h 212408"/>
                  <a:gd name="connsiteX6" fmla="*/ 236442 w 343853"/>
                  <a:gd name="connsiteY6" fmla="*/ 181826 h 212408"/>
                  <a:gd name="connsiteX7" fmla="*/ 244271 w 343853"/>
                  <a:gd name="connsiteY7" fmla="*/ 174311 h 212408"/>
                  <a:gd name="connsiteX8" fmla="*/ 244271 w 343853"/>
                  <a:gd name="connsiteY8" fmla="*/ 171388 h 212408"/>
                  <a:gd name="connsiteX9" fmla="*/ 241870 w 343853"/>
                  <a:gd name="connsiteY9" fmla="*/ 169405 h 212408"/>
                  <a:gd name="connsiteX10" fmla="*/ 245732 w 343853"/>
                  <a:gd name="connsiteY10" fmla="*/ 158132 h 212408"/>
                  <a:gd name="connsiteX11" fmla="*/ 247611 w 343853"/>
                  <a:gd name="connsiteY11" fmla="*/ 141849 h 212408"/>
                  <a:gd name="connsiteX12" fmla="*/ 263476 w 343853"/>
                  <a:gd name="connsiteY12" fmla="*/ 122957 h 212408"/>
                  <a:gd name="connsiteX13" fmla="*/ 263476 w 343853"/>
                  <a:gd name="connsiteY13" fmla="*/ 122957 h 212408"/>
                  <a:gd name="connsiteX14" fmla="*/ 266816 w 343853"/>
                  <a:gd name="connsiteY14" fmla="*/ 115337 h 212408"/>
                  <a:gd name="connsiteX15" fmla="*/ 271618 w 343853"/>
                  <a:gd name="connsiteY15" fmla="*/ 115337 h 212408"/>
                  <a:gd name="connsiteX16" fmla="*/ 298339 w 343853"/>
                  <a:gd name="connsiteY16" fmla="*/ 122853 h 212408"/>
                  <a:gd name="connsiteX17" fmla="*/ 332470 w 343853"/>
                  <a:gd name="connsiteY17" fmla="*/ 148321 h 212408"/>
                  <a:gd name="connsiteX18" fmla="*/ 339046 w 343853"/>
                  <a:gd name="connsiteY18" fmla="*/ 127445 h 212408"/>
                  <a:gd name="connsiteX19" fmla="*/ 318170 w 343853"/>
                  <a:gd name="connsiteY19" fmla="*/ 89243 h 212408"/>
                  <a:gd name="connsiteX20" fmla="*/ 276419 w 343853"/>
                  <a:gd name="connsiteY20" fmla="*/ 67115 h 212408"/>
                  <a:gd name="connsiteX21" fmla="*/ 258049 w 343853"/>
                  <a:gd name="connsiteY21" fmla="*/ 59913 h 212408"/>
                  <a:gd name="connsiteX22" fmla="*/ 256796 w 343853"/>
                  <a:gd name="connsiteY22" fmla="*/ 59182 h 212408"/>
                  <a:gd name="connsiteX23" fmla="*/ 213479 w 343853"/>
                  <a:gd name="connsiteY23" fmla="*/ 59182 h 212408"/>
                  <a:gd name="connsiteX24" fmla="*/ 172355 w 343853"/>
                  <a:gd name="connsiteY24" fmla="*/ 56781 h 212408"/>
                  <a:gd name="connsiteX25" fmla="*/ 79145 w 343853"/>
                  <a:gd name="connsiteY25" fmla="*/ 0 h 212408"/>
                  <a:gd name="connsiteX26" fmla="*/ 3576 w 343853"/>
                  <a:gd name="connsiteY26" fmla="*/ 114607 h 2124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343853" h="212408">
                    <a:moveTo>
                      <a:pt x="3576" y="114607"/>
                    </a:moveTo>
                    <a:cubicBezTo>
                      <a:pt x="3576" y="114607"/>
                      <a:pt x="82068" y="143832"/>
                      <a:pt x="132274" y="163142"/>
                    </a:cubicBezTo>
                    <a:cubicBezTo>
                      <a:pt x="170685" y="177859"/>
                      <a:pt x="171311" y="183496"/>
                      <a:pt x="184462" y="196230"/>
                    </a:cubicBezTo>
                    <a:cubicBezTo>
                      <a:pt x="197614" y="208964"/>
                      <a:pt x="239991" y="212408"/>
                      <a:pt x="239991" y="212408"/>
                    </a:cubicBezTo>
                    <a:lnTo>
                      <a:pt x="239991" y="212408"/>
                    </a:lnTo>
                    <a:lnTo>
                      <a:pt x="242183" y="193099"/>
                    </a:lnTo>
                    <a:cubicBezTo>
                      <a:pt x="239021" y="190113"/>
                      <a:pt x="236996" y="186137"/>
                      <a:pt x="236442" y="181826"/>
                    </a:cubicBezTo>
                    <a:cubicBezTo>
                      <a:pt x="237069" y="177849"/>
                      <a:pt x="240273" y="174780"/>
                      <a:pt x="244271" y="174311"/>
                    </a:cubicBezTo>
                    <a:lnTo>
                      <a:pt x="244271" y="171388"/>
                    </a:lnTo>
                    <a:lnTo>
                      <a:pt x="241870" y="169405"/>
                    </a:lnTo>
                    <a:cubicBezTo>
                      <a:pt x="237695" y="165438"/>
                      <a:pt x="240513" y="160533"/>
                      <a:pt x="245732" y="158132"/>
                    </a:cubicBezTo>
                    <a:lnTo>
                      <a:pt x="247611" y="141849"/>
                    </a:lnTo>
                    <a:cubicBezTo>
                      <a:pt x="253529" y="136108"/>
                      <a:pt x="258842" y="129773"/>
                      <a:pt x="263476" y="122957"/>
                    </a:cubicBezTo>
                    <a:lnTo>
                      <a:pt x="263476" y="122957"/>
                    </a:lnTo>
                    <a:cubicBezTo>
                      <a:pt x="264823" y="120525"/>
                      <a:pt x="265940" y="117978"/>
                      <a:pt x="266816" y="115337"/>
                    </a:cubicBezTo>
                    <a:cubicBezTo>
                      <a:pt x="268413" y="115212"/>
                      <a:pt x="270021" y="115212"/>
                      <a:pt x="271618" y="115337"/>
                    </a:cubicBezTo>
                    <a:cubicBezTo>
                      <a:pt x="281022" y="115525"/>
                      <a:pt x="290218" y="118114"/>
                      <a:pt x="298339" y="122853"/>
                    </a:cubicBezTo>
                    <a:cubicBezTo>
                      <a:pt x="305123" y="134543"/>
                      <a:pt x="315456" y="148634"/>
                      <a:pt x="332470" y="148321"/>
                    </a:cubicBezTo>
                    <a:cubicBezTo>
                      <a:pt x="346352" y="148321"/>
                      <a:pt x="346248" y="141432"/>
                      <a:pt x="339046" y="127445"/>
                    </a:cubicBezTo>
                    <a:cubicBezTo>
                      <a:pt x="333420" y="114022"/>
                      <a:pt x="326426" y="101225"/>
                      <a:pt x="318170" y="89243"/>
                    </a:cubicBezTo>
                    <a:cubicBezTo>
                      <a:pt x="313056" y="82667"/>
                      <a:pt x="293015" y="73691"/>
                      <a:pt x="276419" y="67115"/>
                    </a:cubicBezTo>
                    <a:lnTo>
                      <a:pt x="258049" y="59913"/>
                    </a:lnTo>
                    <a:lnTo>
                      <a:pt x="256796" y="59182"/>
                    </a:lnTo>
                    <a:cubicBezTo>
                      <a:pt x="245210" y="55216"/>
                      <a:pt x="235190" y="55946"/>
                      <a:pt x="213479" y="59182"/>
                    </a:cubicBezTo>
                    <a:cubicBezTo>
                      <a:pt x="199816" y="62251"/>
                      <a:pt x="185569" y="61426"/>
                      <a:pt x="172355" y="56781"/>
                    </a:cubicBezTo>
                    <a:cubicBezTo>
                      <a:pt x="161082" y="53650"/>
                      <a:pt x="79145" y="0"/>
                      <a:pt x="79145" y="0"/>
                    </a:cubicBezTo>
                    <a:cubicBezTo>
                      <a:pt x="14536" y="20562"/>
                      <a:pt x="-9889" y="59182"/>
                      <a:pt x="3576" y="114607"/>
                    </a:cubicBezTo>
                    <a:close/>
                  </a:path>
                </a:pathLst>
              </a:custGeom>
              <a:solidFill>
                <a:srgbClr val="FFA8A7"/>
              </a:solidFill>
              <a:ln w="104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140" name="Полилиния: фигура 139">
                <a:extLst>
                  <a:ext uri="{FF2B5EF4-FFF2-40B4-BE49-F238E27FC236}">
                    <a16:creationId xmlns:a16="http://schemas.microsoft.com/office/drawing/2014/main" id="{AF0E6AB8-E546-3EFD-E869-DAAE2C00634D}"/>
                  </a:ext>
                </a:extLst>
              </p:cNvPr>
              <p:cNvSpPr/>
              <p:nvPr/>
            </p:nvSpPr>
            <p:spPr>
              <a:xfrm>
                <a:off x="16387590" y="6321784"/>
                <a:ext cx="58347" cy="25711"/>
              </a:xfrm>
              <a:custGeom>
                <a:avLst/>
                <a:gdLst>
                  <a:gd name="connsiteX0" fmla="*/ 0 w 58347"/>
                  <a:gd name="connsiteY0" fmla="*/ 23485 h 25711"/>
                  <a:gd name="connsiteX1" fmla="*/ 51145 w 58347"/>
                  <a:gd name="connsiteY1" fmla="*/ 21189 h 25711"/>
                  <a:gd name="connsiteX2" fmla="*/ 56468 w 58347"/>
                  <a:gd name="connsiteY2" fmla="*/ 16283 h 25711"/>
                  <a:gd name="connsiteX3" fmla="*/ 58347 w 58347"/>
                  <a:gd name="connsiteY3" fmla="*/ 0 h 25711"/>
                  <a:gd name="connsiteX4" fmla="*/ 0 w 58347"/>
                  <a:gd name="connsiteY4" fmla="*/ 23485 h 257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8347" h="25711">
                    <a:moveTo>
                      <a:pt x="0" y="23485"/>
                    </a:moveTo>
                    <a:cubicBezTo>
                      <a:pt x="16961" y="27096"/>
                      <a:pt x="34570" y="26303"/>
                      <a:pt x="51145" y="21189"/>
                    </a:cubicBezTo>
                    <a:cubicBezTo>
                      <a:pt x="52272" y="18976"/>
                      <a:pt x="54162" y="17233"/>
                      <a:pt x="56468" y="16283"/>
                    </a:cubicBezTo>
                    <a:lnTo>
                      <a:pt x="58347" y="0"/>
                    </a:lnTo>
                    <a:cubicBezTo>
                      <a:pt x="46552" y="16492"/>
                      <a:pt x="21606" y="24007"/>
                      <a:pt x="0" y="23485"/>
                    </a:cubicBezTo>
                    <a:close/>
                  </a:path>
                </a:pathLst>
              </a:custGeom>
              <a:solidFill>
                <a:srgbClr val="F28F8F"/>
              </a:solidFill>
              <a:ln w="104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141" name="Полилиния: фигура 140">
                <a:extLst>
                  <a:ext uri="{FF2B5EF4-FFF2-40B4-BE49-F238E27FC236}">
                    <a16:creationId xmlns:a16="http://schemas.microsoft.com/office/drawing/2014/main" id="{9AAA3A7B-6CBA-8BA8-3EC0-81B9D5CA6844}"/>
                  </a:ext>
                </a:extLst>
              </p:cNvPr>
              <p:cNvSpPr/>
              <p:nvPr/>
            </p:nvSpPr>
            <p:spPr>
              <a:xfrm>
                <a:off x="15946748" y="5771714"/>
                <a:ext cx="330618" cy="523245"/>
              </a:xfrm>
              <a:custGeom>
                <a:avLst/>
                <a:gdLst>
                  <a:gd name="connsiteX0" fmla="*/ 63621 w 330618"/>
                  <a:gd name="connsiteY0" fmla="*/ 6576 h 523245"/>
                  <a:gd name="connsiteX1" fmla="*/ 195137 w 330618"/>
                  <a:gd name="connsiteY1" fmla="*/ 189654 h 523245"/>
                  <a:gd name="connsiteX2" fmla="*/ 245029 w 330618"/>
                  <a:gd name="connsiteY2" fmla="*/ 352379 h 523245"/>
                  <a:gd name="connsiteX3" fmla="*/ 330619 w 330618"/>
                  <a:gd name="connsiteY3" fmla="*/ 406655 h 523245"/>
                  <a:gd name="connsiteX4" fmla="*/ 235218 w 330618"/>
                  <a:gd name="connsiteY4" fmla="*/ 523245 h 523245"/>
                  <a:gd name="connsiteX5" fmla="*/ 162153 w 330618"/>
                  <a:gd name="connsiteY5" fmla="*/ 494750 h 523245"/>
                  <a:gd name="connsiteX6" fmla="*/ 80321 w 330618"/>
                  <a:gd name="connsiteY6" fmla="*/ 406342 h 523245"/>
                  <a:gd name="connsiteX7" fmla="*/ 35021 w 330618"/>
                  <a:gd name="connsiteY7" fmla="*/ 275348 h 523245"/>
                  <a:gd name="connsiteX8" fmla="*/ 368 w 330618"/>
                  <a:gd name="connsiteY8" fmla="*/ 135691 h 523245"/>
                  <a:gd name="connsiteX9" fmla="*/ 37944 w 330618"/>
                  <a:gd name="connsiteY9" fmla="*/ 0 h 5232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30618" h="523245">
                    <a:moveTo>
                      <a:pt x="63621" y="6576"/>
                    </a:moveTo>
                    <a:cubicBezTo>
                      <a:pt x="139086" y="24424"/>
                      <a:pt x="157561" y="60017"/>
                      <a:pt x="195137" y="189654"/>
                    </a:cubicBezTo>
                    <a:cubicBezTo>
                      <a:pt x="227181" y="301025"/>
                      <a:pt x="245029" y="352379"/>
                      <a:pt x="245029" y="352379"/>
                    </a:cubicBezTo>
                    <a:lnTo>
                      <a:pt x="330619" y="406655"/>
                    </a:lnTo>
                    <a:cubicBezTo>
                      <a:pt x="330619" y="406655"/>
                      <a:pt x="226241" y="423773"/>
                      <a:pt x="235218" y="523245"/>
                    </a:cubicBezTo>
                    <a:cubicBezTo>
                      <a:pt x="210323" y="515198"/>
                      <a:pt x="185920" y="505689"/>
                      <a:pt x="162153" y="494750"/>
                    </a:cubicBezTo>
                    <a:cubicBezTo>
                      <a:pt x="106416" y="470639"/>
                      <a:pt x="97439" y="458009"/>
                      <a:pt x="80321" y="406342"/>
                    </a:cubicBezTo>
                    <a:cubicBezTo>
                      <a:pt x="58506" y="340480"/>
                      <a:pt x="35021" y="275348"/>
                      <a:pt x="35021" y="275348"/>
                    </a:cubicBezTo>
                    <a:cubicBezTo>
                      <a:pt x="35021" y="275348"/>
                      <a:pt x="2456" y="185375"/>
                      <a:pt x="368" y="135691"/>
                    </a:cubicBezTo>
                    <a:cubicBezTo>
                      <a:pt x="-2429" y="87552"/>
                      <a:pt x="10785" y="39841"/>
                      <a:pt x="37944" y="0"/>
                    </a:cubicBezTo>
                    <a:close/>
                  </a:path>
                </a:pathLst>
              </a:custGeom>
              <a:solidFill>
                <a:srgbClr val="37474F"/>
              </a:solidFill>
              <a:ln w="104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142" name="Полилиния: фигура 141">
                <a:extLst>
                  <a:ext uri="{FF2B5EF4-FFF2-40B4-BE49-F238E27FC236}">
                    <a16:creationId xmlns:a16="http://schemas.microsoft.com/office/drawing/2014/main" id="{29FE5BB8-5FAE-5CC0-7968-ECF56884F687}"/>
                  </a:ext>
                </a:extLst>
              </p:cNvPr>
              <p:cNvSpPr/>
              <p:nvPr/>
            </p:nvSpPr>
            <p:spPr>
              <a:xfrm>
                <a:off x="16133650" y="6150134"/>
                <a:ext cx="170967" cy="159517"/>
              </a:xfrm>
              <a:custGeom>
                <a:avLst/>
                <a:gdLst>
                  <a:gd name="connsiteX0" fmla="*/ 112613 w 170967"/>
                  <a:gd name="connsiteY0" fmla="*/ 784 h 159517"/>
                  <a:gd name="connsiteX1" fmla="*/ 166680 w 170967"/>
                  <a:gd name="connsiteY1" fmla="*/ 32933 h 159517"/>
                  <a:gd name="connsiteX2" fmla="*/ 169644 w 170967"/>
                  <a:gd name="connsiteY2" fmla="*/ 45281 h 159517"/>
                  <a:gd name="connsiteX3" fmla="*/ 168350 w 170967"/>
                  <a:gd name="connsiteY3" fmla="*/ 46919 h 159517"/>
                  <a:gd name="connsiteX4" fmla="*/ 156242 w 170967"/>
                  <a:gd name="connsiteY4" fmla="*/ 39822 h 159517"/>
                  <a:gd name="connsiteX5" fmla="*/ 96225 w 170967"/>
                  <a:gd name="connsiteY5" fmla="*/ 78859 h 159517"/>
                  <a:gd name="connsiteX6" fmla="*/ 73367 w 170967"/>
                  <a:gd name="connsiteY6" fmla="*/ 144199 h 159517"/>
                  <a:gd name="connsiteX7" fmla="*/ 86205 w 170967"/>
                  <a:gd name="connsiteY7" fmla="*/ 150253 h 159517"/>
                  <a:gd name="connsiteX8" fmla="*/ 68044 w 170967"/>
                  <a:gd name="connsiteY8" fmla="*/ 158812 h 159517"/>
                  <a:gd name="connsiteX9" fmla="*/ 19508 w 170967"/>
                  <a:gd name="connsiteY9" fmla="*/ 139398 h 159517"/>
                  <a:gd name="connsiteX10" fmla="*/ 18255 w 170967"/>
                  <a:gd name="connsiteY10" fmla="*/ 52660 h 159517"/>
                  <a:gd name="connsiteX11" fmla="*/ 112613 w 170967"/>
                  <a:gd name="connsiteY11" fmla="*/ 784 h 1595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70967" h="159517">
                    <a:moveTo>
                      <a:pt x="112613" y="784"/>
                    </a:moveTo>
                    <a:cubicBezTo>
                      <a:pt x="130252" y="4646"/>
                      <a:pt x="158956" y="26566"/>
                      <a:pt x="166680" y="32933"/>
                    </a:cubicBezTo>
                    <a:cubicBezTo>
                      <a:pt x="170907" y="35521"/>
                      <a:pt x="172233" y="41053"/>
                      <a:pt x="169644" y="45281"/>
                    </a:cubicBezTo>
                    <a:cubicBezTo>
                      <a:pt x="169279" y="45876"/>
                      <a:pt x="168841" y="46429"/>
                      <a:pt x="168350" y="46919"/>
                    </a:cubicBezTo>
                    <a:lnTo>
                      <a:pt x="156242" y="39822"/>
                    </a:lnTo>
                    <a:cubicBezTo>
                      <a:pt x="132444" y="45782"/>
                      <a:pt x="111329" y="59528"/>
                      <a:pt x="96225" y="78859"/>
                    </a:cubicBezTo>
                    <a:cubicBezTo>
                      <a:pt x="82009" y="97741"/>
                      <a:pt x="74024" y="120579"/>
                      <a:pt x="73367" y="144199"/>
                    </a:cubicBezTo>
                    <a:lnTo>
                      <a:pt x="86205" y="150253"/>
                    </a:lnTo>
                    <a:cubicBezTo>
                      <a:pt x="83335" y="157434"/>
                      <a:pt x="75402" y="161171"/>
                      <a:pt x="68044" y="158812"/>
                    </a:cubicBezTo>
                    <a:cubicBezTo>
                      <a:pt x="41949" y="149418"/>
                      <a:pt x="26814" y="142738"/>
                      <a:pt x="19508" y="139398"/>
                    </a:cubicBezTo>
                    <a:cubicBezTo>
                      <a:pt x="12201" y="136058"/>
                      <a:pt x="-19738" y="125933"/>
                      <a:pt x="18255" y="52660"/>
                    </a:cubicBezTo>
                    <a:cubicBezTo>
                      <a:pt x="34987" y="16598"/>
                      <a:pt x="73200" y="-4413"/>
                      <a:pt x="112613" y="784"/>
                    </a:cubicBezTo>
                    <a:close/>
                  </a:path>
                </a:pathLst>
              </a:custGeom>
              <a:solidFill>
                <a:srgbClr val="455A64"/>
              </a:solidFill>
              <a:ln w="104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</p:grpSp>
      </p:grpSp>
      <p:grpSp>
        <p:nvGrpSpPr>
          <p:cNvPr id="143" name="Рисунок 5">
            <a:extLst>
              <a:ext uri="{FF2B5EF4-FFF2-40B4-BE49-F238E27FC236}">
                <a16:creationId xmlns:a16="http://schemas.microsoft.com/office/drawing/2014/main" id="{5604DED8-566C-B757-D308-A0690C0DAF56}"/>
              </a:ext>
            </a:extLst>
          </p:cNvPr>
          <p:cNvGrpSpPr/>
          <p:nvPr/>
        </p:nvGrpSpPr>
        <p:grpSpPr>
          <a:xfrm>
            <a:off x="14458161" y="6516122"/>
            <a:ext cx="1198643" cy="1372592"/>
            <a:chOff x="13688216" y="6140612"/>
            <a:chExt cx="1349996" cy="1545910"/>
          </a:xfrm>
        </p:grpSpPr>
        <p:grpSp>
          <p:nvGrpSpPr>
            <p:cNvPr id="144" name="Рисунок 5">
              <a:extLst>
                <a:ext uri="{FF2B5EF4-FFF2-40B4-BE49-F238E27FC236}">
                  <a16:creationId xmlns:a16="http://schemas.microsoft.com/office/drawing/2014/main" id="{55460B16-476F-4FC0-411B-A2A4929BAB50}"/>
                </a:ext>
              </a:extLst>
            </p:cNvPr>
            <p:cNvGrpSpPr/>
            <p:nvPr/>
          </p:nvGrpSpPr>
          <p:grpSpPr>
            <a:xfrm>
              <a:off x="14522618" y="6616020"/>
              <a:ext cx="396686" cy="912160"/>
              <a:chOff x="14522618" y="6616020"/>
              <a:chExt cx="396686" cy="912160"/>
            </a:xfrm>
          </p:grpSpPr>
          <p:sp>
            <p:nvSpPr>
              <p:cNvPr id="145" name="Полилиния: фигура 144">
                <a:extLst>
                  <a:ext uri="{FF2B5EF4-FFF2-40B4-BE49-F238E27FC236}">
                    <a16:creationId xmlns:a16="http://schemas.microsoft.com/office/drawing/2014/main" id="{E0F93B51-7CB7-FE2A-B839-75119DFA33C1}"/>
                  </a:ext>
                </a:extLst>
              </p:cNvPr>
              <p:cNvSpPr/>
              <p:nvPr/>
            </p:nvSpPr>
            <p:spPr>
              <a:xfrm>
                <a:off x="14665150" y="7110879"/>
                <a:ext cx="145848" cy="382247"/>
              </a:xfrm>
              <a:custGeom>
                <a:avLst/>
                <a:gdLst>
                  <a:gd name="connsiteX0" fmla="*/ 55947 w 145848"/>
                  <a:gd name="connsiteY0" fmla="*/ 378473 h 382247"/>
                  <a:gd name="connsiteX1" fmla="*/ 40603 w 145848"/>
                  <a:gd name="connsiteY1" fmla="*/ 381292 h 382247"/>
                  <a:gd name="connsiteX2" fmla="*/ 33192 w 145848"/>
                  <a:gd name="connsiteY2" fmla="*/ 376073 h 382247"/>
                  <a:gd name="connsiteX3" fmla="*/ 20771 w 145848"/>
                  <a:gd name="connsiteY3" fmla="*/ 311045 h 382247"/>
                  <a:gd name="connsiteX4" fmla="*/ 2192 w 145848"/>
                  <a:gd name="connsiteY4" fmla="*/ 287143 h 382247"/>
                  <a:gd name="connsiteX5" fmla="*/ 13256 w 145848"/>
                  <a:gd name="connsiteY5" fmla="*/ 248523 h 382247"/>
                  <a:gd name="connsiteX6" fmla="*/ 17953 w 145848"/>
                  <a:gd name="connsiteY6" fmla="*/ 228796 h 382247"/>
                  <a:gd name="connsiteX7" fmla="*/ 22546 w 145848"/>
                  <a:gd name="connsiteY7" fmla="*/ 177442 h 382247"/>
                  <a:gd name="connsiteX8" fmla="*/ 0 w 145848"/>
                  <a:gd name="connsiteY8" fmla="*/ 0 h 382247"/>
                  <a:gd name="connsiteX9" fmla="*/ 75778 w 145848"/>
                  <a:gd name="connsiteY9" fmla="*/ 14091 h 382247"/>
                  <a:gd name="connsiteX10" fmla="*/ 80266 w 145848"/>
                  <a:gd name="connsiteY10" fmla="*/ 187358 h 382247"/>
                  <a:gd name="connsiteX11" fmla="*/ 98741 w 145848"/>
                  <a:gd name="connsiteY11" fmla="*/ 254577 h 382247"/>
                  <a:gd name="connsiteX12" fmla="*/ 142058 w 145848"/>
                  <a:gd name="connsiteY12" fmla="*/ 309480 h 382247"/>
                  <a:gd name="connsiteX13" fmla="*/ 145711 w 145848"/>
                  <a:gd name="connsiteY13" fmla="*/ 314281 h 382247"/>
                  <a:gd name="connsiteX14" fmla="*/ 140701 w 145848"/>
                  <a:gd name="connsiteY14" fmla="*/ 323258 h 382247"/>
                  <a:gd name="connsiteX15" fmla="*/ 130263 w 145848"/>
                  <a:gd name="connsiteY15" fmla="*/ 325450 h 382247"/>
                  <a:gd name="connsiteX16" fmla="*/ 91017 w 145848"/>
                  <a:gd name="connsiteY16" fmla="*/ 346325 h 382247"/>
                  <a:gd name="connsiteX17" fmla="*/ 58034 w 145848"/>
                  <a:gd name="connsiteY17" fmla="*/ 377638 h 3822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45848" h="382247">
                    <a:moveTo>
                      <a:pt x="55947" y="378473"/>
                    </a:moveTo>
                    <a:cubicBezTo>
                      <a:pt x="51740" y="382158"/>
                      <a:pt x="45843" y="383243"/>
                      <a:pt x="40603" y="381292"/>
                    </a:cubicBezTo>
                    <a:cubicBezTo>
                      <a:pt x="37795" y="380081"/>
                      <a:pt x="35280" y="378306"/>
                      <a:pt x="33192" y="376073"/>
                    </a:cubicBezTo>
                    <a:cubicBezTo>
                      <a:pt x="18162" y="358433"/>
                      <a:pt x="33192" y="330877"/>
                      <a:pt x="20771" y="311045"/>
                    </a:cubicBezTo>
                    <a:cubicBezTo>
                      <a:pt x="15552" y="302278"/>
                      <a:pt x="5741" y="296641"/>
                      <a:pt x="2192" y="287143"/>
                    </a:cubicBezTo>
                    <a:cubicBezTo>
                      <a:pt x="-3236" y="272635"/>
                      <a:pt x="8977" y="261153"/>
                      <a:pt x="13256" y="248523"/>
                    </a:cubicBezTo>
                    <a:cubicBezTo>
                      <a:pt x="15239" y="242052"/>
                      <a:pt x="16805" y="235466"/>
                      <a:pt x="17953" y="228796"/>
                    </a:cubicBezTo>
                    <a:cubicBezTo>
                      <a:pt x="20991" y="211845"/>
                      <a:pt x="22535" y="194664"/>
                      <a:pt x="22546" y="177442"/>
                    </a:cubicBezTo>
                    <a:cubicBezTo>
                      <a:pt x="21544" y="117644"/>
                      <a:pt x="13987" y="58138"/>
                      <a:pt x="0" y="0"/>
                    </a:cubicBezTo>
                    <a:lnTo>
                      <a:pt x="75778" y="14091"/>
                    </a:lnTo>
                    <a:cubicBezTo>
                      <a:pt x="75778" y="14091"/>
                      <a:pt x="75778" y="119304"/>
                      <a:pt x="80266" y="187358"/>
                    </a:cubicBezTo>
                    <a:cubicBezTo>
                      <a:pt x="80861" y="210937"/>
                      <a:pt x="87208" y="234004"/>
                      <a:pt x="98741" y="254577"/>
                    </a:cubicBezTo>
                    <a:cubicBezTo>
                      <a:pt x="110087" y="275119"/>
                      <a:pt x="124710" y="293666"/>
                      <a:pt x="142058" y="309480"/>
                    </a:cubicBezTo>
                    <a:cubicBezTo>
                      <a:pt x="143676" y="310732"/>
                      <a:pt x="144928" y="312392"/>
                      <a:pt x="145711" y="314281"/>
                    </a:cubicBezTo>
                    <a:cubicBezTo>
                      <a:pt x="146421" y="318091"/>
                      <a:pt x="144313" y="321859"/>
                      <a:pt x="140701" y="323258"/>
                    </a:cubicBezTo>
                    <a:cubicBezTo>
                      <a:pt x="137340" y="324479"/>
                      <a:pt x="133833" y="325209"/>
                      <a:pt x="130263" y="325450"/>
                    </a:cubicBezTo>
                    <a:cubicBezTo>
                      <a:pt x="115327" y="328164"/>
                      <a:pt x="101612" y="335459"/>
                      <a:pt x="91017" y="346325"/>
                    </a:cubicBezTo>
                    <a:cubicBezTo>
                      <a:pt x="79953" y="356763"/>
                      <a:pt x="70142" y="368140"/>
                      <a:pt x="58034" y="377638"/>
                    </a:cubicBezTo>
                    <a:close/>
                  </a:path>
                </a:pathLst>
              </a:custGeom>
              <a:solidFill>
                <a:srgbClr val="455A64"/>
              </a:solidFill>
              <a:ln w="104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146" name="Полилиния: фигура 145">
                <a:extLst>
                  <a:ext uri="{FF2B5EF4-FFF2-40B4-BE49-F238E27FC236}">
                    <a16:creationId xmlns:a16="http://schemas.microsoft.com/office/drawing/2014/main" id="{8459B6B4-CBE9-F2B3-CFB2-674D3D83413E}"/>
                  </a:ext>
                </a:extLst>
              </p:cNvPr>
              <p:cNvSpPr/>
              <p:nvPr/>
            </p:nvSpPr>
            <p:spPr>
              <a:xfrm>
                <a:off x="14665150" y="7110984"/>
                <a:ext cx="91537" cy="382247"/>
              </a:xfrm>
              <a:custGeom>
                <a:avLst/>
                <a:gdLst>
                  <a:gd name="connsiteX0" fmla="*/ 74839 w 91537"/>
                  <a:gd name="connsiteY0" fmla="*/ 297267 h 382247"/>
                  <a:gd name="connsiteX1" fmla="*/ 34132 w 91537"/>
                  <a:gd name="connsiteY1" fmla="*/ 246331 h 382247"/>
                  <a:gd name="connsiteX2" fmla="*/ 38411 w 91537"/>
                  <a:gd name="connsiteY2" fmla="*/ 122748 h 382247"/>
                  <a:gd name="connsiteX3" fmla="*/ 42586 w 91537"/>
                  <a:gd name="connsiteY3" fmla="*/ 60121 h 382247"/>
                  <a:gd name="connsiteX4" fmla="*/ 67532 w 91537"/>
                  <a:gd name="connsiteY4" fmla="*/ 64192 h 382247"/>
                  <a:gd name="connsiteX5" fmla="*/ 76300 w 91537"/>
                  <a:gd name="connsiteY5" fmla="*/ 64192 h 382247"/>
                  <a:gd name="connsiteX6" fmla="*/ 75778 w 91537"/>
                  <a:gd name="connsiteY6" fmla="*/ 14091 h 382247"/>
                  <a:gd name="connsiteX7" fmla="*/ 0 w 91537"/>
                  <a:gd name="connsiteY7" fmla="*/ 0 h 382247"/>
                  <a:gd name="connsiteX8" fmla="*/ 22546 w 91537"/>
                  <a:gd name="connsiteY8" fmla="*/ 177442 h 382247"/>
                  <a:gd name="connsiteX9" fmla="*/ 17953 w 91537"/>
                  <a:gd name="connsiteY9" fmla="*/ 228796 h 382247"/>
                  <a:gd name="connsiteX10" fmla="*/ 13256 w 91537"/>
                  <a:gd name="connsiteY10" fmla="*/ 248523 h 382247"/>
                  <a:gd name="connsiteX11" fmla="*/ 2192 w 91537"/>
                  <a:gd name="connsiteY11" fmla="*/ 287143 h 382247"/>
                  <a:gd name="connsiteX12" fmla="*/ 20771 w 91537"/>
                  <a:gd name="connsiteY12" fmla="*/ 311045 h 382247"/>
                  <a:gd name="connsiteX13" fmla="*/ 33192 w 91537"/>
                  <a:gd name="connsiteY13" fmla="*/ 376072 h 382247"/>
                  <a:gd name="connsiteX14" fmla="*/ 40603 w 91537"/>
                  <a:gd name="connsiteY14" fmla="*/ 381291 h 382247"/>
                  <a:gd name="connsiteX15" fmla="*/ 55947 w 91537"/>
                  <a:gd name="connsiteY15" fmla="*/ 378473 h 382247"/>
                  <a:gd name="connsiteX16" fmla="*/ 57617 w 91537"/>
                  <a:gd name="connsiteY16" fmla="*/ 377325 h 382247"/>
                  <a:gd name="connsiteX17" fmla="*/ 59704 w 91537"/>
                  <a:gd name="connsiteY17" fmla="*/ 375551 h 382247"/>
                  <a:gd name="connsiteX18" fmla="*/ 71708 w 91537"/>
                  <a:gd name="connsiteY18" fmla="*/ 337453 h 382247"/>
                  <a:gd name="connsiteX19" fmla="*/ 74839 w 91537"/>
                  <a:gd name="connsiteY19" fmla="*/ 297267 h 3822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91537" h="382247">
                    <a:moveTo>
                      <a:pt x="74839" y="297267"/>
                    </a:moveTo>
                    <a:cubicBezTo>
                      <a:pt x="51876" y="285577"/>
                      <a:pt x="30374" y="275035"/>
                      <a:pt x="34132" y="246331"/>
                    </a:cubicBezTo>
                    <a:cubicBezTo>
                      <a:pt x="40457" y="205457"/>
                      <a:pt x="41897" y="163967"/>
                      <a:pt x="38411" y="122748"/>
                    </a:cubicBezTo>
                    <a:cubicBezTo>
                      <a:pt x="32879" y="80997"/>
                      <a:pt x="42482" y="60121"/>
                      <a:pt x="42586" y="60121"/>
                    </a:cubicBezTo>
                    <a:cubicBezTo>
                      <a:pt x="50811" y="61979"/>
                      <a:pt x="59141" y="63336"/>
                      <a:pt x="67532" y="64192"/>
                    </a:cubicBezTo>
                    <a:cubicBezTo>
                      <a:pt x="70455" y="64192"/>
                      <a:pt x="73377" y="64192"/>
                      <a:pt x="76300" y="64192"/>
                    </a:cubicBezTo>
                    <a:cubicBezTo>
                      <a:pt x="75778" y="34966"/>
                      <a:pt x="75778" y="14091"/>
                      <a:pt x="75778" y="14091"/>
                    </a:cubicBezTo>
                    <a:lnTo>
                      <a:pt x="0" y="0"/>
                    </a:lnTo>
                    <a:cubicBezTo>
                      <a:pt x="13987" y="58149"/>
                      <a:pt x="21544" y="117644"/>
                      <a:pt x="22546" y="177442"/>
                    </a:cubicBezTo>
                    <a:cubicBezTo>
                      <a:pt x="22535" y="194664"/>
                      <a:pt x="20991" y="211845"/>
                      <a:pt x="17953" y="228796"/>
                    </a:cubicBezTo>
                    <a:cubicBezTo>
                      <a:pt x="16805" y="235466"/>
                      <a:pt x="15239" y="242052"/>
                      <a:pt x="13256" y="248523"/>
                    </a:cubicBezTo>
                    <a:cubicBezTo>
                      <a:pt x="9081" y="261153"/>
                      <a:pt x="-3236" y="272635"/>
                      <a:pt x="2192" y="287143"/>
                    </a:cubicBezTo>
                    <a:cubicBezTo>
                      <a:pt x="5741" y="296641"/>
                      <a:pt x="15552" y="302278"/>
                      <a:pt x="20771" y="311045"/>
                    </a:cubicBezTo>
                    <a:cubicBezTo>
                      <a:pt x="32775" y="330877"/>
                      <a:pt x="18162" y="358433"/>
                      <a:pt x="33192" y="376072"/>
                    </a:cubicBezTo>
                    <a:cubicBezTo>
                      <a:pt x="35280" y="378306"/>
                      <a:pt x="37795" y="380081"/>
                      <a:pt x="40603" y="381291"/>
                    </a:cubicBezTo>
                    <a:cubicBezTo>
                      <a:pt x="45843" y="383243"/>
                      <a:pt x="51740" y="382158"/>
                      <a:pt x="55947" y="378473"/>
                    </a:cubicBezTo>
                    <a:lnTo>
                      <a:pt x="57617" y="377325"/>
                    </a:lnTo>
                    <a:lnTo>
                      <a:pt x="59704" y="375551"/>
                    </a:lnTo>
                    <a:cubicBezTo>
                      <a:pt x="54757" y="361595"/>
                      <a:pt x="59662" y="346054"/>
                      <a:pt x="71708" y="337453"/>
                    </a:cubicBezTo>
                    <a:cubicBezTo>
                      <a:pt x="97385" y="318143"/>
                      <a:pt x="97802" y="308540"/>
                      <a:pt x="74839" y="297267"/>
                    </a:cubicBezTo>
                    <a:close/>
                  </a:path>
                </a:pathLst>
              </a:custGeom>
              <a:solidFill>
                <a:srgbClr val="000000">
                  <a:alpha val="5000"/>
                </a:srgbClr>
              </a:solidFill>
              <a:ln w="104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147" name="Полилиния: фигура 146">
                <a:extLst>
                  <a:ext uri="{FF2B5EF4-FFF2-40B4-BE49-F238E27FC236}">
                    <a16:creationId xmlns:a16="http://schemas.microsoft.com/office/drawing/2014/main" id="{15FB2553-6765-9CC3-33BE-E70B3D8B1D36}"/>
                  </a:ext>
                </a:extLst>
              </p:cNvPr>
              <p:cNvSpPr/>
              <p:nvPr/>
            </p:nvSpPr>
            <p:spPr>
              <a:xfrm>
                <a:off x="14763133" y="7419813"/>
                <a:ext cx="82564" cy="87597"/>
              </a:xfrm>
              <a:custGeom>
                <a:avLst/>
                <a:gdLst>
                  <a:gd name="connsiteX0" fmla="*/ 28 w 82564"/>
                  <a:gd name="connsiteY0" fmla="*/ 24657 h 87597"/>
                  <a:gd name="connsiteX1" fmla="*/ 44075 w 82564"/>
                  <a:gd name="connsiteY1" fmla="*/ 233 h 87597"/>
                  <a:gd name="connsiteX2" fmla="*/ 72779 w 82564"/>
                  <a:gd name="connsiteY2" fmla="*/ 87597 h 87597"/>
                  <a:gd name="connsiteX3" fmla="*/ 23095 w 82564"/>
                  <a:gd name="connsiteY3" fmla="*/ 62651 h 87597"/>
                  <a:gd name="connsiteX4" fmla="*/ 28 w 82564"/>
                  <a:gd name="connsiteY4" fmla="*/ 24657 h 875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2564" h="87597">
                    <a:moveTo>
                      <a:pt x="28" y="24657"/>
                    </a:moveTo>
                    <a:cubicBezTo>
                      <a:pt x="28" y="24657"/>
                      <a:pt x="19442" y="-2794"/>
                      <a:pt x="44075" y="233"/>
                    </a:cubicBezTo>
                    <a:cubicBezTo>
                      <a:pt x="108267" y="41253"/>
                      <a:pt x="72779" y="87597"/>
                      <a:pt x="72779" y="87597"/>
                    </a:cubicBezTo>
                    <a:cubicBezTo>
                      <a:pt x="54429" y="83474"/>
                      <a:pt x="37364" y="74915"/>
                      <a:pt x="23095" y="62651"/>
                    </a:cubicBezTo>
                    <a:cubicBezTo>
                      <a:pt x="-1747" y="41775"/>
                      <a:pt x="28" y="24657"/>
                      <a:pt x="28" y="24657"/>
                    </a:cubicBezTo>
                    <a:close/>
                  </a:path>
                </a:pathLst>
              </a:custGeom>
              <a:solidFill>
                <a:srgbClr val="263238"/>
              </a:solidFill>
              <a:ln w="104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148" name="Полилиния: фигура 147">
                <a:extLst>
                  <a:ext uri="{FF2B5EF4-FFF2-40B4-BE49-F238E27FC236}">
                    <a16:creationId xmlns:a16="http://schemas.microsoft.com/office/drawing/2014/main" id="{A13440BD-BC01-5E19-4D7D-56E9C55BAB56}"/>
                  </a:ext>
                </a:extLst>
              </p:cNvPr>
              <p:cNvSpPr/>
              <p:nvPr/>
            </p:nvSpPr>
            <p:spPr>
              <a:xfrm>
                <a:off x="14692644" y="7432013"/>
                <a:ext cx="111333" cy="96168"/>
              </a:xfrm>
              <a:custGeom>
                <a:avLst/>
                <a:gdLst>
                  <a:gd name="connsiteX0" fmla="*/ 20937 w 111333"/>
                  <a:gd name="connsiteY0" fmla="*/ 67152 h 96168"/>
                  <a:gd name="connsiteX1" fmla="*/ 62 w 111333"/>
                  <a:gd name="connsiteY1" fmla="*/ 42101 h 96168"/>
                  <a:gd name="connsiteX2" fmla="*/ 15092 w 111333"/>
                  <a:gd name="connsiteY2" fmla="*/ 17990 h 96168"/>
                  <a:gd name="connsiteX3" fmla="*/ 40664 w 111333"/>
                  <a:gd name="connsiteY3" fmla="*/ 4108 h 96168"/>
                  <a:gd name="connsiteX4" fmla="*/ 88261 w 111333"/>
                  <a:gd name="connsiteY4" fmla="*/ 9640 h 96168"/>
                  <a:gd name="connsiteX5" fmla="*/ 106631 w 111333"/>
                  <a:gd name="connsiteY5" fmla="*/ 40222 h 96168"/>
                  <a:gd name="connsiteX6" fmla="*/ 108301 w 111333"/>
                  <a:gd name="connsiteY6" fmla="*/ 96169 h 96168"/>
                  <a:gd name="connsiteX7" fmla="*/ 51937 w 111333"/>
                  <a:gd name="connsiteY7" fmla="*/ 81034 h 96168"/>
                  <a:gd name="connsiteX8" fmla="*/ 20937 w 111333"/>
                  <a:gd name="connsiteY8" fmla="*/ 67152 h 961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1333" h="96168">
                    <a:moveTo>
                      <a:pt x="20937" y="67152"/>
                    </a:moveTo>
                    <a:cubicBezTo>
                      <a:pt x="9038" y="60472"/>
                      <a:pt x="-878" y="51808"/>
                      <a:pt x="62" y="42101"/>
                    </a:cubicBezTo>
                    <a:cubicBezTo>
                      <a:pt x="1867" y="32456"/>
                      <a:pt x="7232" y="23856"/>
                      <a:pt x="15092" y="17990"/>
                    </a:cubicBezTo>
                    <a:cubicBezTo>
                      <a:pt x="22889" y="12134"/>
                      <a:pt x="31511" y="7458"/>
                      <a:pt x="40664" y="4108"/>
                    </a:cubicBezTo>
                    <a:cubicBezTo>
                      <a:pt x="56342" y="-2938"/>
                      <a:pt x="74619" y="-809"/>
                      <a:pt x="88261" y="9640"/>
                    </a:cubicBezTo>
                    <a:cubicBezTo>
                      <a:pt x="97216" y="17833"/>
                      <a:pt x="103604" y="28459"/>
                      <a:pt x="106631" y="40222"/>
                    </a:cubicBezTo>
                    <a:cubicBezTo>
                      <a:pt x="112268" y="58373"/>
                      <a:pt x="112852" y="77714"/>
                      <a:pt x="108301" y="96169"/>
                    </a:cubicBezTo>
                    <a:cubicBezTo>
                      <a:pt x="89033" y="93142"/>
                      <a:pt x="70130" y="88069"/>
                      <a:pt x="51937" y="81034"/>
                    </a:cubicBezTo>
                    <a:cubicBezTo>
                      <a:pt x="41218" y="77318"/>
                      <a:pt x="30843" y="72673"/>
                      <a:pt x="20937" y="67152"/>
                    </a:cubicBezTo>
                    <a:close/>
                  </a:path>
                </a:pathLst>
              </a:custGeom>
              <a:solidFill>
                <a:srgbClr val="37474F"/>
              </a:solidFill>
              <a:ln w="104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149" name="Полилиния: фигура 148">
                <a:extLst>
                  <a:ext uri="{FF2B5EF4-FFF2-40B4-BE49-F238E27FC236}">
                    <a16:creationId xmlns:a16="http://schemas.microsoft.com/office/drawing/2014/main" id="{26AE17A2-C83A-9343-87F1-04D4600B5EA3}"/>
                  </a:ext>
                </a:extLst>
              </p:cNvPr>
              <p:cNvSpPr/>
              <p:nvPr/>
            </p:nvSpPr>
            <p:spPr>
              <a:xfrm>
                <a:off x="14522618" y="6616020"/>
                <a:ext cx="396686" cy="611411"/>
              </a:xfrm>
              <a:custGeom>
                <a:avLst/>
                <a:gdLst>
                  <a:gd name="connsiteX0" fmla="*/ 359429 w 396686"/>
                  <a:gd name="connsiteY0" fmla="*/ 172645 h 611411"/>
                  <a:gd name="connsiteX1" fmla="*/ 356611 w 396686"/>
                  <a:gd name="connsiteY1" fmla="*/ 187989 h 611411"/>
                  <a:gd name="connsiteX2" fmla="*/ 375608 w 396686"/>
                  <a:gd name="connsiteY2" fmla="*/ 261888 h 611411"/>
                  <a:gd name="connsiteX3" fmla="*/ 393508 w 396686"/>
                  <a:gd name="connsiteY3" fmla="*/ 309255 h 611411"/>
                  <a:gd name="connsiteX4" fmla="*/ 370493 w 396686"/>
                  <a:gd name="connsiteY4" fmla="*/ 329003 h 611411"/>
                  <a:gd name="connsiteX5" fmla="*/ 378279 w 396686"/>
                  <a:gd name="connsiteY5" fmla="*/ 385597 h 611411"/>
                  <a:gd name="connsiteX6" fmla="*/ 354941 w 396686"/>
                  <a:gd name="connsiteY6" fmla="*/ 400606 h 611411"/>
                  <a:gd name="connsiteX7" fmla="*/ 341904 w 396686"/>
                  <a:gd name="connsiteY7" fmla="*/ 460310 h 611411"/>
                  <a:gd name="connsiteX8" fmla="*/ 330308 w 396686"/>
                  <a:gd name="connsiteY8" fmla="*/ 465529 h 611411"/>
                  <a:gd name="connsiteX9" fmla="*/ 306405 w 396686"/>
                  <a:gd name="connsiteY9" fmla="*/ 531600 h 611411"/>
                  <a:gd name="connsiteX10" fmla="*/ 288557 w 396686"/>
                  <a:gd name="connsiteY10" fmla="*/ 536193 h 611411"/>
                  <a:gd name="connsiteX11" fmla="*/ 256544 w 396686"/>
                  <a:gd name="connsiteY11" fmla="*/ 584572 h 611411"/>
                  <a:gd name="connsiteX12" fmla="*/ 224782 w 396686"/>
                  <a:gd name="connsiteY12" fmla="*/ 577944 h 611411"/>
                  <a:gd name="connsiteX13" fmla="*/ 205159 w 396686"/>
                  <a:gd name="connsiteY13" fmla="*/ 607587 h 611411"/>
                  <a:gd name="connsiteX14" fmla="*/ 178334 w 396686"/>
                  <a:gd name="connsiteY14" fmla="*/ 610196 h 611411"/>
                  <a:gd name="connsiteX15" fmla="*/ 167896 w 396686"/>
                  <a:gd name="connsiteY15" fmla="*/ 601220 h 611411"/>
                  <a:gd name="connsiteX16" fmla="*/ 126145 w 396686"/>
                  <a:gd name="connsiteY16" fmla="*/ 598193 h 611411"/>
                  <a:gd name="connsiteX17" fmla="*/ 109653 w 396686"/>
                  <a:gd name="connsiteY17" fmla="*/ 564479 h 611411"/>
                  <a:gd name="connsiteX18" fmla="*/ 71869 w 396686"/>
                  <a:gd name="connsiteY18" fmla="*/ 533030 h 611411"/>
                  <a:gd name="connsiteX19" fmla="*/ 87734 w 396686"/>
                  <a:gd name="connsiteY19" fmla="*/ 500600 h 611411"/>
                  <a:gd name="connsiteX20" fmla="*/ 52141 w 396686"/>
                  <a:gd name="connsiteY20" fmla="*/ 465425 h 611411"/>
                  <a:gd name="connsiteX21" fmla="*/ 69885 w 396686"/>
                  <a:gd name="connsiteY21" fmla="*/ 424613 h 611411"/>
                  <a:gd name="connsiteX22" fmla="*/ 42027 w 396686"/>
                  <a:gd name="connsiteY22" fmla="*/ 372549 h 611411"/>
                  <a:gd name="connsiteX23" fmla="*/ 54750 w 396686"/>
                  <a:gd name="connsiteY23" fmla="*/ 353010 h 611411"/>
                  <a:gd name="connsiteX24" fmla="*/ 17415 w 396686"/>
                  <a:gd name="connsiteY24" fmla="*/ 309578 h 611411"/>
                  <a:gd name="connsiteX25" fmla="*/ 33875 w 396686"/>
                  <a:gd name="connsiteY25" fmla="*/ 279946 h 611411"/>
                  <a:gd name="connsiteX26" fmla="*/ 6633 w 396686"/>
                  <a:gd name="connsiteY26" fmla="*/ 256565 h 611411"/>
                  <a:gd name="connsiteX27" fmla="*/ 5902 w 396686"/>
                  <a:gd name="connsiteY27" fmla="*/ 244248 h 611411"/>
                  <a:gd name="connsiteX28" fmla="*/ 28552 w 396686"/>
                  <a:gd name="connsiteY28" fmla="*/ 205942 h 611411"/>
                  <a:gd name="connsiteX29" fmla="*/ 892 w 396686"/>
                  <a:gd name="connsiteY29" fmla="*/ 177969 h 611411"/>
                  <a:gd name="connsiteX30" fmla="*/ 4962 w 396686"/>
                  <a:gd name="connsiteY30" fmla="*/ 150622 h 611411"/>
                  <a:gd name="connsiteX31" fmla="*/ 20724 w 396686"/>
                  <a:gd name="connsiteY31" fmla="*/ 133817 h 611411"/>
                  <a:gd name="connsiteX32" fmla="*/ 13626 w 396686"/>
                  <a:gd name="connsiteY32" fmla="*/ 81628 h 611411"/>
                  <a:gd name="connsiteX33" fmla="*/ 119256 w 396686"/>
                  <a:gd name="connsiteY33" fmla="*/ 6372 h 611411"/>
                  <a:gd name="connsiteX34" fmla="*/ 343355 w 396686"/>
                  <a:gd name="connsiteY34" fmla="*/ 88830 h 611411"/>
                  <a:gd name="connsiteX35" fmla="*/ 359429 w 396686"/>
                  <a:gd name="connsiteY35" fmla="*/ 172645 h 6114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396686" h="611411">
                    <a:moveTo>
                      <a:pt x="359429" y="172645"/>
                    </a:moveTo>
                    <a:cubicBezTo>
                      <a:pt x="358730" y="177864"/>
                      <a:pt x="357790" y="182979"/>
                      <a:pt x="356611" y="187989"/>
                    </a:cubicBezTo>
                    <a:cubicBezTo>
                      <a:pt x="381234" y="203906"/>
                      <a:pt x="389500" y="236065"/>
                      <a:pt x="375608" y="261888"/>
                    </a:cubicBezTo>
                    <a:cubicBezTo>
                      <a:pt x="393633" y="270030"/>
                      <a:pt x="401639" y="291229"/>
                      <a:pt x="393508" y="309255"/>
                    </a:cubicBezTo>
                    <a:cubicBezTo>
                      <a:pt x="389135" y="318920"/>
                      <a:pt x="380711" y="326154"/>
                      <a:pt x="370493" y="329003"/>
                    </a:cubicBezTo>
                    <a:cubicBezTo>
                      <a:pt x="388268" y="342478"/>
                      <a:pt x="391755" y="367821"/>
                      <a:pt x="378279" y="385597"/>
                    </a:cubicBezTo>
                    <a:cubicBezTo>
                      <a:pt x="372518" y="393195"/>
                      <a:pt x="364251" y="398519"/>
                      <a:pt x="354941" y="400606"/>
                    </a:cubicBezTo>
                    <a:cubicBezTo>
                      <a:pt x="367832" y="420688"/>
                      <a:pt x="361997" y="447419"/>
                      <a:pt x="341904" y="460310"/>
                    </a:cubicBezTo>
                    <a:cubicBezTo>
                      <a:pt x="338313" y="462617"/>
                      <a:pt x="334410" y="464370"/>
                      <a:pt x="330308" y="465529"/>
                    </a:cubicBezTo>
                    <a:cubicBezTo>
                      <a:pt x="341956" y="490371"/>
                      <a:pt x="331247" y="519962"/>
                      <a:pt x="306405" y="531600"/>
                    </a:cubicBezTo>
                    <a:cubicBezTo>
                      <a:pt x="300790" y="534230"/>
                      <a:pt x="294736" y="535786"/>
                      <a:pt x="288557" y="536193"/>
                    </a:cubicBezTo>
                    <a:cubicBezTo>
                      <a:pt x="293076" y="558394"/>
                      <a:pt x="278745" y="580052"/>
                      <a:pt x="256544" y="584572"/>
                    </a:cubicBezTo>
                    <a:cubicBezTo>
                      <a:pt x="245501" y="586826"/>
                      <a:pt x="234009" y="584426"/>
                      <a:pt x="224782" y="577944"/>
                    </a:cubicBezTo>
                    <a:cubicBezTo>
                      <a:pt x="225032" y="590939"/>
                      <a:pt x="217214" y="602733"/>
                      <a:pt x="205159" y="607587"/>
                    </a:cubicBezTo>
                    <a:cubicBezTo>
                      <a:pt x="196788" y="611543"/>
                      <a:pt x="187310" y="612461"/>
                      <a:pt x="178334" y="610196"/>
                    </a:cubicBezTo>
                    <a:cubicBezTo>
                      <a:pt x="174054" y="608422"/>
                      <a:pt x="171967" y="602681"/>
                      <a:pt x="167896" y="601220"/>
                    </a:cubicBezTo>
                    <a:cubicBezTo>
                      <a:pt x="154640" y="596314"/>
                      <a:pt x="140549" y="606230"/>
                      <a:pt x="126145" y="598193"/>
                    </a:cubicBezTo>
                    <a:cubicBezTo>
                      <a:pt x="113933" y="591711"/>
                      <a:pt x="107273" y="578100"/>
                      <a:pt x="109653" y="564479"/>
                    </a:cubicBezTo>
                    <a:cubicBezTo>
                      <a:pt x="90542" y="566233"/>
                      <a:pt x="73622" y="552152"/>
                      <a:pt x="71869" y="533030"/>
                    </a:cubicBezTo>
                    <a:cubicBezTo>
                      <a:pt x="70689" y="520108"/>
                      <a:pt x="76806" y="507604"/>
                      <a:pt x="87734" y="500600"/>
                    </a:cubicBezTo>
                    <a:cubicBezTo>
                      <a:pt x="72464" y="492918"/>
                      <a:pt x="60001" y="480612"/>
                      <a:pt x="52141" y="465425"/>
                    </a:cubicBezTo>
                    <a:cubicBezTo>
                      <a:pt x="45879" y="449559"/>
                      <a:pt x="53185" y="427431"/>
                      <a:pt x="69885" y="424613"/>
                    </a:cubicBezTo>
                    <a:cubicBezTo>
                      <a:pt x="47820" y="417933"/>
                      <a:pt x="35347" y="394625"/>
                      <a:pt x="42027" y="372549"/>
                    </a:cubicBezTo>
                    <a:cubicBezTo>
                      <a:pt x="44323" y="364961"/>
                      <a:pt x="48738" y="358187"/>
                      <a:pt x="54750" y="353010"/>
                    </a:cubicBezTo>
                    <a:cubicBezTo>
                      <a:pt x="32445" y="351329"/>
                      <a:pt x="15734" y="331884"/>
                      <a:pt x="17415" y="309578"/>
                    </a:cubicBezTo>
                    <a:cubicBezTo>
                      <a:pt x="18302" y="297773"/>
                      <a:pt x="24314" y="286939"/>
                      <a:pt x="33875" y="279946"/>
                    </a:cubicBezTo>
                    <a:cubicBezTo>
                      <a:pt x="22602" y="274831"/>
                      <a:pt x="10181" y="268360"/>
                      <a:pt x="6633" y="256565"/>
                    </a:cubicBezTo>
                    <a:cubicBezTo>
                      <a:pt x="5610" y="252546"/>
                      <a:pt x="5359" y="248361"/>
                      <a:pt x="5902" y="244248"/>
                    </a:cubicBezTo>
                    <a:cubicBezTo>
                      <a:pt x="7666" y="228842"/>
                      <a:pt x="15901" y="214918"/>
                      <a:pt x="28552" y="205942"/>
                    </a:cubicBezTo>
                    <a:cubicBezTo>
                      <a:pt x="14910" y="202383"/>
                      <a:pt x="4295" y="191652"/>
                      <a:pt x="892" y="177969"/>
                    </a:cubicBezTo>
                    <a:cubicBezTo>
                      <a:pt x="-1133" y="168658"/>
                      <a:pt x="318" y="158941"/>
                      <a:pt x="4962" y="150622"/>
                    </a:cubicBezTo>
                    <a:cubicBezTo>
                      <a:pt x="9566" y="144443"/>
                      <a:pt x="14857" y="138806"/>
                      <a:pt x="20724" y="133817"/>
                    </a:cubicBezTo>
                    <a:cubicBezTo>
                      <a:pt x="4441" y="123379"/>
                      <a:pt x="5589" y="99164"/>
                      <a:pt x="13626" y="81628"/>
                    </a:cubicBezTo>
                    <a:cubicBezTo>
                      <a:pt x="32414" y="40921"/>
                      <a:pt x="75626" y="16601"/>
                      <a:pt x="119256" y="6372"/>
                    </a:cubicBezTo>
                    <a:cubicBezTo>
                      <a:pt x="200879" y="-12625"/>
                      <a:pt x="300873" y="9712"/>
                      <a:pt x="343355" y="88830"/>
                    </a:cubicBezTo>
                    <a:cubicBezTo>
                      <a:pt x="357258" y="114434"/>
                      <a:pt x="362874" y="143712"/>
                      <a:pt x="359429" y="172645"/>
                    </a:cubicBezTo>
                    <a:close/>
                  </a:path>
                </a:pathLst>
              </a:custGeom>
              <a:solidFill>
                <a:srgbClr val="E0E0E0"/>
              </a:solidFill>
              <a:ln w="104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</p:grpSp>
        <p:grpSp>
          <p:nvGrpSpPr>
            <p:cNvPr id="150" name="Рисунок 5">
              <a:extLst>
                <a:ext uri="{FF2B5EF4-FFF2-40B4-BE49-F238E27FC236}">
                  <a16:creationId xmlns:a16="http://schemas.microsoft.com/office/drawing/2014/main" id="{D7B6E36C-DBD1-17E1-AE95-E721DB02A58B}"/>
                </a:ext>
              </a:extLst>
            </p:cNvPr>
            <p:cNvGrpSpPr/>
            <p:nvPr/>
          </p:nvGrpSpPr>
          <p:grpSpPr>
            <a:xfrm>
              <a:off x="13957172" y="6366021"/>
              <a:ext cx="406390" cy="874286"/>
              <a:chOff x="13957172" y="6366021"/>
              <a:chExt cx="406390" cy="874286"/>
            </a:xfrm>
          </p:grpSpPr>
          <p:sp>
            <p:nvSpPr>
              <p:cNvPr id="151" name="Полилиния: фигура 150">
                <a:extLst>
                  <a:ext uri="{FF2B5EF4-FFF2-40B4-BE49-F238E27FC236}">
                    <a16:creationId xmlns:a16="http://schemas.microsoft.com/office/drawing/2014/main" id="{E9342FA7-6CF9-33DF-B336-8CC831189A7A}"/>
                  </a:ext>
                </a:extLst>
              </p:cNvPr>
              <p:cNvSpPr/>
              <p:nvPr/>
            </p:nvSpPr>
            <p:spPr>
              <a:xfrm>
                <a:off x="14119881" y="6827181"/>
                <a:ext cx="145952" cy="383117"/>
              </a:xfrm>
              <a:custGeom>
                <a:avLst/>
                <a:gdLst>
                  <a:gd name="connsiteX0" fmla="*/ 56573 w 145952"/>
                  <a:gd name="connsiteY0" fmla="*/ 378473 h 383117"/>
                  <a:gd name="connsiteX1" fmla="*/ 39768 w 145952"/>
                  <a:gd name="connsiteY1" fmla="*/ 382544 h 383117"/>
                  <a:gd name="connsiteX2" fmla="*/ 33923 w 145952"/>
                  <a:gd name="connsiteY2" fmla="*/ 378056 h 383117"/>
                  <a:gd name="connsiteX3" fmla="*/ 21397 w 145952"/>
                  <a:gd name="connsiteY3" fmla="*/ 310941 h 383117"/>
                  <a:gd name="connsiteX4" fmla="*/ 2818 w 145952"/>
                  <a:gd name="connsiteY4" fmla="*/ 287039 h 383117"/>
                  <a:gd name="connsiteX5" fmla="*/ 13256 w 145952"/>
                  <a:gd name="connsiteY5" fmla="*/ 248523 h 383117"/>
                  <a:gd name="connsiteX6" fmla="*/ 18057 w 145952"/>
                  <a:gd name="connsiteY6" fmla="*/ 228796 h 383117"/>
                  <a:gd name="connsiteX7" fmla="*/ 22650 w 145952"/>
                  <a:gd name="connsiteY7" fmla="*/ 177442 h 383117"/>
                  <a:gd name="connsiteX8" fmla="*/ 0 w 145952"/>
                  <a:gd name="connsiteY8" fmla="*/ 0 h 383117"/>
                  <a:gd name="connsiteX9" fmla="*/ 75883 w 145952"/>
                  <a:gd name="connsiteY9" fmla="*/ 14091 h 383117"/>
                  <a:gd name="connsiteX10" fmla="*/ 80371 w 145952"/>
                  <a:gd name="connsiteY10" fmla="*/ 187358 h 383117"/>
                  <a:gd name="connsiteX11" fmla="*/ 98846 w 145952"/>
                  <a:gd name="connsiteY11" fmla="*/ 254577 h 383117"/>
                  <a:gd name="connsiteX12" fmla="*/ 142058 w 145952"/>
                  <a:gd name="connsiteY12" fmla="*/ 309480 h 383117"/>
                  <a:gd name="connsiteX13" fmla="*/ 145816 w 145952"/>
                  <a:gd name="connsiteY13" fmla="*/ 314281 h 383117"/>
                  <a:gd name="connsiteX14" fmla="*/ 140806 w 145952"/>
                  <a:gd name="connsiteY14" fmla="*/ 323258 h 383117"/>
                  <a:gd name="connsiteX15" fmla="*/ 130368 w 145952"/>
                  <a:gd name="connsiteY15" fmla="*/ 325345 h 383117"/>
                  <a:gd name="connsiteX16" fmla="*/ 91226 w 145952"/>
                  <a:gd name="connsiteY16" fmla="*/ 346221 h 383117"/>
                  <a:gd name="connsiteX17" fmla="*/ 58243 w 145952"/>
                  <a:gd name="connsiteY17" fmla="*/ 377534 h 383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45952" h="383117">
                    <a:moveTo>
                      <a:pt x="56573" y="378473"/>
                    </a:moveTo>
                    <a:cubicBezTo>
                      <a:pt x="51991" y="382534"/>
                      <a:pt x="45697" y="384058"/>
                      <a:pt x="39768" y="382544"/>
                    </a:cubicBezTo>
                    <a:cubicBezTo>
                      <a:pt x="37482" y="381542"/>
                      <a:pt x="35478" y="379997"/>
                      <a:pt x="33923" y="378056"/>
                    </a:cubicBezTo>
                    <a:cubicBezTo>
                      <a:pt x="18788" y="360416"/>
                      <a:pt x="33401" y="330877"/>
                      <a:pt x="21397" y="310941"/>
                    </a:cubicBezTo>
                    <a:cubicBezTo>
                      <a:pt x="16179" y="302278"/>
                      <a:pt x="6263" y="296641"/>
                      <a:pt x="2818" y="287039"/>
                    </a:cubicBezTo>
                    <a:cubicBezTo>
                      <a:pt x="-2609" y="272634"/>
                      <a:pt x="9603" y="261153"/>
                      <a:pt x="13256" y="248523"/>
                    </a:cubicBezTo>
                    <a:cubicBezTo>
                      <a:pt x="15323" y="242073"/>
                      <a:pt x="16930" y="235476"/>
                      <a:pt x="18057" y="228796"/>
                    </a:cubicBezTo>
                    <a:cubicBezTo>
                      <a:pt x="21053" y="211845"/>
                      <a:pt x="22587" y="194664"/>
                      <a:pt x="22650" y="177442"/>
                    </a:cubicBezTo>
                    <a:cubicBezTo>
                      <a:pt x="21669" y="117644"/>
                      <a:pt x="14070" y="58128"/>
                      <a:pt x="0" y="0"/>
                    </a:cubicBezTo>
                    <a:lnTo>
                      <a:pt x="75883" y="14091"/>
                    </a:lnTo>
                    <a:cubicBezTo>
                      <a:pt x="75883" y="14091"/>
                      <a:pt x="75883" y="119304"/>
                      <a:pt x="80371" y="187358"/>
                    </a:cubicBezTo>
                    <a:cubicBezTo>
                      <a:pt x="80966" y="210937"/>
                      <a:pt x="87312" y="234004"/>
                      <a:pt x="98846" y="254577"/>
                    </a:cubicBezTo>
                    <a:cubicBezTo>
                      <a:pt x="110171" y="275098"/>
                      <a:pt x="124773" y="293646"/>
                      <a:pt x="142058" y="309480"/>
                    </a:cubicBezTo>
                    <a:cubicBezTo>
                      <a:pt x="143728" y="310701"/>
                      <a:pt x="145033" y="312360"/>
                      <a:pt x="145816" y="314281"/>
                    </a:cubicBezTo>
                    <a:cubicBezTo>
                      <a:pt x="146525" y="318091"/>
                      <a:pt x="144417" y="321869"/>
                      <a:pt x="140806" y="323258"/>
                    </a:cubicBezTo>
                    <a:cubicBezTo>
                      <a:pt x="137455" y="324489"/>
                      <a:pt x="133937" y="325189"/>
                      <a:pt x="130368" y="325345"/>
                    </a:cubicBezTo>
                    <a:cubicBezTo>
                      <a:pt x="115504" y="328174"/>
                      <a:pt x="101852" y="335449"/>
                      <a:pt x="91226" y="346221"/>
                    </a:cubicBezTo>
                    <a:cubicBezTo>
                      <a:pt x="80058" y="356658"/>
                      <a:pt x="70351" y="368036"/>
                      <a:pt x="58243" y="377534"/>
                    </a:cubicBezTo>
                    <a:close/>
                  </a:path>
                </a:pathLst>
              </a:custGeom>
              <a:solidFill>
                <a:srgbClr val="455A64"/>
              </a:solidFill>
              <a:ln w="104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152" name="Полилиния: фигура 151">
                <a:extLst>
                  <a:ext uri="{FF2B5EF4-FFF2-40B4-BE49-F238E27FC236}">
                    <a16:creationId xmlns:a16="http://schemas.microsoft.com/office/drawing/2014/main" id="{34597DD8-29A7-E3EA-970F-2A157CB57D67}"/>
                  </a:ext>
                </a:extLst>
              </p:cNvPr>
              <p:cNvSpPr/>
              <p:nvPr/>
            </p:nvSpPr>
            <p:spPr>
              <a:xfrm>
                <a:off x="14120821" y="6826868"/>
                <a:ext cx="91292" cy="383117"/>
              </a:xfrm>
              <a:custGeom>
                <a:avLst/>
                <a:gdLst>
                  <a:gd name="connsiteX0" fmla="*/ 74526 w 91292"/>
                  <a:gd name="connsiteY0" fmla="*/ 297267 h 383117"/>
                  <a:gd name="connsiteX1" fmla="*/ 33818 w 91292"/>
                  <a:gd name="connsiteY1" fmla="*/ 246331 h 383117"/>
                  <a:gd name="connsiteX2" fmla="*/ 37993 w 91292"/>
                  <a:gd name="connsiteY2" fmla="*/ 122748 h 383117"/>
                  <a:gd name="connsiteX3" fmla="*/ 42273 w 91292"/>
                  <a:gd name="connsiteY3" fmla="*/ 60121 h 383117"/>
                  <a:gd name="connsiteX4" fmla="*/ 67219 w 91292"/>
                  <a:gd name="connsiteY4" fmla="*/ 64192 h 383117"/>
                  <a:gd name="connsiteX5" fmla="*/ 75883 w 91292"/>
                  <a:gd name="connsiteY5" fmla="*/ 64192 h 383117"/>
                  <a:gd name="connsiteX6" fmla="*/ 75883 w 91292"/>
                  <a:gd name="connsiteY6" fmla="*/ 14091 h 383117"/>
                  <a:gd name="connsiteX7" fmla="*/ 0 w 91292"/>
                  <a:gd name="connsiteY7" fmla="*/ 0 h 383117"/>
                  <a:gd name="connsiteX8" fmla="*/ 22650 w 91292"/>
                  <a:gd name="connsiteY8" fmla="*/ 177442 h 383117"/>
                  <a:gd name="connsiteX9" fmla="*/ 18057 w 91292"/>
                  <a:gd name="connsiteY9" fmla="*/ 228796 h 383117"/>
                  <a:gd name="connsiteX10" fmla="*/ 13256 w 91292"/>
                  <a:gd name="connsiteY10" fmla="*/ 248523 h 383117"/>
                  <a:gd name="connsiteX11" fmla="*/ 2818 w 91292"/>
                  <a:gd name="connsiteY11" fmla="*/ 287039 h 383117"/>
                  <a:gd name="connsiteX12" fmla="*/ 21397 w 91292"/>
                  <a:gd name="connsiteY12" fmla="*/ 310941 h 383117"/>
                  <a:gd name="connsiteX13" fmla="*/ 33923 w 91292"/>
                  <a:gd name="connsiteY13" fmla="*/ 378056 h 383117"/>
                  <a:gd name="connsiteX14" fmla="*/ 39768 w 91292"/>
                  <a:gd name="connsiteY14" fmla="*/ 382544 h 383117"/>
                  <a:gd name="connsiteX15" fmla="*/ 56573 w 91292"/>
                  <a:gd name="connsiteY15" fmla="*/ 378473 h 383117"/>
                  <a:gd name="connsiteX16" fmla="*/ 58243 w 91292"/>
                  <a:gd name="connsiteY16" fmla="*/ 377325 h 383117"/>
                  <a:gd name="connsiteX17" fmla="*/ 60330 w 91292"/>
                  <a:gd name="connsiteY17" fmla="*/ 375551 h 383117"/>
                  <a:gd name="connsiteX18" fmla="*/ 72334 w 91292"/>
                  <a:gd name="connsiteY18" fmla="*/ 337453 h 383117"/>
                  <a:gd name="connsiteX19" fmla="*/ 74526 w 91292"/>
                  <a:gd name="connsiteY19" fmla="*/ 297267 h 383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91292" h="383117">
                    <a:moveTo>
                      <a:pt x="74526" y="297267"/>
                    </a:moveTo>
                    <a:cubicBezTo>
                      <a:pt x="51563" y="285577"/>
                      <a:pt x="29956" y="275035"/>
                      <a:pt x="33818" y="246331"/>
                    </a:cubicBezTo>
                    <a:cubicBezTo>
                      <a:pt x="40102" y="205447"/>
                      <a:pt x="41501" y="163967"/>
                      <a:pt x="37993" y="122748"/>
                    </a:cubicBezTo>
                    <a:cubicBezTo>
                      <a:pt x="32566" y="80997"/>
                      <a:pt x="42169" y="60643"/>
                      <a:pt x="42273" y="60121"/>
                    </a:cubicBezTo>
                    <a:cubicBezTo>
                      <a:pt x="50498" y="61979"/>
                      <a:pt x="58827" y="63347"/>
                      <a:pt x="67219" y="64192"/>
                    </a:cubicBezTo>
                    <a:cubicBezTo>
                      <a:pt x="70037" y="64192"/>
                      <a:pt x="73064" y="64192"/>
                      <a:pt x="75883" y="64192"/>
                    </a:cubicBezTo>
                    <a:cubicBezTo>
                      <a:pt x="75883" y="34966"/>
                      <a:pt x="75883" y="14091"/>
                      <a:pt x="75883" y="14091"/>
                    </a:cubicBezTo>
                    <a:lnTo>
                      <a:pt x="0" y="0"/>
                    </a:lnTo>
                    <a:cubicBezTo>
                      <a:pt x="14070" y="58128"/>
                      <a:pt x="21669" y="117644"/>
                      <a:pt x="22650" y="177442"/>
                    </a:cubicBezTo>
                    <a:cubicBezTo>
                      <a:pt x="22587" y="194664"/>
                      <a:pt x="21053" y="211845"/>
                      <a:pt x="18057" y="228796"/>
                    </a:cubicBezTo>
                    <a:cubicBezTo>
                      <a:pt x="16930" y="235476"/>
                      <a:pt x="15323" y="242073"/>
                      <a:pt x="13256" y="248523"/>
                    </a:cubicBezTo>
                    <a:cubicBezTo>
                      <a:pt x="9081" y="261153"/>
                      <a:pt x="-3131" y="272634"/>
                      <a:pt x="2818" y="287039"/>
                    </a:cubicBezTo>
                    <a:cubicBezTo>
                      <a:pt x="6263" y="296641"/>
                      <a:pt x="16179" y="302278"/>
                      <a:pt x="21397" y="310941"/>
                    </a:cubicBezTo>
                    <a:cubicBezTo>
                      <a:pt x="33401" y="330877"/>
                      <a:pt x="18788" y="360416"/>
                      <a:pt x="33923" y="378056"/>
                    </a:cubicBezTo>
                    <a:cubicBezTo>
                      <a:pt x="35478" y="379997"/>
                      <a:pt x="37482" y="381542"/>
                      <a:pt x="39768" y="382544"/>
                    </a:cubicBezTo>
                    <a:cubicBezTo>
                      <a:pt x="45697" y="384058"/>
                      <a:pt x="51991" y="382534"/>
                      <a:pt x="56573" y="378473"/>
                    </a:cubicBezTo>
                    <a:lnTo>
                      <a:pt x="58243" y="377325"/>
                    </a:lnTo>
                    <a:lnTo>
                      <a:pt x="60330" y="375551"/>
                    </a:lnTo>
                    <a:cubicBezTo>
                      <a:pt x="55383" y="361595"/>
                      <a:pt x="60289" y="346054"/>
                      <a:pt x="72334" y="337453"/>
                    </a:cubicBezTo>
                    <a:cubicBezTo>
                      <a:pt x="96967" y="318665"/>
                      <a:pt x="97489" y="308958"/>
                      <a:pt x="74526" y="297267"/>
                    </a:cubicBezTo>
                    <a:close/>
                  </a:path>
                </a:pathLst>
              </a:custGeom>
              <a:solidFill>
                <a:srgbClr val="000000">
                  <a:alpha val="5000"/>
                </a:srgbClr>
              </a:solidFill>
              <a:ln w="104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153" name="Полилиния: фигура 152">
                <a:extLst>
                  <a:ext uri="{FF2B5EF4-FFF2-40B4-BE49-F238E27FC236}">
                    <a16:creationId xmlns:a16="http://schemas.microsoft.com/office/drawing/2014/main" id="{EAC9674C-762D-9674-90D3-317D9487D39B}"/>
                  </a:ext>
                </a:extLst>
              </p:cNvPr>
              <p:cNvSpPr/>
              <p:nvPr/>
            </p:nvSpPr>
            <p:spPr>
              <a:xfrm>
                <a:off x="14218490" y="7136099"/>
                <a:ext cx="82548" cy="87613"/>
              </a:xfrm>
              <a:custGeom>
                <a:avLst/>
                <a:gdLst>
                  <a:gd name="connsiteX0" fmla="*/ 28 w 82548"/>
                  <a:gd name="connsiteY0" fmla="*/ 24569 h 87613"/>
                  <a:gd name="connsiteX1" fmla="*/ 43971 w 82548"/>
                  <a:gd name="connsiteY1" fmla="*/ 249 h 87613"/>
                  <a:gd name="connsiteX2" fmla="*/ 72779 w 82548"/>
                  <a:gd name="connsiteY2" fmla="*/ 87613 h 87613"/>
                  <a:gd name="connsiteX3" fmla="*/ 23095 w 82548"/>
                  <a:gd name="connsiteY3" fmla="*/ 62667 h 87613"/>
                  <a:gd name="connsiteX4" fmla="*/ 28 w 82548"/>
                  <a:gd name="connsiteY4" fmla="*/ 24569 h 876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2548" h="87613">
                    <a:moveTo>
                      <a:pt x="28" y="24569"/>
                    </a:moveTo>
                    <a:cubicBezTo>
                      <a:pt x="28" y="24569"/>
                      <a:pt x="19338" y="-2882"/>
                      <a:pt x="43971" y="249"/>
                    </a:cubicBezTo>
                    <a:cubicBezTo>
                      <a:pt x="108267" y="41269"/>
                      <a:pt x="72779" y="87613"/>
                      <a:pt x="72779" y="87613"/>
                    </a:cubicBezTo>
                    <a:cubicBezTo>
                      <a:pt x="54409" y="83532"/>
                      <a:pt x="37343" y="74962"/>
                      <a:pt x="23095" y="62667"/>
                    </a:cubicBezTo>
                    <a:cubicBezTo>
                      <a:pt x="-1747" y="41791"/>
                      <a:pt x="28" y="24569"/>
                      <a:pt x="28" y="24569"/>
                    </a:cubicBezTo>
                    <a:close/>
                  </a:path>
                </a:pathLst>
              </a:custGeom>
              <a:solidFill>
                <a:srgbClr val="263238"/>
              </a:solidFill>
              <a:ln w="104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154" name="Полилиния: фигура 153">
                <a:extLst>
                  <a:ext uri="{FF2B5EF4-FFF2-40B4-BE49-F238E27FC236}">
                    <a16:creationId xmlns:a16="http://schemas.microsoft.com/office/drawing/2014/main" id="{6B4C737D-8DEB-A923-ECA9-FC2394C212F1}"/>
                  </a:ext>
                </a:extLst>
              </p:cNvPr>
              <p:cNvSpPr/>
              <p:nvPr/>
            </p:nvSpPr>
            <p:spPr>
              <a:xfrm>
                <a:off x="14148223" y="7148105"/>
                <a:ext cx="107451" cy="92202"/>
              </a:xfrm>
              <a:custGeom>
                <a:avLst/>
                <a:gdLst>
                  <a:gd name="connsiteX0" fmla="*/ 20925 w 107451"/>
                  <a:gd name="connsiteY0" fmla="*/ 67360 h 92202"/>
                  <a:gd name="connsiteX1" fmla="*/ 49 w 107451"/>
                  <a:gd name="connsiteY1" fmla="*/ 42310 h 92202"/>
                  <a:gd name="connsiteX2" fmla="*/ 14766 w 107451"/>
                  <a:gd name="connsiteY2" fmla="*/ 17990 h 92202"/>
                  <a:gd name="connsiteX3" fmla="*/ 40339 w 107451"/>
                  <a:gd name="connsiteY3" fmla="*/ 4108 h 92202"/>
                  <a:gd name="connsiteX4" fmla="*/ 87935 w 107451"/>
                  <a:gd name="connsiteY4" fmla="*/ 9640 h 92202"/>
                  <a:gd name="connsiteX5" fmla="*/ 104636 w 107451"/>
                  <a:gd name="connsiteY5" fmla="*/ 40953 h 92202"/>
                  <a:gd name="connsiteX6" fmla="*/ 102444 w 107451"/>
                  <a:gd name="connsiteY6" fmla="*/ 92202 h 92202"/>
                  <a:gd name="connsiteX7" fmla="*/ 51612 w 107451"/>
                  <a:gd name="connsiteY7" fmla="*/ 81765 h 92202"/>
                  <a:gd name="connsiteX8" fmla="*/ 20925 w 107451"/>
                  <a:gd name="connsiteY8" fmla="*/ 67360 h 922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7451" h="92202">
                    <a:moveTo>
                      <a:pt x="20925" y="67360"/>
                    </a:moveTo>
                    <a:cubicBezTo>
                      <a:pt x="9130" y="60680"/>
                      <a:pt x="-786" y="52017"/>
                      <a:pt x="49" y="42310"/>
                    </a:cubicBezTo>
                    <a:cubicBezTo>
                      <a:pt x="1657" y="32613"/>
                      <a:pt x="6928" y="23908"/>
                      <a:pt x="14766" y="17990"/>
                    </a:cubicBezTo>
                    <a:cubicBezTo>
                      <a:pt x="22553" y="12113"/>
                      <a:pt x="31175" y="7437"/>
                      <a:pt x="40339" y="4108"/>
                    </a:cubicBezTo>
                    <a:cubicBezTo>
                      <a:pt x="56016" y="-2938"/>
                      <a:pt x="74293" y="-809"/>
                      <a:pt x="87935" y="9640"/>
                    </a:cubicBezTo>
                    <a:cubicBezTo>
                      <a:pt x="96484" y="18199"/>
                      <a:pt x="102287" y="29096"/>
                      <a:pt x="104636" y="40953"/>
                    </a:cubicBezTo>
                    <a:cubicBezTo>
                      <a:pt x="109030" y="57873"/>
                      <a:pt x="108268" y="75721"/>
                      <a:pt x="102444" y="92202"/>
                    </a:cubicBezTo>
                    <a:cubicBezTo>
                      <a:pt x="85211" y="90282"/>
                      <a:pt x="68197" y="86796"/>
                      <a:pt x="51612" y="81765"/>
                    </a:cubicBezTo>
                    <a:cubicBezTo>
                      <a:pt x="40986" y="77850"/>
                      <a:pt x="30726" y="73028"/>
                      <a:pt x="20925" y="67360"/>
                    </a:cubicBezTo>
                    <a:close/>
                  </a:path>
                </a:pathLst>
              </a:custGeom>
              <a:solidFill>
                <a:srgbClr val="37474F"/>
              </a:solidFill>
              <a:ln w="104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155" name="Полилиния: фигура 154">
                <a:extLst>
                  <a:ext uri="{FF2B5EF4-FFF2-40B4-BE49-F238E27FC236}">
                    <a16:creationId xmlns:a16="http://schemas.microsoft.com/office/drawing/2014/main" id="{C6843C6C-8941-87FC-2B64-75DB7682FB89}"/>
                  </a:ext>
                </a:extLst>
              </p:cNvPr>
              <p:cNvSpPr/>
              <p:nvPr/>
            </p:nvSpPr>
            <p:spPr>
              <a:xfrm>
                <a:off x="13957172" y="6366021"/>
                <a:ext cx="406390" cy="622221"/>
              </a:xfrm>
              <a:custGeom>
                <a:avLst/>
                <a:gdLst>
                  <a:gd name="connsiteX0" fmla="*/ 384095 w 406390"/>
                  <a:gd name="connsiteY0" fmla="*/ 175895 h 622221"/>
                  <a:gd name="connsiteX1" fmla="*/ 404511 w 406390"/>
                  <a:gd name="connsiteY1" fmla="*/ 218325 h 622221"/>
                  <a:gd name="connsiteX2" fmla="*/ 381381 w 406390"/>
                  <a:gd name="connsiteY2" fmla="*/ 239566 h 622221"/>
                  <a:gd name="connsiteX3" fmla="*/ 394668 w 406390"/>
                  <a:gd name="connsiteY3" fmla="*/ 288425 h 622221"/>
                  <a:gd name="connsiteX4" fmla="*/ 369482 w 406390"/>
                  <a:gd name="connsiteY4" fmla="*/ 305950 h 622221"/>
                  <a:gd name="connsiteX5" fmla="*/ 378458 w 406390"/>
                  <a:gd name="connsiteY5" fmla="*/ 329331 h 622221"/>
                  <a:gd name="connsiteX6" fmla="*/ 350590 w 406390"/>
                  <a:gd name="connsiteY6" fmla="*/ 389974 h 622221"/>
                  <a:gd name="connsiteX7" fmla="*/ 345152 w 406390"/>
                  <a:gd name="connsiteY7" fmla="*/ 441651 h 622221"/>
                  <a:gd name="connsiteX8" fmla="*/ 333472 w 406390"/>
                  <a:gd name="connsiteY8" fmla="*/ 448008 h 622221"/>
                  <a:gd name="connsiteX9" fmla="*/ 336290 w 406390"/>
                  <a:gd name="connsiteY9" fmla="*/ 491429 h 622221"/>
                  <a:gd name="connsiteX10" fmla="*/ 301010 w 406390"/>
                  <a:gd name="connsiteY10" fmla="*/ 519820 h 622221"/>
                  <a:gd name="connsiteX11" fmla="*/ 249343 w 406390"/>
                  <a:gd name="connsiteY11" fmla="*/ 583699 h 622221"/>
                  <a:gd name="connsiteX12" fmla="*/ 220639 w 406390"/>
                  <a:gd name="connsiteY12" fmla="*/ 620335 h 622221"/>
                  <a:gd name="connsiteX13" fmla="*/ 187760 w 406390"/>
                  <a:gd name="connsiteY13" fmla="*/ 617517 h 622221"/>
                  <a:gd name="connsiteX14" fmla="*/ 165006 w 406390"/>
                  <a:gd name="connsiteY14" fmla="*/ 598416 h 622221"/>
                  <a:gd name="connsiteX15" fmla="*/ 126178 w 406390"/>
                  <a:gd name="connsiteY15" fmla="*/ 598416 h 622221"/>
                  <a:gd name="connsiteX16" fmla="*/ 109686 w 406390"/>
                  <a:gd name="connsiteY16" fmla="*/ 564702 h 622221"/>
                  <a:gd name="connsiteX17" fmla="*/ 71901 w 406390"/>
                  <a:gd name="connsiteY17" fmla="*/ 533253 h 622221"/>
                  <a:gd name="connsiteX18" fmla="*/ 87767 w 406390"/>
                  <a:gd name="connsiteY18" fmla="*/ 500823 h 622221"/>
                  <a:gd name="connsiteX19" fmla="*/ 52174 w 406390"/>
                  <a:gd name="connsiteY19" fmla="*/ 465543 h 622221"/>
                  <a:gd name="connsiteX20" fmla="*/ 69918 w 406390"/>
                  <a:gd name="connsiteY20" fmla="*/ 424836 h 622221"/>
                  <a:gd name="connsiteX21" fmla="*/ 42060 w 406390"/>
                  <a:gd name="connsiteY21" fmla="*/ 372773 h 622221"/>
                  <a:gd name="connsiteX22" fmla="*/ 54783 w 406390"/>
                  <a:gd name="connsiteY22" fmla="*/ 353233 h 622221"/>
                  <a:gd name="connsiteX23" fmla="*/ 17448 w 406390"/>
                  <a:gd name="connsiteY23" fmla="*/ 309801 h 622221"/>
                  <a:gd name="connsiteX24" fmla="*/ 33908 w 406390"/>
                  <a:gd name="connsiteY24" fmla="*/ 280169 h 622221"/>
                  <a:gd name="connsiteX25" fmla="*/ 6665 w 406390"/>
                  <a:gd name="connsiteY25" fmla="*/ 256684 h 622221"/>
                  <a:gd name="connsiteX26" fmla="*/ 5935 w 406390"/>
                  <a:gd name="connsiteY26" fmla="*/ 244472 h 622221"/>
                  <a:gd name="connsiteX27" fmla="*/ 28585 w 406390"/>
                  <a:gd name="connsiteY27" fmla="*/ 206165 h 622221"/>
                  <a:gd name="connsiteX28" fmla="*/ 925 w 406390"/>
                  <a:gd name="connsiteY28" fmla="*/ 178087 h 622221"/>
                  <a:gd name="connsiteX29" fmla="*/ 4995 w 406390"/>
                  <a:gd name="connsiteY29" fmla="*/ 150845 h 622221"/>
                  <a:gd name="connsiteX30" fmla="*/ 20756 w 406390"/>
                  <a:gd name="connsiteY30" fmla="*/ 134040 h 622221"/>
                  <a:gd name="connsiteX31" fmla="*/ 13659 w 406390"/>
                  <a:gd name="connsiteY31" fmla="*/ 81851 h 622221"/>
                  <a:gd name="connsiteX32" fmla="*/ 119289 w 406390"/>
                  <a:gd name="connsiteY32" fmla="*/ 6595 h 622221"/>
                  <a:gd name="connsiteX33" fmla="*/ 279717 w 406390"/>
                  <a:gd name="connsiteY33" fmla="*/ 21312 h 622221"/>
                  <a:gd name="connsiteX34" fmla="*/ 371465 w 406390"/>
                  <a:gd name="connsiteY34" fmla="*/ 83939 h 622221"/>
                  <a:gd name="connsiteX35" fmla="*/ 398081 w 406390"/>
                  <a:gd name="connsiteY35" fmla="*/ 131535 h 622221"/>
                  <a:gd name="connsiteX36" fmla="*/ 384095 w 406390"/>
                  <a:gd name="connsiteY36" fmla="*/ 175895 h 622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406390" h="622221">
                    <a:moveTo>
                      <a:pt x="384095" y="175895"/>
                    </a:moveTo>
                    <a:cubicBezTo>
                      <a:pt x="401453" y="181981"/>
                      <a:pt x="410586" y="200977"/>
                      <a:pt x="404511" y="218325"/>
                    </a:cubicBezTo>
                    <a:cubicBezTo>
                      <a:pt x="400827" y="228825"/>
                      <a:pt x="392153" y="236789"/>
                      <a:pt x="381381" y="239566"/>
                    </a:cubicBezTo>
                    <a:cubicBezTo>
                      <a:pt x="398541" y="249388"/>
                      <a:pt x="404490" y="271265"/>
                      <a:pt x="394668" y="288425"/>
                    </a:cubicBezTo>
                    <a:cubicBezTo>
                      <a:pt x="389324" y="297746"/>
                      <a:pt x="380076" y="304186"/>
                      <a:pt x="369482" y="305950"/>
                    </a:cubicBezTo>
                    <a:cubicBezTo>
                      <a:pt x="371945" y="313935"/>
                      <a:pt x="374941" y="321742"/>
                      <a:pt x="378458" y="329331"/>
                    </a:cubicBezTo>
                    <a:cubicBezTo>
                      <a:pt x="386694" y="353734"/>
                      <a:pt x="374471" y="380330"/>
                      <a:pt x="350590" y="389974"/>
                    </a:cubicBezTo>
                    <a:cubicBezTo>
                      <a:pt x="363355" y="405745"/>
                      <a:pt x="360923" y="428876"/>
                      <a:pt x="345152" y="441651"/>
                    </a:cubicBezTo>
                    <a:cubicBezTo>
                      <a:pt x="341676" y="444459"/>
                      <a:pt x="337720" y="446620"/>
                      <a:pt x="333472" y="448008"/>
                    </a:cubicBezTo>
                    <a:cubicBezTo>
                      <a:pt x="337574" y="462099"/>
                      <a:pt x="338534" y="476921"/>
                      <a:pt x="336290" y="491429"/>
                    </a:cubicBezTo>
                    <a:cubicBezTo>
                      <a:pt x="332845" y="507608"/>
                      <a:pt x="318650" y="523473"/>
                      <a:pt x="301010" y="519820"/>
                    </a:cubicBezTo>
                    <a:cubicBezTo>
                      <a:pt x="309987" y="557813"/>
                      <a:pt x="304768" y="613238"/>
                      <a:pt x="249343" y="583699"/>
                    </a:cubicBezTo>
                    <a:cubicBezTo>
                      <a:pt x="247235" y="600264"/>
                      <a:pt x="236213" y="614334"/>
                      <a:pt x="220639" y="620335"/>
                    </a:cubicBezTo>
                    <a:cubicBezTo>
                      <a:pt x="209722" y="623603"/>
                      <a:pt x="197969" y="622600"/>
                      <a:pt x="187760" y="617517"/>
                    </a:cubicBezTo>
                    <a:cubicBezTo>
                      <a:pt x="185464" y="616578"/>
                      <a:pt x="162606" y="599564"/>
                      <a:pt x="165006" y="598416"/>
                    </a:cubicBezTo>
                    <a:cubicBezTo>
                      <a:pt x="152752" y="604366"/>
                      <a:pt x="138432" y="604366"/>
                      <a:pt x="126178" y="598416"/>
                    </a:cubicBezTo>
                    <a:cubicBezTo>
                      <a:pt x="113986" y="591913"/>
                      <a:pt x="107338" y="578323"/>
                      <a:pt x="109686" y="564702"/>
                    </a:cubicBezTo>
                    <a:cubicBezTo>
                      <a:pt x="90575" y="566456"/>
                      <a:pt x="73655" y="552375"/>
                      <a:pt x="71901" y="533253"/>
                    </a:cubicBezTo>
                    <a:cubicBezTo>
                      <a:pt x="70722" y="520331"/>
                      <a:pt x="76838" y="507827"/>
                      <a:pt x="87767" y="500823"/>
                    </a:cubicBezTo>
                    <a:cubicBezTo>
                      <a:pt x="72465" y="493130"/>
                      <a:pt x="60002" y="480783"/>
                      <a:pt x="52174" y="465543"/>
                    </a:cubicBezTo>
                    <a:cubicBezTo>
                      <a:pt x="45911" y="449782"/>
                      <a:pt x="53218" y="427654"/>
                      <a:pt x="69918" y="424836"/>
                    </a:cubicBezTo>
                    <a:cubicBezTo>
                      <a:pt x="47853" y="418156"/>
                      <a:pt x="35380" y="394848"/>
                      <a:pt x="42060" y="372773"/>
                    </a:cubicBezTo>
                    <a:cubicBezTo>
                      <a:pt x="44356" y="365184"/>
                      <a:pt x="48771" y="358410"/>
                      <a:pt x="54783" y="353233"/>
                    </a:cubicBezTo>
                    <a:cubicBezTo>
                      <a:pt x="32478" y="351553"/>
                      <a:pt x="15767" y="332107"/>
                      <a:pt x="17448" y="309801"/>
                    </a:cubicBezTo>
                    <a:cubicBezTo>
                      <a:pt x="18335" y="297996"/>
                      <a:pt x="24347" y="287162"/>
                      <a:pt x="33908" y="280169"/>
                    </a:cubicBezTo>
                    <a:cubicBezTo>
                      <a:pt x="22635" y="274950"/>
                      <a:pt x="10214" y="268583"/>
                      <a:pt x="6665" y="256684"/>
                    </a:cubicBezTo>
                    <a:cubicBezTo>
                      <a:pt x="5590" y="252707"/>
                      <a:pt x="5340" y="248553"/>
                      <a:pt x="5935" y="244472"/>
                    </a:cubicBezTo>
                    <a:cubicBezTo>
                      <a:pt x="7667" y="229055"/>
                      <a:pt x="15903" y="215110"/>
                      <a:pt x="28585" y="206165"/>
                    </a:cubicBezTo>
                    <a:cubicBezTo>
                      <a:pt x="14932" y="202554"/>
                      <a:pt x="4338" y="191792"/>
                      <a:pt x="925" y="178087"/>
                    </a:cubicBezTo>
                    <a:cubicBezTo>
                      <a:pt x="-1153" y="168819"/>
                      <a:pt x="298" y="159101"/>
                      <a:pt x="4995" y="150845"/>
                    </a:cubicBezTo>
                    <a:cubicBezTo>
                      <a:pt x="5830" y="149384"/>
                      <a:pt x="19504" y="133205"/>
                      <a:pt x="20756" y="134040"/>
                    </a:cubicBezTo>
                    <a:cubicBezTo>
                      <a:pt x="4473" y="123602"/>
                      <a:pt x="5621" y="99387"/>
                      <a:pt x="13659" y="81851"/>
                    </a:cubicBezTo>
                    <a:cubicBezTo>
                      <a:pt x="32342" y="41144"/>
                      <a:pt x="75659" y="16720"/>
                      <a:pt x="119289" y="6595"/>
                    </a:cubicBezTo>
                    <a:cubicBezTo>
                      <a:pt x="172960" y="-5795"/>
                      <a:pt x="229198" y="-638"/>
                      <a:pt x="279717" y="21312"/>
                    </a:cubicBezTo>
                    <a:cubicBezTo>
                      <a:pt x="314673" y="34913"/>
                      <a:pt x="346060" y="56341"/>
                      <a:pt x="371465" y="83939"/>
                    </a:cubicBezTo>
                    <a:cubicBezTo>
                      <a:pt x="383980" y="97477"/>
                      <a:pt x="393103" y="113780"/>
                      <a:pt x="398081" y="131535"/>
                    </a:cubicBezTo>
                    <a:cubicBezTo>
                      <a:pt x="400117" y="147651"/>
                      <a:pt x="395013" y="163861"/>
                      <a:pt x="384095" y="175895"/>
                    </a:cubicBezTo>
                    <a:close/>
                  </a:path>
                </a:pathLst>
              </a:custGeom>
              <a:solidFill>
                <a:srgbClr val="E0E0E0"/>
              </a:solidFill>
              <a:ln w="104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</p:grpSp>
        <p:sp>
          <p:nvSpPr>
            <p:cNvPr id="156" name="Полилиния: фигура 155">
              <a:extLst>
                <a:ext uri="{FF2B5EF4-FFF2-40B4-BE49-F238E27FC236}">
                  <a16:creationId xmlns:a16="http://schemas.microsoft.com/office/drawing/2014/main" id="{A994C1F7-2591-AFBC-9032-C8141F888580}"/>
                </a:ext>
              </a:extLst>
            </p:cNvPr>
            <p:cNvSpPr/>
            <p:nvPr/>
          </p:nvSpPr>
          <p:spPr>
            <a:xfrm>
              <a:off x="13688216" y="6223149"/>
              <a:ext cx="330297" cy="370247"/>
            </a:xfrm>
            <a:custGeom>
              <a:avLst/>
              <a:gdLst>
                <a:gd name="connsiteX0" fmla="*/ 307665 w 330297"/>
                <a:gd name="connsiteY0" fmla="*/ 36948 h 370247"/>
                <a:gd name="connsiteX1" fmla="*/ 229695 w 330297"/>
                <a:gd name="connsiteY1" fmla="*/ 103 h 370247"/>
                <a:gd name="connsiteX2" fmla="*/ 212473 w 330297"/>
                <a:gd name="connsiteY2" fmla="*/ 2921 h 370247"/>
                <a:gd name="connsiteX3" fmla="*/ 203183 w 330297"/>
                <a:gd name="connsiteY3" fmla="*/ 16803 h 370247"/>
                <a:gd name="connsiteX4" fmla="*/ 142226 w 330297"/>
                <a:gd name="connsiteY4" fmla="*/ 11375 h 370247"/>
                <a:gd name="connsiteX5" fmla="*/ 113523 w 330297"/>
                <a:gd name="connsiteY5" fmla="*/ 26510 h 370247"/>
                <a:gd name="connsiteX6" fmla="*/ 108304 w 330297"/>
                <a:gd name="connsiteY6" fmla="*/ 56884 h 370247"/>
                <a:gd name="connsiteX7" fmla="*/ 29499 w 330297"/>
                <a:gd name="connsiteY7" fmla="*/ 87676 h 370247"/>
                <a:gd name="connsiteX8" fmla="*/ 23131 w 330297"/>
                <a:gd name="connsiteY8" fmla="*/ 110221 h 370247"/>
                <a:gd name="connsiteX9" fmla="*/ 54445 w 330297"/>
                <a:gd name="connsiteY9" fmla="*/ 147693 h 370247"/>
                <a:gd name="connsiteX10" fmla="*/ 13529 w 330297"/>
                <a:gd name="connsiteY10" fmla="*/ 179841 h 370247"/>
                <a:gd name="connsiteX11" fmla="*/ 795 w 330297"/>
                <a:gd name="connsiteY11" fmla="*/ 229316 h 370247"/>
                <a:gd name="connsiteX12" fmla="*/ 34404 w 330297"/>
                <a:gd name="connsiteY12" fmla="*/ 265744 h 370247"/>
                <a:gd name="connsiteX13" fmla="*/ 31283 w 330297"/>
                <a:gd name="connsiteY13" fmla="*/ 341407 h 370247"/>
                <a:gd name="connsiteX14" fmla="*/ 102772 w 330297"/>
                <a:gd name="connsiteY14" fmla="*/ 347993 h 370247"/>
                <a:gd name="connsiteX15" fmla="*/ 159188 w 330297"/>
                <a:gd name="connsiteY15" fmla="*/ 365404 h 370247"/>
                <a:gd name="connsiteX16" fmla="*/ 176608 w 330297"/>
                <a:gd name="connsiteY16" fmla="*/ 308987 h 370247"/>
                <a:gd name="connsiteX17" fmla="*/ 175836 w 330297"/>
                <a:gd name="connsiteY17" fmla="*/ 307599 h 370247"/>
                <a:gd name="connsiteX18" fmla="*/ 226772 w 330297"/>
                <a:gd name="connsiteY18" fmla="*/ 296118 h 370247"/>
                <a:gd name="connsiteX19" fmla="*/ 230217 w 330297"/>
                <a:gd name="connsiteY19" fmla="*/ 239649 h 370247"/>
                <a:gd name="connsiteX20" fmla="*/ 275412 w 330297"/>
                <a:gd name="connsiteY20" fmla="*/ 252070 h 370247"/>
                <a:gd name="connsiteX21" fmla="*/ 299106 w 330297"/>
                <a:gd name="connsiteY21" fmla="*/ 201865 h 370247"/>
                <a:gd name="connsiteX22" fmla="*/ 315389 w 330297"/>
                <a:gd name="connsiteY22" fmla="*/ 203326 h 370247"/>
                <a:gd name="connsiteX23" fmla="*/ 320190 w 330297"/>
                <a:gd name="connsiteY23" fmla="*/ 197689 h 370247"/>
                <a:gd name="connsiteX24" fmla="*/ 327288 w 330297"/>
                <a:gd name="connsiteY24" fmla="*/ 114187 h 370247"/>
                <a:gd name="connsiteX25" fmla="*/ 307665 w 330297"/>
                <a:gd name="connsiteY25" fmla="*/ 36948 h 370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330297" h="370247">
                  <a:moveTo>
                    <a:pt x="307665" y="36948"/>
                  </a:moveTo>
                  <a:cubicBezTo>
                    <a:pt x="292008" y="11375"/>
                    <a:pt x="259756" y="416"/>
                    <a:pt x="229695" y="103"/>
                  </a:cubicBezTo>
                  <a:cubicBezTo>
                    <a:pt x="223808" y="-336"/>
                    <a:pt x="217911" y="635"/>
                    <a:pt x="212473" y="2921"/>
                  </a:cubicBezTo>
                  <a:cubicBezTo>
                    <a:pt x="206941" y="5353"/>
                    <a:pt x="203319" y="10760"/>
                    <a:pt x="203183" y="16803"/>
                  </a:cubicBezTo>
                  <a:cubicBezTo>
                    <a:pt x="183894" y="8818"/>
                    <a:pt x="162622" y="6929"/>
                    <a:pt x="142226" y="11375"/>
                  </a:cubicBezTo>
                  <a:cubicBezTo>
                    <a:pt x="131298" y="13244"/>
                    <a:pt x="121236" y="18546"/>
                    <a:pt x="113523" y="26510"/>
                  </a:cubicBezTo>
                  <a:cubicBezTo>
                    <a:pt x="105725" y="34610"/>
                    <a:pt x="103659" y="46645"/>
                    <a:pt x="108304" y="56884"/>
                  </a:cubicBezTo>
                  <a:cubicBezTo>
                    <a:pt x="78869" y="51143"/>
                    <a:pt x="45051" y="61999"/>
                    <a:pt x="29499" y="87676"/>
                  </a:cubicBezTo>
                  <a:cubicBezTo>
                    <a:pt x="25146" y="94377"/>
                    <a:pt x="22933" y="102236"/>
                    <a:pt x="23131" y="110221"/>
                  </a:cubicBezTo>
                  <a:cubicBezTo>
                    <a:pt x="24280" y="127235"/>
                    <a:pt x="39832" y="139238"/>
                    <a:pt x="54445" y="147693"/>
                  </a:cubicBezTo>
                  <a:cubicBezTo>
                    <a:pt x="38454" y="155020"/>
                    <a:pt x="24436" y="166042"/>
                    <a:pt x="13529" y="179841"/>
                  </a:cubicBezTo>
                  <a:cubicBezTo>
                    <a:pt x="2621" y="193859"/>
                    <a:pt x="-1992" y="211770"/>
                    <a:pt x="795" y="229316"/>
                  </a:cubicBezTo>
                  <a:cubicBezTo>
                    <a:pt x="3895" y="246997"/>
                    <a:pt x="17036" y="261235"/>
                    <a:pt x="34404" y="265744"/>
                  </a:cubicBezTo>
                  <a:cubicBezTo>
                    <a:pt x="12652" y="285774"/>
                    <a:pt x="11253" y="319655"/>
                    <a:pt x="31283" y="341407"/>
                  </a:cubicBezTo>
                  <a:cubicBezTo>
                    <a:pt x="49894" y="361615"/>
                    <a:pt x="80779" y="364464"/>
                    <a:pt x="102772" y="347993"/>
                  </a:cubicBezTo>
                  <a:cubicBezTo>
                    <a:pt x="113543" y="368378"/>
                    <a:pt x="138803" y="376175"/>
                    <a:pt x="159188" y="365404"/>
                  </a:cubicBezTo>
                  <a:cubicBezTo>
                    <a:pt x="179583" y="354632"/>
                    <a:pt x="187370" y="329372"/>
                    <a:pt x="176608" y="308987"/>
                  </a:cubicBezTo>
                  <a:cubicBezTo>
                    <a:pt x="176358" y="308518"/>
                    <a:pt x="176097" y="308058"/>
                    <a:pt x="175836" y="307599"/>
                  </a:cubicBezTo>
                  <a:cubicBezTo>
                    <a:pt x="191075" y="319811"/>
                    <a:pt x="215917" y="312505"/>
                    <a:pt x="226772" y="296118"/>
                  </a:cubicBezTo>
                  <a:cubicBezTo>
                    <a:pt x="236511" y="278812"/>
                    <a:pt x="237774" y="258009"/>
                    <a:pt x="230217" y="239649"/>
                  </a:cubicBezTo>
                  <a:cubicBezTo>
                    <a:pt x="240926" y="253260"/>
                    <a:pt x="259255" y="258302"/>
                    <a:pt x="275412" y="252070"/>
                  </a:cubicBezTo>
                  <a:cubicBezTo>
                    <a:pt x="293981" y="242843"/>
                    <a:pt x="303782" y="222072"/>
                    <a:pt x="299106" y="201865"/>
                  </a:cubicBezTo>
                  <a:cubicBezTo>
                    <a:pt x="303960" y="205006"/>
                    <a:pt x="310055" y="205549"/>
                    <a:pt x="315389" y="203326"/>
                  </a:cubicBezTo>
                  <a:cubicBezTo>
                    <a:pt x="317435" y="201875"/>
                    <a:pt x="319084" y="199944"/>
                    <a:pt x="320190" y="197689"/>
                  </a:cubicBezTo>
                  <a:cubicBezTo>
                    <a:pt x="335012" y="171804"/>
                    <a:pt x="329897" y="142787"/>
                    <a:pt x="327288" y="114187"/>
                  </a:cubicBezTo>
                  <a:cubicBezTo>
                    <a:pt x="325305" y="89137"/>
                    <a:pt x="321130" y="58659"/>
                    <a:pt x="307665" y="36948"/>
                  </a:cubicBezTo>
                  <a:close/>
                </a:path>
              </a:pathLst>
            </a:custGeom>
            <a:solidFill>
              <a:srgbClr val="E0E0E0"/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57" name="Полилиния: фигура 156">
              <a:extLst>
                <a:ext uri="{FF2B5EF4-FFF2-40B4-BE49-F238E27FC236}">
                  <a16:creationId xmlns:a16="http://schemas.microsoft.com/office/drawing/2014/main" id="{AF622D7B-083B-B0E1-1C72-1257760B778F}"/>
                </a:ext>
              </a:extLst>
            </p:cNvPr>
            <p:cNvSpPr/>
            <p:nvPr/>
          </p:nvSpPr>
          <p:spPr>
            <a:xfrm>
              <a:off x="13730634" y="6217366"/>
              <a:ext cx="1157357" cy="1071845"/>
            </a:xfrm>
            <a:custGeom>
              <a:avLst/>
              <a:gdLst>
                <a:gd name="connsiteX0" fmla="*/ 1150056 w 1157357"/>
                <a:gd name="connsiteY0" fmla="*/ 543744 h 1071845"/>
                <a:gd name="connsiteX1" fmla="*/ 1156528 w 1157357"/>
                <a:gd name="connsiteY1" fmla="*/ 566707 h 1071845"/>
                <a:gd name="connsiteX2" fmla="*/ 1128659 w 1157357"/>
                <a:gd name="connsiteY2" fmla="*/ 625576 h 1071845"/>
                <a:gd name="connsiteX3" fmla="*/ 1151831 w 1157357"/>
                <a:gd name="connsiteY3" fmla="*/ 648852 h 1071845"/>
                <a:gd name="connsiteX4" fmla="*/ 1154336 w 1157357"/>
                <a:gd name="connsiteY4" fmla="*/ 688724 h 1071845"/>
                <a:gd name="connsiteX5" fmla="*/ 1121874 w 1157357"/>
                <a:gd name="connsiteY5" fmla="*/ 713044 h 1071845"/>
                <a:gd name="connsiteX6" fmla="*/ 1129285 w 1157357"/>
                <a:gd name="connsiteY6" fmla="*/ 769513 h 1071845"/>
                <a:gd name="connsiteX7" fmla="*/ 1076470 w 1157357"/>
                <a:gd name="connsiteY7" fmla="*/ 800826 h 1071845"/>
                <a:gd name="connsiteX8" fmla="*/ 1074069 w 1157357"/>
                <a:gd name="connsiteY8" fmla="*/ 842055 h 1071845"/>
                <a:gd name="connsiteX9" fmla="*/ 1032318 w 1157357"/>
                <a:gd name="connsiteY9" fmla="*/ 864496 h 1071845"/>
                <a:gd name="connsiteX10" fmla="*/ 1031588 w 1157357"/>
                <a:gd name="connsiteY10" fmla="*/ 919921 h 1071845"/>
                <a:gd name="connsiteX11" fmla="*/ 982008 w 1157357"/>
                <a:gd name="connsiteY11" fmla="*/ 947059 h 1071845"/>
                <a:gd name="connsiteX12" fmla="*/ 972405 w 1157357"/>
                <a:gd name="connsiteY12" fmla="*/ 998413 h 1071845"/>
                <a:gd name="connsiteX13" fmla="*/ 937439 w 1157357"/>
                <a:gd name="connsiteY13" fmla="*/ 1020019 h 1071845"/>
                <a:gd name="connsiteX14" fmla="*/ 927001 w 1157357"/>
                <a:gd name="connsiteY14" fmla="*/ 1027952 h 1071845"/>
                <a:gd name="connsiteX15" fmla="*/ 923765 w 1157357"/>
                <a:gd name="connsiteY15" fmla="*/ 1044130 h 1071845"/>
                <a:gd name="connsiteX16" fmla="*/ 872516 w 1157357"/>
                <a:gd name="connsiteY16" fmla="*/ 1071164 h 1071845"/>
                <a:gd name="connsiteX17" fmla="*/ 817822 w 1157357"/>
                <a:gd name="connsiteY17" fmla="*/ 1050289 h 1071845"/>
                <a:gd name="connsiteX18" fmla="*/ 719290 w 1157357"/>
                <a:gd name="connsiteY18" fmla="*/ 1021480 h 1071845"/>
                <a:gd name="connsiteX19" fmla="*/ 687454 w 1157357"/>
                <a:gd name="connsiteY19" fmla="*/ 949147 h 1071845"/>
                <a:gd name="connsiteX20" fmla="*/ 594047 w 1157357"/>
                <a:gd name="connsiteY20" fmla="*/ 887282 h 1071845"/>
                <a:gd name="connsiteX21" fmla="*/ 592888 w 1157357"/>
                <a:gd name="connsiteY21" fmla="*/ 863244 h 1071845"/>
                <a:gd name="connsiteX22" fmla="*/ 496694 w 1157357"/>
                <a:gd name="connsiteY22" fmla="*/ 825522 h 1071845"/>
                <a:gd name="connsiteX23" fmla="*/ 491642 w 1157357"/>
                <a:gd name="connsiteY23" fmla="*/ 808654 h 1071845"/>
                <a:gd name="connsiteX24" fmla="*/ 411490 w 1157357"/>
                <a:gd name="connsiteY24" fmla="*/ 808800 h 1071845"/>
                <a:gd name="connsiteX25" fmla="*/ 398328 w 1157357"/>
                <a:gd name="connsiteY25" fmla="*/ 788301 h 1071845"/>
                <a:gd name="connsiteX26" fmla="*/ 317791 w 1157357"/>
                <a:gd name="connsiteY26" fmla="*/ 776955 h 1071845"/>
                <a:gd name="connsiteX27" fmla="*/ 306476 w 1157357"/>
                <a:gd name="connsiteY27" fmla="*/ 747802 h 1071845"/>
                <a:gd name="connsiteX28" fmla="*/ 239288 w 1157357"/>
                <a:gd name="connsiteY28" fmla="*/ 728263 h 1071845"/>
                <a:gd name="connsiteX29" fmla="*/ 235812 w 1157357"/>
                <a:gd name="connsiteY29" fmla="*/ 688516 h 1071845"/>
                <a:gd name="connsiteX30" fmla="*/ 168593 w 1157357"/>
                <a:gd name="connsiteY30" fmla="*/ 654802 h 1071845"/>
                <a:gd name="connsiteX31" fmla="*/ 149597 w 1157357"/>
                <a:gd name="connsiteY31" fmla="*/ 590505 h 1071845"/>
                <a:gd name="connsiteX32" fmla="*/ 88640 w 1157357"/>
                <a:gd name="connsiteY32" fmla="*/ 553033 h 1071845"/>
                <a:gd name="connsiteX33" fmla="*/ 95842 w 1157357"/>
                <a:gd name="connsiteY33" fmla="*/ 478090 h 1071845"/>
                <a:gd name="connsiteX34" fmla="*/ 41910 w 1157357"/>
                <a:gd name="connsiteY34" fmla="*/ 432592 h 1071845"/>
                <a:gd name="connsiteX35" fmla="*/ 49603 w 1157357"/>
                <a:gd name="connsiteY35" fmla="*/ 401477 h 1071845"/>
                <a:gd name="connsiteX36" fmla="*/ 128 w 1157357"/>
                <a:gd name="connsiteY36" fmla="*/ 338851 h 1071845"/>
                <a:gd name="connsiteX37" fmla="*/ 51168 w 1157357"/>
                <a:gd name="connsiteY37" fmla="*/ 289062 h 1071845"/>
                <a:gd name="connsiteX38" fmla="*/ 46263 w 1157357"/>
                <a:gd name="connsiteY38" fmla="*/ 222261 h 1071845"/>
                <a:gd name="connsiteX39" fmla="*/ 93128 w 1157357"/>
                <a:gd name="connsiteY39" fmla="*/ 178213 h 1071845"/>
                <a:gd name="connsiteX40" fmla="*/ 136998 w 1157357"/>
                <a:gd name="connsiteY40" fmla="*/ 95045 h 1071845"/>
                <a:gd name="connsiteX41" fmla="*/ 187799 w 1157357"/>
                <a:gd name="connsiteY41" fmla="*/ 99826 h 1071845"/>
                <a:gd name="connsiteX42" fmla="*/ 223809 w 1157357"/>
                <a:gd name="connsiteY42" fmla="*/ 43879 h 1071845"/>
                <a:gd name="connsiteX43" fmla="*/ 294055 w 1157357"/>
                <a:gd name="connsiteY43" fmla="*/ 49203 h 1071845"/>
                <a:gd name="connsiteX44" fmla="*/ 421396 w 1157357"/>
                <a:gd name="connsiteY44" fmla="*/ 8182 h 1071845"/>
                <a:gd name="connsiteX45" fmla="*/ 491538 w 1157357"/>
                <a:gd name="connsiteY45" fmla="*/ 10687 h 1071845"/>
                <a:gd name="connsiteX46" fmla="*/ 522016 w 1157357"/>
                <a:gd name="connsiteY46" fmla="*/ 31563 h 1071845"/>
                <a:gd name="connsiteX47" fmla="*/ 605518 w 1157357"/>
                <a:gd name="connsiteY47" fmla="*/ 43984 h 1071845"/>
                <a:gd name="connsiteX48" fmla="*/ 618461 w 1157357"/>
                <a:gd name="connsiteY48" fmla="*/ 58179 h 1071845"/>
                <a:gd name="connsiteX49" fmla="*/ 634639 w 1157357"/>
                <a:gd name="connsiteY49" fmla="*/ 59745 h 1071845"/>
                <a:gd name="connsiteX50" fmla="*/ 711253 w 1157357"/>
                <a:gd name="connsiteY50" fmla="*/ 111934 h 1071845"/>
                <a:gd name="connsiteX51" fmla="*/ 783534 w 1157357"/>
                <a:gd name="connsiteY51" fmla="*/ 160250 h 1071845"/>
                <a:gd name="connsiteX52" fmla="*/ 784317 w 1157357"/>
                <a:gd name="connsiteY52" fmla="*/ 165271 h 1071845"/>
                <a:gd name="connsiteX53" fmla="*/ 834940 w 1157357"/>
                <a:gd name="connsiteY53" fmla="*/ 167149 h 1071845"/>
                <a:gd name="connsiteX54" fmla="*/ 869802 w 1157357"/>
                <a:gd name="connsiteY54" fmla="*/ 208065 h 1071845"/>
                <a:gd name="connsiteX55" fmla="*/ 950069 w 1157357"/>
                <a:gd name="connsiteY55" fmla="*/ 194079 h 1071845"/>
                <a:gd name="connsiteX56" fmla="*/ 1015096 w 1157357"/>
                <a:gd name="connsiteY56" fmla="*/ 276955 h 1071845"/>
                <a:gd name="connsiteX57" fmla="*/ 1092022 w 1157357"/>
                <a:gd name="connsiteY57" fmla="*/ 443959 h 1071845"/>
                <a:gd name="connsiteX58" fmla="*/ 1130955 w 1157357"/>
                <a:gd name="connsiteY58" fmla="*/ 494279 h 1071845"/>
                <a:gd name="connsiteX59" fmla="*/ 1115820 w 1157357"/>
                <a:gd name="connsiteY59" fmla="*/ 522555 h 1071845"/>
                <a:gd name="connsiteX60" fmla="*/ 1150056 w 1157357"/>
                <a:gd name="connsiteY60" fmla="*/ 543744 h 10718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</a:cxnLst>
              <a:rect l="l" t="t" r="r" b="b"/>
              <a:pathLst>
                <a:path w="1157357" h="1071845">
                  <a:moveTo>
                    <a:pt x="1150056" y="543744"/>
                  </a:moveTo>
                  <a:cubicBezTo>
                    <a:pt x="1154043" y="550758"/>
                    <a:pt x="1156267" y="558639"/>
                    <a:pt x="1156528" y="566707"/>
                  </a:cubicBezTo>
                  <a:cubicBezTo>
                    <a:pt x="1155588" y="589294"/>
                    <a:pt x="1145537" y="610535"/>
                    <a:pt x="1128659" y="625576"/>
                  </a:cubicBezTo>
                  <a:cubicBezTo>
                    <a:pt x="1133564" y="620775"/>
                    <a:pt x="1150474" y="645616"/>
                    <a:pt x="1151831" y="648852"/>
                  </a:cubicBezTo>
                  <a:cubicBezTo>
                    <a:pt x="1158198" y="661210"/>
                    <a:pt x="1159106" y="675667"/>
                    <a:pt x="1154336" y="688724"/>
                  </a:cubicBezTo>
                  <a:cubicBezTo>
                    <a:pt x="1148449" y="701897"/>
                    <a:pt x="1136174" y="711093"/>
                    <a:pt x="1121874" y="713044"/>
                  </a:cubicBezTo>
                  <a:cubicBezTo>
                    <a:pt x="1133356" y="729557"/>
                    <a:pt x="1136122" y="750599"/>
                    <a:pt x="1129285" y="769513"/>
                  </a:cubicBezTo>
                  <a:cubicBezTo>
                    <a:pt x="1121561" y="788927"/>
                    <a:pt x="1096511" y="800826"/>
                    <a:pt x="1076470" y="800826"/>
                  </a:cubicBezTo>
                  <a:cubicBezTo>
                    <a:pt x="1082148" y="814186"/>
                    <a:pt x="1081250" y="829436"/>
                    <a:pt x="1074069" y="842055"/>
                  </a:cubicBezTo>
                  <a:cubicBezTo>
                    <a:pt x="1065062" y="856345"/>
                    <a:pt x="1049206" y="864862"/>
                    <a:pt x="1032318" y="864496"/>
                  </a:cubicBezTo>
                  <a:cubicBezTo>
                    <a:pt x="1042714" y="881583"/>
                    <a:pt x="1042432" y="903116"/>
                    <a:pt x="1031588" y="919921"/>
                  </a:cubicBezTo>
                  <a:cubicBezTo>
                    <a:pt x="1020315" y="936329"/>
                    <a:pt x="1001913" y="946412"/>
                    <a:pt x="982008" y="947059"/>
                  </a:cubicBezTo>
                  <a:cubicBezTo>
                    <a:pt x="986966" y="964741"/>
                    <a:pt x="983417" y="983716"/>
                    <a:pt x="972405" y="998413"/>
                  </a:cubicBezTo>
                  <a:cubicBezTo>
                    <a:pt x="963617" y="1009456"/>
                    <a:pt x="951248" y="1017097"/>
                    <a:pt x="937439" y="1020019"/>
                  </a:cubicBezTo>
                  <a:cubicBezTo>
                    <a:pt x="928984" y="1022107"/>
                    <a:pt x="929610" y="1020019"/>
                    <a:pt x="927001" y="1027952"/>
                  </a:cubicBezTo>
                  <a:cubicBezTo>
                    <a:pt x="925331" y="1033171"/>
                    <a:pt x="925853" y="1038390"/>
                    <a:pt x="923765" y="1044130"/>
                  </a:cubicBezTo>
                  <a:cubicBezTo>
                    <a:pt x="914768" y="1063701"/>
                    <a:pt x="893747" y="1074786"/>
                    <a:pt x="872516" y="1071164"/>
                  </a:cubicBezTo>
                  <a:cubicBezTo>
                    <a:pt x="852914" y="1068544"/>
                    <a:pt x="834188" y="1061394"/>
                    <a:pt x="817822" y="1050289"/>
                  </a:cubicBezTo>
                  <a:cubicBezTo>
                    <a:pt x="783482" y="1075131"/>
                    <a:pt x="741522" y="1052480"/>
                    <a:pt x="719290" y="1021480"/>
                  </a:cubicBezTo>
                  <a:cubicBezTo>
                    <a:pt x="705011" y="999154"/>
                    <a:pt x="694270" y="974761"/>
                    <a:pt x="687454" y="949147"/>
                  </a:cubicBezTo>
                  <a:cubicBezTo>
                    <a:pt x="644576" y="957862"/>
                    <a:pt x="602752" y="930160"/>
                    <a:pt x="594047" y="887282"/>
                  </a:cubicBezTo>
                  <a:cubicBezTo>
                    <a:pt x="592439" y="879381"/>
                    <a:pt x="592043" y="871270"/>
                    <a:pt x="592888" y="863244"/>
                  </a:cubicBezTo>
                  <a:cubicBezTo>
                    <a:pt x="555907" y="879391"/>
                    <a:pt x="512841" y="862503"/>
                    <a:pt x="496694" y="825522"/>
                  </a:cubicBezTo>
                  <a:cubicBezTo>
                    <a:pt x="494335" y="820125"/>
                    <a:pt x="492644" y="814458"/>
                    <a:pt x="491642" y="808654"/>
                  </a:cubicBezTo>
                  <a:cubicBezTo>
                    <a:pt x="469545" y="830835"/>
                    <a:pt x="433660" y="830897"/>
                    <a:pt x="411490" y="808800"/>
                  </a:cubicBezTo>
                  <a:cubicBezTo>
                    <a:pt x="405666" y="803008"/>
                    <a:pt x="401178" y="796004"/>
                    <a:pt x="398328" y="788301"/>
                  </a:cubicBezTo>
                  <a:cubicBezTo>
                    <a:pt x="372954" y="807412"/>
                    <a:pt x="336892" y="802329"/>
                    <a:pt x="317791" y="776955"/>
                  </a:cubicBezTo>
                  <a:cubicBezTo>
                    <a:pt x="311392" y="768469"/>
                    <a:pt x="307478" y="758376"/>
                    <a:pt x="306476" y="747802"/>
                  </a:cubicBezTo>
                  <a:cubicBezTo>
                    <a:pt x="282532" y="760954"/>
                    <a:pt x="252450" y="752207"/>
                    <a:pt x="239288" y="728263"/>
                  </a:cubicBezTo>
                  <a:cubicBezTo>
                    <a:pt x="232608" y="716092"/>
                    <a:pt x="231345" y="701667"/>
                    <a:pt x="235812" y="688516"/>
                  </a:cubicBezTo>
                  <a:cubicBezTo>
                    <a:pt x="209405" y="691856"/>
                    <a:pt x="186233" y="672233"/>
                    <a:pt x="168593" y="654802"/>
                  </a:cubicBezTo>
                  <a:cubicBezTo>
                    <a:pt x="163479" y="649792"/>
                    <a:pt x="132896" y="593636"/>
                    <a:pt x="149597" y="590505"/>
                  </a:cubicBezTo>
                  <a:cubicBezTo>
                    <a:pt x="123074" y="593553"/>
                    <a:pt x="97898" y="578084"/>
                    <a:pt x="88640" y="553033"/>
                  </a:cubicBezTo>
                  <a:cubicBezTo>
                    <a:pt x="80227" y="528171"/>
                    <a:pt x="82847" y="500897"/>
                    <a:pt x="95842" y="478090"/>
                  </a:cubicBezTo>
                  <a:cubicBezTo>
                    <a:pt x="68391" y="480418"/>
                    <a:pt x="44238" y="460054"/>
                    <a:pt x="41910" y="432592"/>
                  </a:cubicBezTo>
                  <a:cubicBezTo>
                    <a:pt x="40981" y="421664"/>
                    <a:pt x="43684" y="410725"/>
                    <a:pt x="49603" y="401477"/>
                  </a:cubicBezTo>
                  <a:cubicBezTo>
                    <a:pt x="24656" y="389056"/>
                    <a:pt x="2320" y="366615"/>
                    <a:pt x="128" y="338851"/>
                  </a:cubicBezTo>
                  <a:cubicBezTo>
                    <a:pt x="-2064" y="311086"/>
                    <a:pt x="24343" y="281965"/>
                    <a:pt x="51168" y="289062"/>
                  </a:cubicBezTo>
                  <a:cubicBezTo>
                    <a:pt x="42703" y="267832"/>
                    <a:pt x="40991" y="244504"/>
                    <a:pt x="46263" y="222261"/>
                  </a:cubicBezTo>
                  <a:cubicBezTo>
                    <a:pt x="51993" y="199715"/>
                    <a:pt x="70269" y="182535"/>
                    <a:pt x="93128" y="178213"/>
                  </a:cubicBezTo>
                  <a:cubicBezTo>
                    <a:pt x="82273" y="143132"/>
                    <a:pt x="101917" y="105901"/>
                    <a:pt x="136998" y="95045"/>
                  </a:cubicBezTo>
                  <a:cubicBezTo>
                    <a:pt x="153897" y="89816"/>
                    <a:pt x="172173" y="91538"/>
                    <a:pt x="187799" y="99826"/>
                  </a:cubicBezTo>
                  <a:cubicBezTo>
                    <a:pt x="183624" y="76132"/>
                    <a:pt x="201368" y="52334"/>
                    <a:pt x="223809" y="43879"/>
                  </a:cubicBezTo>
                  <a:cubicBezTo>
                    <a:pt x="247043" y="36646"/>
                    <a:pt x="272167" y="38556"/>
                    <a:pt x="294055" y="49203"/>
                  </a:cubicBezTo>
                  <a:cubicBezTo>
                    <a:pt x="314931" y="-10188"/>
                    <a:pt x="382463" y="29475"/>
                    <a:pt x="421396" y="8182"/>
                  </a:cubicBezTo>
                  <a:cubicBezTo>
                    <a:pt x="443545" y="-3560"/>
                    <a:pt x="470276" y="-2610"/>
                    <a:pt x="491538" y="10687"/>
                  </a:cubicBezTo>
                  <a:cubicBezTo>
                    <a:pt x="500942" y="18683"/>
                    <a:pt x="511161" y="25686"/>
                    <a:pt x="522016" y="31563"/>
                  </a:cubicBezTo>
                  <a:cubicBezTo>
                    <a:pt x="549154" y="42000"/>
                    <a:pt x="586208" y="22378"/>
                    <a:pt x="605518" y="43984"/>
                  </a:cubicBezTo>
                  <a:cubicBezTo>
                    <a:pt x="609902" y="48785"/>
                    <a:pt x="612720" y="55256"/>
                    <a:pt x="618461" y="58179"/>
                  </a:cubicBezTo>
                  <a:cubicBezTo>
                    <a:pt x="623638" y="60058"/>
                    <a:pt x="629201" y="60601"/>
                    <a:pt x="634639" y="59745"/>
                  </a:cubicBezTo>
                  <a:cubicBezTo>
                    <a:pt x="668646" y="59181"/>
                    <a:pt x="699333" y="80078"/>
                    <a:pt x="711253" y="111934"/>
                  </a:cubicBezTo>
                  <a:cubicBezTo>
                    <a:pt x="744559" y="105316"/>
                    <a:pt x="776916" y="126954"/>
                    <a:pt x="783534" y="160250"/>
                  </a:cubicBezTo>
                  <a:cubicBezTo>
                    <a:pt x="783868" y="161910"/>
                    <a:pt x="784129" y="163590"/>
                    <a:pt x="784317" y="165271"/>
                  </a:cubicBezTo>
                  <a:cubicBezTo>
                    <a:pt x="799942" y="155313"/>
                    <a:pt x="820098" y="156064"/>
                    <a:pt x="834940" y="167149"/>
                  </a:cubicBezTo>
                  <a:cubicBezTo>
                    <a:pt x="849271" y="178234"/>
                    <a:pt x="861139" y="192158"/>
                    <a:pt x="869802" y="208065"/>
                  </a:cubicBezTo>
                  <a:cubicBezTo>
                    <a:pt x="888068" y="185102"/>
                    <a:pt x="923661" y="181136"/>
                    <a:pt x="950069" y="194079"/>
                  </a:cubicBezTo>
                  <a:cubicBezTo>
                    <a:pt x="983678" y="210570"/>
                    <a:pt x="996830" y="246998"/>
                    <a:pt x="1015096" y="276955"/>
                  </a:cubicBezTo>
                  <a:cubicBezTo>
                    <a:pt x="1045366" y="326638"/>
                    <a:pt x="1143376" y="372356"/>
                    <a:pt x="1092022" y="443959"/>
                  </a:cubicBezTo>
                  <a:cubicBezTo>
                    <a:pt x="1116666" y="447101"/>
                    <a:pt x="1134097" y="469636"/>
                    <a:pt x="1130955" y="494279"/>
                  </a:cubicBezTo>
                  <a:cubicBezTo>
                    <a:pt x="1129556" y="505239"/>
                    <a:pt x="1124171" y="515311"/>
                    <a:pt x="1115820" y="522555"/>
                  </a:cubicBezTo>
                  <a:cubicBezTo>
                    <a:pt x="1130193" y="523004"/>
                    <a:pt x="1143240" y="531072"/>
                    <a:pt x="1150056" y="543744"/>
                  </a:cubicBezTo>
                  <a:close/>
                </a:path>
              </a:pathLst>
            </a:custGeom>
            <a:solidFill>
              <a:srgbClr val="F5F5F5"/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58" name="Полилиния: фигура 157">
              <a:extLst>
                <a:ext uri="{FF2B5EF4-FFF2-40B4-BE49-F238E27FC236}">
                  <a16:creationId xmlns:a16="http://schemas.microsoft.com/office/drawing/2014/main" id="{42B869B0-16F9-D22A-AAE7-5608742656BC}"/>
                </a:ext>
              </a:extLst>
            </p:cNvPr>
            <p:cNvSpPr/>
            <p:nvPr/>
          </p:nvSpPr>
          <p:spPr>
            <a:xfrm>
              <a:off x="13731374" y="6215838"/>
              <a:ext cx="1156303" cy="1072585"/>
            </a:xfrm>
            <a:custGeom>
              <a:avLst/>
              <a:gdLst>
                <a:gd name="connsiteX0" fmla="*/ 453847 w 1156303"/>
                <a:gd name="connsiteY0" fmla="*/ 11694 h 1072585"/>
                <a:gd name="connsiteX1" fmla="*/ 485161 w 1156303"/>
                <a:gd name="connsiteY1" fmla="*/ 20670 h 1072585"/>
                <a:gd name="connsiteX2" fmla="*/ 495598 w 1156303"/>
                <a:gd name="connsiteY2" fmla="*/ 28081 h 1072585"/>
                <a:gd name="connsiteX3" fmla="*/ 518040 w 1156303"/>
                <a:gd name="connsiteY3" fmla="*/ 42172 h 1072585"/>
                <a:gd name="connsiteX4" fmla="*/ 542986 w 1156303"/>
                <a:gd name="connsiteY4" fmla="*/ 46138 h 1072585"/>
                <a:gd name="connsiteX5" fmla="*/ 560208 w 1156303"/>
                <a:gd name="connsiteY5" fmla="*/ 45303 h 1072585"/>
                <a:gd name="connsiteX6" fmla="*/ 575239 w 1156303"/>
                <a:gd name="connsiteY6" fmla="*/ 44572 h 1072585"/>
                <a:gd name="connsiteX7" fmla="*/ 597680 w 1156303"/>
                <a:gd name="connsiteY7" fmla="*/ 51879 h 1072585"/>
                <a:gd name="connsiteX8" fmla="*/ 600915 w 1156303"/>
                <a:gd name="connsiteY8" fmla="*/ 56054 h 1072585"/>
                <a:gd name="connsiteX9" fmla="*/ 613545 w 1156303"/>
                <a:gd name="connsiteY9" fmla="*/ 68371 h 1072585"/>
                <a:gd name="connsiteX10" fmla="*/ 627636 w 1156303"/>
                <a:gd name="connsiteY10" fmla="*/ 71293 h 1072585"/>
                <a:gd name="connsiteX11" fmla="*/ 637239 w 1156303"/>
                <a:gd name="connsiteY11" fmla="*/ 71293 h 1072585"/>
                <a:gd name="connsiteX12" fmla="*/ 701222 w 1156303"/>
                <a:gd name="connsiteY12" fmla="*/ 116176 h 1072585"/>
                <a:gd name="connsiteX13" fmla="*/ 704458 w 1156303"/>
                <a:gd name="connsiteY13" fmla="*/ 125048 h 1072585"/>
                <a:gd name="connsiteX14" fmla="*/ 713643 w 1156303"/>
                <a:gd name="connsiteY14" fmla="*/ 122751 h 1072585"/>
                <a:gd name="connsiteX15" fmla="*/ 724081 w 1156303"/>
                <a:gd name="connsiteY15" fmla="*/ 121499 h 1072585"/>
                <a:gd name="connsiteX16" fmla="*/ 774287 w 1156303"/>
                <a:gd name="connsiteY16" fmla="*/ 166694 h 1072585"/>
                <a:gd name="connsiteX17" fmla="*/ 775644 w 1156303"/>
                <a:gd name="connsiteY17" fmla="*/ 186213 h 1072585"/>
                <a:gd name="connsiteX18" fmla="*/ 791092 w 1156303"/>
                <a:gd name="connsiteY18" fmla="*/ 174209 h 1072585"/>
                <a:gd name="connsiteX19" fmla="*/ 806852 w 1156303"/>
                <a:gd name="connsiteY19" fmla="*/ 169304 h 1072585"/>
                <a:gd name="connsiteX20" fmla="*/ 829607 w 1156303"/>
                <a:gd name="connsiteY20" fmla="*/ 176506 h 1072585"/>
                <a:gd name="connsiteX21" fmla="*/ 860920 w 1156303"/>
                <a:gd name="connsiteY21" fmla="*/ 214395 h 1072585"/>
                <a:gd name="connsiteX22" fmla="*/ 868749 w 1156303"/>
                <a:gd name="connsiteY22" fmla="*/ 226816 h 1072585"/>
                <a:gd name="connsiteX23" fmla="*/ 877934 w 1156303"/>
                <a:gd name="connsiteY23" fmla="*/ 215334 h 1072585"/>
                <a:gd name="connsiteX24" fmla="*/ 918015 w 1156303"/>
                <a:gd name="connsiteY24" fmla="*/ 197903 h 1072585"/>
                <a:gd name="connsiteX25" fmla="*/ 945466 w 1156303"/>
                <a:gd name="connsiteY25" fmla="*/ 204166 h 1072585"/>
                <a:gd name="connsiteX26" fmla="*/ 994419 w 1156303"/>
                <a:gd name="connsiteY26" fmla="*/ 262513 h 1072585"/>
                <a:gd name="connsiteX27" fmla="*/ 1006214 w 1156303"/>
                <a:gd name="connsiteY27" fmla="*/ 283389 h 1072585"/>
                <a:gd name="connsiteX28" fmla="*/ 1045773 w 1156303"/>
                <a:gd name="connsiteY28" fmla="*/ 328271 h 1072585"/>
                <a:gd name="connsiteX29" fmla="*/ 1083453 w 1156303"/>
                <a:gd name="connsiteY29" fmla="*/ 439120 h 1072585"/>
                <a:gd name="connsiteX30" fmla="*/ 1073015 w 1156303"/>
                <a:gd name="connsiteY30" fmla="*/ 453420 h 1072585"/>
                <a:gd name="connsiteX31" fmla="*/ 1090342 w 1156303"/>
                <a:gd name="connsiteY31" fmla="*/ 455612 h 1072585"/>
                <a:gd name="connsiteX32" fmla="*/ 1120247 w 1156303"/>
                <a:gd name="connsiteY32" fmla="*/ 494064 h 1072585"/>
                <a:gd name="connsiteX33" fmla="*/ 1108608 w 1156303"/>
                <a:gd name="connsiteY33" fmla="*/ 515837 h 1072585"/>
                <a:gd name="connsiteX34" fmla="*/ 1087733 w 1156303"/>
                <a:gd name="connsiteY34" fmla="*/ 533895 h 1072585"/>
                <a:gd name="connsiteX35" fmla="*/ 1115184 w 1156303"/>
                <a:gd name="connsiteY35" fmla="*/ 533895 h 1072585"/>
                <a:gd name="connsiteX36" fmla="*/ 1140026 w 1156303"/>
                <a:gd name="connsiteY36" fmla="*/ 550700 h 1072585"/>
                <a:gd name="connsiteX37" fmla="*/ 1145140 w 1156303"/>
                <a:gd name="connsiteY37" fmla="*/ 568861 h 1072585"/>
                <a:gd name="connsiteX38" fmla="*/ 1120299 w 1156303"/>
                <a:gd name="connsiteY38" fmla="*/ 620006 h 1072585"/>
                <a:gd name="connsiteX39" fmla="*/ 1135120 w 1156303"/>
                <a:gd name="connsiteY39" fmla="*/ 634828 h 1072585"/>
                <a:gd name="connsiteX40" fmla="*/ 1129275 w 1156303"/>
                <a:gd name="connsiteY40" fmla="*/ 637229 h 1072585"/>
                <a:gd name="connsiteX41" fmla="*/ 1126666 w 1156303"/>
                <a:gd name="connsiteY41" fmla="*/ 636707 h 1072585"/>
                <a:gd name="connsiteX42" fmla="*/ 1141278 w 1156303"/>
                <a:gd name="connsiteY42" fmla="*/ 654764 h 1072585"/>
                <a:gd name="connsiteX43" fmla="*/ 1143784 w 1156303"/>
                <a:gd name="connsiteY43" fmla="*/ 686078 h 1072585"/>
                <a:gd name="connsiteX44" fmla="*/ 1119568 w 1156303"/>
                <a:gd name="connsiteY44" fmla="*/ 704239 h 1072585"/>
                <a:gd name="connsiteX45" fmla="*/ 1102763 w 1156303"/>
                <a:gd name="connsiteY45" fmla="*/ 706431 h 1072585"/>
                <a:gd name="connsiteX46" fmla="*/ 1112261 w 1156303"/>
                <a:gd name="connsiteY46" fmla="*/ 720418 h 1072585"/>
                <a:gd name="connsiteX47" fmla="*/ 1118629 w 1156303"/>
                <a:gd name="connsiteY47" fmla="*/ 767179 h 1072585"/>
                <a:gd name="connsiteX48" fmla="*/ 1075521 w 1156303"/>
                <a:gd name="connsiteY48" fmla="*/ 791708 h 1072585"/>
                <a:gd name="connsiteX49" fmla="*/ 1061117 w 1156303"/>
                <a:gd name="connsiteY49" fmla="*/ 791708 h 1072585"/>
                <a:gd name="connsiteX50" fmla="*/ 1065605 w 1156303"/>
                <a:gd name="connsiteY50" fmla="*/ 805381 h 1072585"/>
                <a:gd name="connsiteX51" fmla="*/ 1064039 w 1156303"/>
                <a:gd name="connsiteY51" fmla="*/ 837529 h 1072585"/>
                <a:gd name="connsiteX52" fmla="*/ 1032726 w 1156303"/>
                <a:gd name="connsiteY52" fmla="*/ 854960 h 1072585"/>
                <a:gd name="connsiteX53" fmla="*/ 1031682 w 1156303"/>
                <a:gd name="connsiteY53" fmla="*/ 854960 h 1072585"/>
                <a:gd name="connsiteX54" fmla="*/ 1011328 w 1156303"/>
                <a:gd name="connsiteY54" fmla="*/ 854334 h 1072585"/>
                <a:gd name="connsiteX55" fmla="*/ 1022601 w 1156303"/>
                <a:gd name="connsiteY55" fmla="*/ 871243 h 1072585"/>
                <a:gd name="connsiteX56" fmla="*/ 1021766 w 1156303"/>
                <a:gd name="connsiteY56" fmla="*/ 915082 h 1072585"/>
                <a:gd name="connsiteX57" fmla="*/ 980015 w 1156303"/>
                <a:gd name="connsiteY57" fmla="*/ 937523 h 1072585"/>
                <a:gd name="connsiteX58" fmla="*/ 966863 w 1156303"/>
                <a:gd name="connsiteY58" fmla="*/ 938149 h 1072585"/>
                <a:gd name="connsiteX59" fmla="*/ 970517 w 1156303"/>
                <a:gd name="connsiteY59" fmla="*/ 950779 h 1072585"/>
                <a:gd name="connsiteX60" fmla="*/ 962584 w 1156303"/>
                <a:gd name="connsiteY60" fmla="*/ 992530 h 1072585"/>
                <a:gd name="connsiteX61" fmla="*/ 933567 w 1156303"/>
                <a:gd name="connsiteY61" fmla="*/ 1010379 h 1072585"/>
                <a:gd name="connsiteX62" fmla="*/ 930227 w 1156303"/>
                <a:gd name="connsiteY62" fmla="*/ 1011109 h 1072585"/>
                <a:gd name="connsiteX63" fmla="*/ 915823 w 1156303"/>
                <a:gd name="connsiteY63" fmla="*/ 1025305 h 1072585"/>
                <a:gd name="connsiteX64" fmla="*/ 914153 w 1156303"/>
                <a:gd name="connsiteY64" fmla="*/ 1034490 h 1072585"/>
                <a:gd name="connsiteX65" fmla="*/ 912900 w 1156303"/>
                <a:gd name="connsiteY65" fmla="*/ 1040753 h 1072585"/>
                <a:gd name="connsiteX66" fmla="*/ 877307 w 1156303"/>
                <a:gd name="connsiteY66" fmla="*/ 1061628 h 1072585"/>
                <a:gd name="connsiteX67" fmla="*/ 872297 w 1156303"/>
                <a:gd name="connsiteY67" fmla="*/ 1061628 h 1072585"/>
                <a:gd name="connsiteX68" fmla="*/ 822196 w 1156303"/>
                <a:gd name="connsiteY68" fmla="*/ 1042110 h 1072585"/>
                <a:gd name="connsiteX69" fmla="*/ 816247 w 1156303"/>
                <a:gd name="connsiteY69" fmla="*/ 1038456 h 1072585"/>
                <a:gd name="connsiteX70" fmla="*/ 810610 w 1156303"/>
                <a:gd name="connsiteY70" fmla="*/ 1042527 h 1072585"/>
                <a:gd name="connsiteX71" fmla="*/ 784724 w 1156303"/>
                <a:gd name="connsiteY71" fmla="*/ 1051190 h 1072585"/>
                <a:gd name="connsiteX72" fmla="*/ 726586 w 1156303"/>
                <a:gd name="connsiteY72" fmla="*/ 1016120 h 1072585"/>
                <a:gd name="connsiteX73" fmla="*/ 696212 w 1156303"/>
                <a:gd name="connsiteY73" fmla="*/ 946709 h 1072585"/>
                <a:gd name="connsiteX74" fmla="*/ 693394 w 1156303"/>
                <a:gd name="connsiteY74" fmla="*/ 937836 h 1072585"/>
                <a:gd name="connsiteX75" fmla="*/ 684209 w 1156303"/>
                <a:gd name="connsiteY75" fmla="*/ 939611 h 1072585"/>
                <a:gd name="connsiteX76" fmla="*/ 671162 w 1156303"/>
                <a:gd name="connsiteY76" fmla="*/ 940863 h 1072585"/>
                <a:gd name="connsiteX77" fmla="*/ 601803 w 1156303"/>
                <a:gd name="connsiteY77" fmla="*/ 872872 h 1072585"/>
                <a:gd name="connsiteX78" fmla="*/ 602168 w 1156303"/>
                <a:gd name="connsiteY78" fmla="*/ 865085 h 1072585"/>
                <a:gd name="connsiteX79" fmla="*/ 604777 w 1156303"/>
                <a:gd name="connsiteY79" fmla="*/ 847967 h 1072585"/>
                <a:gd name="connsiteX80" fmla="*/ 588390 w 1156303"/>
                <a:gd name="connsiteY80" fmla="*/ 855274 h 1072585"/>
                <a:gd name="connsiteX81" fmla="*/ 563235 w 1156303"/>
                <a:gd name="connsiteY81" fmla="*/ 860492 h 1072585"/>
                <a:gd name="connsiteX82" fmla="*/ 501652 w 1156303"/>
                <a:gd name="connsiteY82" fmla="*/ 808304 h 1072585"/>
                <a:gd name="connsiteX83" fmla="*/ 498312 w 1156303"/>
                <a:gd name="connsiteY83" fmla="*/ 788263 h 1072585"/>
                <a:gd name="connsiteX84" fmla="*/ 483908 w 1156303"/>
                <a:gd name="connsiteY84" fmla="*/ 802667 h 1072585"/>
                <a:gd name="connsiteX85" fmla="*/ 450716 w 1156303"/>
                <a:gd name="connsiteY85" fmla="*/ 816236 h 1072585"/>
                <a:gd name="connsiteX86" fmla="*/ 441322 w 1156303"/>
                <a:gd name="connsiteY86" fmla="*/ 815193 h 1072585"/>
                <a:gd name="connsiteX87" fmla="*/ 407817 w 1156303"/>
                <a:gd name="connsiteY87" fmla="*/ 786176 h 1072585"/>
                <a:gd name="connsiteX88" fmla="*/ 402911 w 1156303"/>
                <a:gd name="connsiteY88" fmla="*/ 773024 h 1072585"/>
                <a:gd name="connsiteX89" fmla="*/ 391743 w 1156303"/>
                <a:gd name="connsiteY89" fmla="*/ 781374 h 1072585"/>
                <a:gd name="connsiteX90" fmla="*/ 363143 w 1156303"/>
                <a:gd name="connsiteY90" fmla="*/ 790664 h 1072585"/>
                <a:gd name="connsiteX91" fmla="*/ 344460 w 1156303"/>
                <a:gd name="connsiteY91" fmla="*/ 786906 h 1072585"/>
                <a:gd name="connsiteX92" fmla="*/ 316591 w 1156303"/>
                <a:gd name="connsiteY92" fmla="*/ 748287 h 1072585"/>
                <a:gd name="connsiteX93" fmla="*/ 315025 w 1156303"/>
                <a:gd name="connsiteY93" fmla="*/ 732421 h 1072585"/>
                <a:gd name="connsiteX94" fmla="*/ 301143 w 1156303"/>
                <a:gd name="connsiteY94" fmla="*/ 740145 h 1072585"/>
                <a:gd name="connsiteX95" fmla="*/ 282564 w 1156303"/>
                <a:gd name="connsiteY95" fmla="*/ 744738 h 1072585"/>
                <a:gd name="connsiteX96" fmla="*/ 243245 w 1156303"/>
                <a:gd name="connsiteY96" fmla="*/ 706828 h 1072585"/>
                <a:gd name="connsiteX97" fmla="*/ 245405 w 1156303"/>
                <a:gd name="connsiteY97" fmla="*/ 693384 h 1072585"/>
                <a:gd name="connsiteX98" fmla="*/ 250833 w 1156303"/>
                <a:gd name="connsiteY98" fmla="*/ 677518 h 1072585"/>
                <a:gd name="connsiteX99" fmla="*/ 234237 w 1156303"/>
                <a:gd name="connsiteY99" fmla="*/ 679606 h 1072585"/>
                <a:gd name="connsiteX100" fmla="*/ 229540 w 1156303"/>
                <a:gd name="connsiteY100" fmla="*/ 679606 h 1072585"/>
                <a:gd name="connsiteX101" fmla="*/ 175785 w 1156303"/>
                <a:gd name="connsiteY101" fmla="*/ 648293 h 1072585"/>
                <a:gd name="connsiteX102" fmla="*/ 154910 w 1156303"/>
                <a:gd name="connsiteY102" fmla="*/ 598296 h 1072585"/>
                <a:gd name="connsiteX103" fmla="*/ 151257 w 1156303"/>
                <a:gd name="connsiteY103" fmla="*/ 601532 h 1072585"/>
                <a:gd name="connsiteX104" fmla="*/ 147499 w 1156303"/>
                <a:gd name="connsiteY104" fmla="*/ 580656 h 1072585"/>
                <a:gd name="connsiteX105" fmla="*/ 141132 w 1156303"/>
                <a:gd name="connsiteY105" fmla="*/ 581178 h 1072585"/>
                <a:gd name="connsiteX106" fmla="*/ 98128 w 1156303"/>
                <a:gd name="connsiteY106" fmla="*/ 549865 h 1072585"/>
                <a:gd name="connsiteX107" fmla="*/ 104809 w 1156303"/>
                <a:gd name="connsiteY107" fmla="*/ 483689 h 1072585"/>
                <a:gd name="connsiteX108" fmla="*/ 113576 w 1156303"/>
                <a:gd name="connsiteY108" fmla="*/ 466780 h 1072585"/>
                <a:gd name="connsiteX109" fmla="*/ 94684 w 1156303"/>
                <a:gd name="connsiteY109" fmla="*/ 468450 h 1072585"/>
                <a:gd name="connsiteX110" fmla="*/ 91657 w 1156303"/>
                <a:gd name="connsiteY110" fmla="*/ 468450 h 1072585"/>
                <a:gd name="connsiteX111" fmla="*/ 51910 w 1156303"/>
                <a:gd name="connsiteY111" fmla="*/ 429288 h 1072585"/>
                <a:gd name="connsiteX112" fmla="*/ 58152 w 1156303"/>
                <a:gd name="connsiteY112" fmla="*/ 407702 h 1072585"/>
                <a:gd name="connsiteX113" fmla="*/ 64414 w 1156303"/>
                <a:gd name="connsiteY113" fmla="*/ 397891 h 1072585"/>
                <a:gd name="connsiteX114" fmla="*/ 53977 w 1156303"/>
                <a:gd name="connsiteY114" fmla="*/ 392672 h 1072585"/>
                <a:gd name="connsiteX115" fmla="*/ 10347 w 1156303"/>
                <a:gd name="connsiteY115" fmla="*/ 338604 h 1072585"/>
                <a:gd name="connsiteX116" fmla="*/ 20785 w 1156303"/>
                <a:gd name="connsiteY116" fmla="*/ 309692 h 1072585"/>
                <a:gd name="connsiteX117" fmla="*/ 42286 w 1156303"/>
                <a:gd name="connsiteY117" fmla="*/ 299254 h 1072585"/>
                <a:gd name="connsiteX118" fmla="*/ 47923 w 1156303"/>
                <a:gd name="connsiteY118" fmla="*/ 299985 h 1072585"/>
                <a:gd name="connsiteX119" fmla="*/ 66815 w 1156303"/>
                <a:gd name="connsiteY119" fmla="*/ 304995 h 1072585"/>
                <a:gd name="connsiteX120" fmla="*/ 60344 w 1156303"/>
                <a:gd name="connsiteY120" fmla="*/ 286415 h 1072585"/>
                <a:gd name="connsiteX121" fmla="*/ 55647 w 1156303"/>
                <a:gd name="connsiteY121" fmla="*/ 225981 h 1072585"/>
                <a:gd name="connsiteX122" fmla="*/ 93744 w 1156303"/>
                <a:gd name="connsiteY122" fmla="*/ 189449 h 1072585"/>
                <a:gd name="connsiteX123" fmla="*/ 106061 w 1156303"/>
                <a:gd name="connsiteY123" fmla="*/ 187883 h 1072585"/>
                <a:gd name="connsiteX124" fmla="*/ 102408 w 1156303"/>
                <a:gd name="connsiteY124" fmla="*/ 175984 h 1072585"/>
                <a:gd name="connsiteX125" fmla="*/ 120256 w 1156303"/>
                <a:gd name="connsiteY125" fmla="*/ 116176 h 1072585"/>
                <a:gd name="connsiteX126" fmla="*/ 156371 w 1156303"/>
                <a:gd name="connsiteY126" fmla="*/ 103650 h 1072585"/>
                <a:gd name="connsiteX127" fmla="*/ 182257 w 1156303"/>
                <a:gd name="connsiteY127" fmla="*/ 109808 h 1072585"/>
                <a:gd name="connsiteX128" fmla="*/ 201045 w 1156303"/>
                <a:gd name="connsiteY128" fmla="*/ 120246 h 1072585"/>
                <a:gd name="connsiteX129" fmla="*/ 197391 w 1156303"/>
                <a:gd name="connsiteY129" fmla="*/ 99371 h 1072585"/>
                <a:gd name="connsiteX130" fmla="*/ 226930 w 1156303"/>
                <a:gd name="connsiteY130" fmla="*/ 55010 h 1072585"/>
                <a:gd name="connsiteX131" fmla="*/ 249371 w 1156303"/>
                <a:gd name="connsiteY131" fmla="*/ 51148 h 1072585"/>
                <a:gd name="connsiteX132" fmla="*/ 289348 w 1156303"/>
                <a:gd name="connsiteY132" fmla="*/ 60125 h 1072585"/>
                <a:gd name="connsiteX133" fmla="*/ 299786 w 1156303"/>
                <a:gd name="connsiteY133" fmla="*/ 64509 h 1072585"/>
                <a:gd name="connsiteX134" fmla="*/ 303544 w 1156303"/>
                <a:gd name="connsiteY134" fmla="*/ 54071 h 1072585"/>
                <a:gd name="connsiteX135" fmla="*/ 352184 w 1156303"/>
                <a:gd name="connsiteY135" fmla="*/ 26202 h 1072585"/>
                <a:gd name="connsiteX136" fmla="*/ 367945 w 1156303"/>
                <a:gd name="connsiteY136" fmla="*/ 26202 h 1072585"/>
                <a:gd name="connsiteX137" fmla="*/ 384645 w 1156303"/>
                <a:gd name="connsiteY137" fmla="*/ 26202 h 1072585"/>
                <a:gd name="connsiteX138" fmla="*/ 426396 w 1156303"/>
                <a:gd name="connsiteY138" fmla="*/ 17852 h 1072585"/>
                <a:gd name="connsiteX139" fmla="*/ 454265 w 1156303"/>
                <a:gd name="connsiteY139" fmla="*/ 10963 h 1072585"/>
                <a:gd name="connsiteX140" fmla="*/ 454265 w 1156303"/>
                <a:gd name="connsiteY140" fmla="*/ 525 h 1072585"/>
                <a:gd name="connsiteX141" fmla="*/ 421386 w 1156303"/>
                <a:gd name="connsiteY141" fmla="*/ 8667 h 1072585"/>
                <a:gd name="connsiteX142" fmla="*/ 384958 w 1156303"/>
                <a:gd name="connsiteY142" fmla="*/ 15764 h 1072585"/>
                <a:gd name="connsiteX143" fmla="*/ 352497 w 1156303"/>
                <a:gd name="connsiteY143" fmla="*/ 14929 h 1072585"/>
                <a:gd name="connsiteX144" fmla="*/ 294045 w 1156303"/>
                <a:gd name="connsiteY144" fmla="*/ 49687 h 1072585"/>
                <a:gd name="connsiteX145" fmla="*/ 249998 w 1156303"/>
                <a:gd name="connsiteY145" fmla="*/ 39875 h 1072585"/>
                <a:gd name="connsiteX146" fmla="*/ 223799 w 1156303"/>
                <a:gd name="connsiteY146" fmla="*/ 44364 h 1072585"/>
                <a:gd name="connsiteX147" fmla="*/ 187789 w 1156303"/>
                <a:gd name="connsiteY147" fmla="*/ 100310 h 1072585"/>
                <a:gd name="connsiteX148" fmla="*/ 156997 w 1156303"/>
                <a:gd name="connsiteY148" fmla="*/ 92899 h 1072585"/>
                <a:gd name="connsiteX149" fmla="*/ 90070 w 1156303"/>
                <a:gd name="connsiteY149" fmla="*/ 157895 h 1072585"/>
                <a:gd name="connsiteX150" fmla="*/ 93118 w 1156303"/>
                <a:gd name="connsiteY150" fmla="*/ 178698 h 1072585"/>
                <a:gd name="connsiteX151" fmla="*/ 46253 w 1156303"/>
                <a:gd name="connsiteY151" fmla="*/ 222745 h 1072585"/>
                <a:gd name="connsiteX152" fmla="*/ 51158 w 1156303"/>
                <a:gd name="connsiteY152" fmla="*/ 289547 h 1072585"/>
                <a:gd name="connsiteX153" fmla="*/ 42913 w 1156303"/>
                <a:gd name="connsiteY153" fmla="*/ 288503 h 1072585"/>
                <a:gd name="connsiteX154" fmla="*/ 118 w 1156303"/>
                <a:gd name="connsiteY154" fmla="*/ 339335 h 1072585"/>
                <a:gd name="connsiteX155" fmla="*/ 49593 w 1156303"/>
                <a:gd name="connsiteY155" fmla="*/ 401962 h 1072585"/>
                <a:gd name="connsiteX156" fmla="*/ 64665 w 1156303"/>
                <a:gd name="connsiteY156" fmla="*/ 470892 h 1072585"/>
                <a:gd name="connsiteX157" fmla="*/ 91344 w 1156303"/>
                <a:gd name="connsiteY157" fmla="*/ 478784 h 1072585"/>
                <a:gd name="connsiteX158" fmla="*/ 95310 w 1156303"/>
                <a:gd name="connsiteY158" fmla="*/ 478784 h 1072585"/>
                <a:gd name="connsiteX159" fmla="*/ 88108 w 1156303"/>
                <a:gd name="connsiteY159" fmla="*/ 553727 h 1072585"/>
                <a:gd name="connsiteX160" fmla="*/ 140819 w 1156303"/>
                <a:gd name="connsiteY160" fmla="*/ 591929 h 1072585"/>
                <a:gd name="connsiteX161" fmla="*/ 149065 w 1156303"/>
                <a:gd name="connsiteY161" fmla="*/ 591198 h 1072585"/>
                <a:gd name="connsiteX162" fmla="*/ 168061 w 1156303"/>
                <a:gd name="connsiteY162" fmla="*/ 655495 h 1072585"/>
                <a:gd name="connsiteX163" fmla="*/ 229331 w 1156303"/>
                <a:gd name="connsiteY163" fmla="*/ 689626 h 1072585"/>
                <a:gd name="connsiteX164" fmla="*/ 235281 w 1156303"/>
                <a:gd name="connsiteY164" fmla="*/ 689626 h 1072585"/>
                <a:gd name="connsiteX165" fmla="*/ 250311 w 1156303"/>
                <a:gd name="connsiteY165" fmla="*/ 743485 h 1072585"/>
                <a:gd name="connsiteX166" fmla="*/ 282355 w 1156303"/>
                <a:gd name="connsiteY166" fmla="*/ 754862 h 1072585"/>
                <a:gd name="connsiteX167" fmla="*/ 305944 w 1156303"/>
                <a:gd name="connsiteY167" fmla="*/ 748913 h 1072585"/>
                <a:gd name="connsiteX168" fmla="*/ 339971 w 1156303"/>
                <a:gd name="connsiteY168" fmla="*/ 796091 h 1072585"/>
                <a:gd name="connsiteX169" fmla="*/ 362934 w 1156303"/>
                <a:gd name="connsiteY169" fmla="*/ 800788 h 1072585"/>
                <a:gd name="connsiteX170" fmla="*/ 397797 w 1156303"/>
                <a:gd name="connsiteY170" fmla="*/ 789411 h 1072585"/>
                <a:gd name="connsiteX171" fmla="*/ 438921 w 1156303"/>
                <a:gd name="connsiteY171" fmla="*/ 825108 h 1072585"/>
                <a:gd name="connsiteX172" fmla="*/ 450507 w 1156303"/>
                <a:gd name="connsiteY172" fmla="*/ 826361 h 1072585"/>
                <a:gd name="connsiteX173" fmla="*/ 491110 w 1156303"/>
                <a:gd name="connsiteY173" fmla="*/ 809765 h 1072585"/>
                <a:gd name="connsiteX174" fmla="*/ 563026 w 1156303"/>
                <a:gd name="connsiteY174" fmla="*/ 870513 h 1072585"/>
                <a:gd name="connsiteX175" fmla="*/ 592356 w 1156303"/>
                <a:gd name="connsiteY175" fmla="*/ 864355 h 1072585"/>
                <a:gd name="connsiteX176" fmla="*/ 662790 w 1156303"/>
                <a:gd name="connsiteY176" fmla="*/ 951291 h 1072585"/>
                <a:gd name="connsiteX177" fmla="*/ 671788 w 1156303"/>
                <a:gd name="connsiteY177" fmla="*/ 951719 h 1072585"/>
                <a:gd name="connsiteX178" fmla="*/ 686923 w 1156303"/>
                <a:gd name="connsiteY178" fmla="*/ 950257 h 1072585"/>
                <a:gd name="connsiteX179" fmla="*/ 718758 w 1156303"/>
                <a:gd name="connsiteY179" fmla="*/ 1022591 h 1072585"/>
                <a:gd name="connsiteX180" fmla="*/ 785351 w 1156303"/>
                <a:gd name="connsiteY180" fmla="*/ 1062046 h 1072585"/>
                <a:gd name="connsiteX181" fmla="*/ 817290 w 1156303"/>
                <a:gd name="connsiteY181" fmla="*/ 1051608 h 1072585"/>
                <a:gd name="connsiteX182" fmla="*/ 871984 w 1156303"/>
                <a:gd name="connsiteY182" fmla="*/ 1072484 h 1072585"/>
                <a:gd name="connsiteX183" fmla="*/ 877934 w 1156303"/>
                <a:gd name="connsiteY183" fmla="*/ 1072484 h 1072585"/>
                <a:gd name="connsiteX184" fmla="*/ 923234 w 1156303"/>
                <a:gd name="connsiteY184" fmla="*/ 1045137 h 1072585"/>
                <a:gd name="connsiteX185" fmla="*/ 926469 w 1156303"/>
                <a:gd name="connsiteY185" fmla="*/ 1028958 h 1072585"/>
                <a:gd name="connsiteX186" fmla="*/ 936907 w 1156303"/>
                <a:gd name="connsiteY186" fmla="*/ 1021025 h 1072585"/>
                <a:gd name="connsiteX187" fmla="*/ 971874 w 1156303"/>
                <a:gd name="connsiteY187" fmla="*/ 999419 h 1072585"/>
                <a:gd name="connsiteX188" fmla="*/ 981476 w 1156303"/>
                <a:gd name="connsiteY188" fmla="*/ 948065 h 1072585"/>
                <a:gd name="connsiteX189" fmla="*/ 1031056 w 1156303"/>
                <a:gd name="connsiteY189" fmla="*/ 920927 h 1072585"/>
                <a:gd name="connsiteX190" fmla="*/ 1031786 w 1156303"/>
                <a:gd name="connsiteY190" fmla="*/ 865503 h 1072585"/>
                <a:gd name="connsiteX191" fmla="*/ 1032726 w 1156303"/>
                <a:gd name="connsiteY191" fmla="*/ 865503 h 1072585"/>
                <a:gd name="connsiteX192" fmla="*/ 1073015 w 1156303"/>
                <a:gd name="connsiteY192" fmla="*/ 843061 h 1072585"/>
                <a:gd name="connsiteX193" fmla="*/ 1075416 w 1156303"/>
                <a:gd name="connsiteY193" fmla="*/ 801832 h 1072585"/>
                <a:gd name="connsiteX194" fmla="*/ 1075416 w 1156303"/>
                <a:gd name="connsiteY194" fmla="*/ 801832 h 1072585"/>
                <a:gd name="connsiteX195" fmla="*/ 1128231 w 1156303"/>
                <a:gd name="connsiteY195" fmla="*/ 770519 h 1072585"/>
                <a:gd name="connsiteX196" fmla="*/ 1120821 w 1156303"/>
                <a:gd name="connsiteY196" fmla="*/ 714051 h 1072585"/>
                <a:gd name="connsiteX197" fmla="*/ 1153282 w 1156303"/>
                <a:gd name="connsiteY197" fmla="*/ 689731 h 1072585"/>
                <a:gd name="connsiteX198" fmla="*/ 1150777 w 1156303"/>
                <a:gd name="connsiteY198" fmla="*/ 649858 h 1072585"/>
                <a:gd name="connsiteX199" fmla="*/ 1129171 w 1156303"/>
                <a:gd name="connsiteY199" fmla="*/ 625956 h 1072585"/>
                <a:gd name="connsiteX200" fmla="*/ 1127605 w 1156303"/>
                <a:gd name="connsiteY200" fmla="*/ 626582 h 1072585"/>
                <a:gd name="connsiteX201" fmla="*/ 1155474 w 1156303"/>
                <a:gd name="connsiteY201" fmla="*/ 567713 h 1072585"/>
                <a:gd name="connsiteX202" fmla="*/ 1149003 w 1156303"/>
                <a:gd name="connsiteY202" fmla="*/ 544750 h 1072585"/>
                <a:gd name="connsiteX203" fmla="*/ 1115289 w 1156303"/>
                <a:gd name="connsiteY203" fmla="*/ 522622 h 1072585"/>
                <a:gd name="connsiteX204" fmla="*/ 1119766 w 1156303"/>
                <a:gd name="connsiteY204" fmla="*/ 459160 h 1072585"/>
                <a:gd name="connsiteX205" fmla="*/ 1091490 w 1156303"/>
                <a:gd name="connsiteY205" fmla="*/ 444026 h 1072585"/>
                <a:gd name="connsiteX206" fmla="*/ 1014564 w 1156303"/>
                <a:gd name="connsiteY206" fmla="*/ 277022 h 1072585"/>
                <a:gd name="connsiteX207" fmla="*/ 949537 w 1156303"/>
                <a:gd name="connsiteY207" fmla="*/ 194146 h 1072585"/>
                <a:gd name="connsiteX208" fmla="*/ 917493 w 1156303"/>
                <a:gd name="connsiteY208" fmla="*/ 186839 h 1072585"/>
                <a:gd name="connsiteX209" fmla="*/ 869270 w 1156303"/>
                <a:gd name="connsiteY209" fmla="*/ 207715 h 1072585"/>
                <a:gd name="connsiteX210" fmla="*/ 834408 w 1156303"/>
                <a:gd name="connsiteY210" fmla="*/ 166799 h 1072585"/>
                <a:gd name="connsiteX211" fmla="*/ 805913 w 1156303"/>
                <a:gd name="connsiteY211" fmla="*/ 157822 h 1072585"/>
                <a:gd name="connsiteX212" fmla="*/ 783785 w 1156303"/>
                <a:gd name="connsiteY212" fmla="*/ 164920 h 1072585"/>
                <a:gd name="connsiteX213" fmla="*/ 723142 w 1156303"/>
                <a:gd name="connsiteY213" fmla="*/ 110017 h 1072585"/>
                <a:gd name="connsiteX214" fmla="*/ 710616 w 1156303"/>
                <a:gd name="connsiteY214" fmla="*/ 111583 h 1072585"/>
                <a:gd name="connsiteX215" fmla="*/ 636717 w 1156303"/>
                <a:gd name="connsiteY215" fmla="*/ 59394 h 1072585"/>
                <a:gd name="connsiteX216" fmla="*/ 634003 w 1156303"/>
                <a:gd name="connsiteY216" fmla="*/ 59394 h 1072585"/>
                <a:gd name="connsiteX217" fmla="*/ 627114 w 1156303"/>
                <a:gd name="connsiteY217" fmla="*/ 59394 h 1072585"/>
                <a:gd name="connsiteX218" fmla="*/ 617825 w 1156303"/>
                <a:gd name="connsiteY218" fmla="*/ 57620 h 1072585"/>
                <a:gd name="connsiteX219" fmla="*/ 604882 w 1156303"/>
                <a:gd name="connsiteY219" fmla="*/ 43424 h 1072585"/>
                <a:gd name="connsiteX220" fmla="*/ 574717 w 1156303"/>
                <a:gd name="connsiteY220" fmla="*/ 32987 h 1072585"/>
                <a:gd name="connsiteX221" fmla="*/ 542464 w 1156303"/>
                <a:gd name="connsiteY221" fmla="*/ 34552 h 1072585"/>
                <a:gd name="connsiteX222" fmla="*/ 521588 w 1156303"/>
                <a:gd name="connsiteY222" fmla="*/ 31316 h 1072585"/>
                <a:gd name="connsiteX223" fmla="*/ 491110 w 1156303"/>
                <a:gd name="connsiteY223" fmla="*/ 10441 h 1072585"/>
                <a:gd name="connsiteX224" fmla="*/ 453847 w 1156303"/>
                <a:gd name="connsiteY224" fmla="*/ 3 h 1072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</a:cxnLst>
              <a:rect l="l" t="t" r="r" b="b"/>
              <a:pathLst>
                <a:path w="1156303" h="1072585">
                  <a:moveTo>
                    <a:pt x="453847" y="11694"/>
                  </a:moveTo>
                  <a:cubicBezTo>
                    <a:pt x="464922" y="11694"/>
                    <a:pt x="475767" y="14804"/>
                    <a:pt x="485161" y="20670"/>
                  </a:cubicBezTo>
                  <a:cubicBezTo>
                    <a:pt x="488396" y="22862"/>
                    <a:pt x="491632" y="25367"/>
                    <a:pt x="495598" y="28081"/>
                  </a:cubicBezTo>
                  <a:cubicBezTo>
                    <a:pt x="502289" y="33926"/>
                    <a:pt x="509867" y="38686"/>
                    <a:pt x="518040" y="42172"/>
                  </a:cubicBezTo>
                  <a:cubicBezTo>
                    <a:pt x="526035" y="45032"/>
                    <a:pt x="534500" y="46378"/>
                    <a:pt x="542986" y="46138"/>
                  </a:cubicBezTo>
                  <a:cubicBezTo>
                    <a:pt x="548831" y="46138"/>
                    <a:pt x="554676" y="46138"/>
                    <a:pt x="560208" y="45303"/>
                  </a:cubicBezTo>
                  <a:cubicBezTo>
                    <a:pt x="565740" y="44468"/>
                    <a:pt x="570646" y="44572"/>
                    <a:pt x="575239" y="44572"/>
                  </a:cubicBezTo>
                  <a:cubicBezTo>
                    <a:pt x="583443" y="43445"/>
                    <a:pt x="591709" y="46138"/>
                    <a:pt x="597680" y="51879"/>
                  </a:cubicBezTo>
                  <a:cubicBezTo>
                    <a:pt x="598723" y="53027"/>
                    <a:pt x="599767" y="54488"/>
                    <a:pt x="600915" y="56054"/>
                  </a:cubicBezTo>
                  <a:cubicBezTo>
                    <a:pt x="604057" y="61127"/>
                    <a:pt x="608399" y="65354"/>
                    <a:pt x="613545" y="68371"/>
                  </a:cubicBezTo>
                  <a:cubicBezTo>
                    <a:pt x="617950" y="70427"/>
                    <a:pt x="622772" y="71429"/>
                    <a:pt x="627636" y="71293"/>
                  </a:cubicBezTo>
                  <a:lnTo>
                    <a:pt x="637239" y="71293"/>
                  </a:lnTo>
                  <a:cubicBezTo>
                    <a:pt x="665724" y="71805"/>
                    <a:pt x="691046" y="89559"/>
                    <a:pt x="701222" y="116176"/>
                  </a:cubicBezTo>
                  <a:lnTo>
                    <a:pt x="704458" y="125048"/>
                  </a:lnTo>
                  <a:lnTo>
                    <a:pt x="713643" y="122751"/>
                  </a:lnTo>
                  <a:cubicBezTo>
                    <a:pt x="717056" y="121875"/>
                    <a:pt x="720564" y="121457"/>
                    <a:pt x="724081" y="121499"/>
                  </a:cubicBezTo>
                  <a:cubicBezTo>
                    <a:pt x="749622" y="122240"/>
                    <a:pt x="770873" y="141372"/>
                    <a:pt x="774287" y="166694"/>
                  </a:cubicBezTo>
                  <a:lnTo>
                    <a:pt x="775644" y="186213"/>
                  </a:lnTo>
                  <a:lnTo>
                    <a:pt x="791092" y="174209"/>
                  </a:lnTo>
                  <a:cubicBezTo>
                    <a:pt x="795684" y="170922"/>
                    <a:pt x="801206" y="169210"/>
                    <a:pt x="806852" y="169304"/>
                  </a:cubicBezTo>
                  <a:cubicBezTo>
                    <a:pt x="814973" y="169439"/>
                    <a:pt x="822885" y="171945"/>
                    <a:pt x="829607" y="176506"/>
                  </a:cubicBezTo>
                  <a:cubicBezTo>
                    <a:pt x="842497" y="186891"/>
                    <a:pt x="853144" y="199782"/>
                    <a:pt x="860920" y="214395"/>
                  </a:cubicBezTo>
                  <a:lnTo>
                    <a:pt x="868749" y="226816"/>
                  </a:lnTo>
                  <a:lnTo>
                    <a:pt x="877934" y="215334"/>
                  </a:lnTo>
                  <a:cubicBezTo>
                    <a:pt x="887933" y="203707"/>
                    <a:pt x="902692" y="197287"/>
                    <a:pt x="918015" y="197903"/>
                  </a:cubicBezTo>
                  <a:cubicBezTo>
                    <a:pt x="927523" y="197882"/>
                    <a:pt x="936907" y="200022"/>
                    <a:pt x="945466" y="204166"/>
                  </a:cubicBezTo>
                  <a:cubicBezTo>
                    <a:pt x="968742" y="215543"/>
                    <a:pt x="981268" y="238297"/>
                    <a:pt x="994419" y="262513"/>
                  </a:cubicBezTo>
                  <a:cubicBezTo>
                    <a:pt x="998177" y="269298"/>
                    <a:pt x="1002039" y="276395"/>
                    <a:pt x="1006214" y="283389"/>
                  </a:cubicBezTo>
                  <a:cubicBezTo>
                    <a:pt x="1017539" y="299891"/>
                    <a:pt x="1030826" y="314963"/>
                    <a:pt x="1045773" y="328271"/>
                  </a:cubicBezTo>
                  <a:cubicBezTo>
                    <a:pt x="1088777" y="370022"/>
                    <a:pt x="1112679" y="398308"/>
                    <a:pt x="1083453" y="439120"/>
                  </a:cubicBezTo>
                  <a:lnTo>
                    <a:pt x="1073015" y="453420"/>
                  </a:lnTo>
                  <a:lnTo>
                    <a:pt x="1090342" y="455612"/>
                  </a:lnTo>
                  <a:cubicBezTo>
                    <a:pt x="1109214" y="457971"/>
                    <a:pt x="1122605" y="475182"/>
                    <a:pt x="1120247" y="494064"/>
                  </a:cubicBezTo>
                  <a:cubicBezTo>
                    <a:pt x="1119192" y="502508"/>
                    <a:pt x="1115048" y="510264"/>
                    <a:pt x="1108608" y="515837"/>
                  </a:cubicBezTo>
                  <a:lnTo>
                    <a:pt x="1087733" y="533895"/>
                  </a:lnTo>
                  <a:lnTo>
                    <a:pt x="1115184" y="533895"/>
                  </a:lnTo>
                  <a:cubicBezTo>
                    <a:pt x="1125872" y="534646"/>
                    <a:pt x="1135350" y="541055"/>
                    <a:pt x="1140026" y="550700"/>
                  </a:cubicBezTo>
                  <a:cubicBezTo>
                    <a:pt x="1143209" y="556232"/>
                    <a:pt x="1144963" y="562473"/>
                    <a:pt x="1145140" y="568861"/>
                  </a:cubicBezTo>
                  <a:cubicBezTo>
                    <a:pt x="1145140" y="591198"/>
                    <a:pt x="1129797" y="610612"/>
                    <a:pt x="1120299" y="620006"/>
                  </a:cubicBezTo>
                  <a:lnTo>
                    <a:pt x="1135120" y="634828"/>
                  </a:lnTo>
                  <a:cubicBezTo>
                    <a:pt x="1133544" y="636331"/>
                    <a:pt x="1131457" y="637197"/>
                    <a:pt x="1129275" y="637229"/>
                  </a:cubicBezTo>
                  <a:cubicBezTo>
                    <a:pt x="1128377" y="637260"/>
                    <a:pt x="1127480" y="637083"/>
                    <a:pt x="1126666" y="636707"/>
                  </a:cubicBezTo>
                  <a:cubicBezTo>
                    <a:pt x="1132396" y="641978"/>
                    <a:pt x="1137312" y="648063"/>
                    <a:pt x="1141278" y="654764"/>
                  </a:cubicBezTo>
                  <a:cubicBezTo>
                    <a:pt x="1146487" y="664388"/>
                    <a:pt x="1147395" y="675755"/>
                    <a:pt x="1143784" y="686078"/>
                  </a:cubicBezTo>
                  <a:cubicBezTo>
                    <a:pt x="1139369" y="695889"/>
                    <a:pt x="1130225" y="702747"/>
                    <a:pt x="1119568" y="704239"/>
                  </a:cubicBezTo>
                  <a:lnTo>
                    <a:pt x="1102763" y="706431"/>
                  </a:lnTo>
                  <a:lnTo>
                    <a:pt x="1112261" y="720418"/>
                  </a:lnTo>
                  <a:cubicBezTo>
                    <a:pt x="1121843" y="734049"/>
                    <a:pt x="1124223" y="751480"/>
                    <a:pt x="1118629" y="767179"/>
                  </a:cubicBezTo>
                  <a:cubicBezTo>
                    <a:pt x="1112679" y="782314"/>
                    <a:pt x="1091595" y="791708"/>
                    <a:pt x="1075521" y="791708"/>
                  </a:cubicBezTo>
                  <a:lnTo>
                    <a:pt x="1061117" y="791708"/>
                  </a:lnTo>
                  <a:lnTo>
                    <a:pt x="1065605" y="805381"/>
                  </a:lnTo>
                  <a:cubicBezTo>
                    <a:pt x="1070197" y="815746"/>
                    <a:pt x="1069623" y="827666"/>
                    <a:pt x="1064039" y="837529"/>
                  </a:cubicBezTo>
                  <a:cubicBezTo>
                    <a:pt x="1057223" y="848259"/>
                    <a:pt x="1045439" y="854825"/>
                    <a:pt x="1032726" y="854960"/>
                  </a:cubicBezTo>
                  <a:lnTo>
                    <a:pt x="1031682" y="854960"/>
                  </a:lnTo>
                  <a:lnTo>
                    <a:pt x="1011328" y="854334"/>
                  </a:lnTo>
                  <a:lnTo>
                    <a:pt x="1022601" y="871243"/>
                  </a:lnTo>
                  <a:cubicBezTo>
                    <a:pt x="1030889" y="884771"/>
                    <a:pt x="1030565" y="901878"/>
                    <a:pt x="1021766" y="915082"/>
                  </a:cubicBezTo>
                  <a:cubicBezTo>
                    <a:pt x="1012247" y="928818"/>
                    <a:pt x="996726" y="937158"/>
                    <a:pt x="980015" y="937523"/>
                  </a:cubicBezTo>
                  <a:lnTo>
                    <a:pt x="966863" y="938149"/>
                  </a:lnTo>
                  <a:lnTo>
                    <a:pt x="970517" y="950779"/>
                  </a:lnTo>
                  <a:cubicBezTo>
                    <a:pt x="974410" y="965173"/>
                    <a:pt x="971487" y="980568"/>
                    <a:pt x="962584" y="992530"/>
                  </a:cubicBezTo>
                  <a:cubicBezTo>
                    <a:pt x="955288" y="1001684"/>
                    <a:pt x="945028" y="1007988"/>
                    <a:pt x="933567" y="1010379"/>
                  </a:cubicBezTo>
                  <a:lnTo>
                    <a:pt x="930227" y="1011109"/>
                  </a:lnTo>
                  <a:cubicBezTo>
                    <a:pt x="920728" y="1012988"/>
                    <a:pt x="918432" y="1016955"/>
                    <a:pt x="915823" y="1025305"/>
                  </a:cubicBezTo>
                  <a:cubicBezTo>
                    <a:pt x="914957" y="1028301"/>
                    <a:pt x="914403" y="1031379"/>
                    <a:pt x="914153" y="1034490"/>
                  </a:cubicBezTo>
                  <a:cubicBezTo>
                    <a:pt x="913965" y="1036619"/>
                    <a:pt x="913547" y="1038717"/>
                    <a:pt x="912900" y="1040753"/>
                  </a:cubicBezTo>
                  <a:cubicBezTo>
                    <a:pt x="906345" y="1054270"/>
                    <a:pt x="892296" y="1062505"/>
                    <a:pt x="877307" y="1061628"/>
                  </a:cubicBezTo>
                  <a:lnTo>
                    <a:pt x="872297" y="1061628"/>
                  </a:lnTo>
                  <a:cubicBezTo>
                    <a:pt x="854292" y="1059175"/>
                    <a:pt x="837112" y="1052485"/>
                    <a:pt x="822196" y="1042110"/>
                  </a:cubicBezTo>
                  <a:lnTo>
                    <a:pt x="816247" y="1038456"/>
                  </a:lnTo>
                  <a:lnTo>
                    <a:pt x="810610" y="1042527"/>
                  </a:lnTo>
                  <a:cubicBezTo>
                    <a:pt x="803137" y="1048122"/>
                    <a:pt x="794056" y="1051159"/>
                    <a:pt x="784724" y="1051190"/>
                  </a:cubicBezTo>
                  <a:cubicBezTo>
                    <a:pt x="760989" y="1049040"/>
                    <a:pt x="739560" y="1036108"/>
                    <a:pt x="726586" y="1016120"/>
                  </a:cubicBezTo>
                  <a:cubicBezTo>
                    <a:pt x="712986" y="994670"/>
                    <a:pt x="702736" y="971258"/>
                    <a:pt x="696212" y="946709"/>
                  </a:cubicBezTo>
                  <a:lnTo>
                    <a:pt x="693394" y="937836"/>
                  </a:lnTo>
                  <a:lnTo>
                    <a:pt x="684209" y="939611"/>
                  </a:lnTo>
                  <a:cubicBezTo>
                    <a:pt x="679908" y="940456"/>
                    <a:pt x="675545" y="940874"/>
                    <a:pt x="671162" y="940863"/>
                  </a:cubicBezTo>
                  <a:cubicBezTo>
                    <a:pt x="633231" y="941239"/>
                    <a:pt x="602178" y="910792"/>
                    <a:pt x="601803" y="872872"/>
                  </a:cubicBezTo>
                  <a:cubicBezTo>
                    <a:pt x="601782" y="870273"/>
                    <a:pt x="601897" y="867674"/>
                    <a:pt x="602168" y="865085"/>
                  </a:cubicBezTo>
                  <a:lnTo>
                    <a:pt x="604777" y="847967"/>
                  </a:lnTo>
                  <a:lnTo>
                    <a:pt x="588390" y="855274"/>
                  </a:lnTo>
                  <a:cubicBezTo>
                    <a:pt x="580457" y="858749"/>
                    <a:pt x="571888" y="860524"/>
                    <a:pt x="563235" y="860492"/>
                  </a:cubicBezTo>
                  <a:cubicBezTo>
                    <a:pt x="532590" y="860806"/>
                    <a:pt x="506370" y="838584"/>
                    <a:pt x="501652" y="808304"/>
                  </a:cubicBezTo>
                  <a:lnTo>
                    <a:pt x="498312" y="788263"/>
                  </a:lnTo>
                  <a:lnTo>
                    <a:pt x="483908" y="802667"/>
                  </a:lnTo>
                  <a:cubicBezTo>
                    <a:pt x="475015" y="811320"/>
                    <a:pt x="463116" y="816184"/>
                    <a:pt x="450716" y="816236"/>
                  </a:cubicBezTo>
                  <a:cubicBezTo>
                    <a:pt x="447553" y="816257"/>
                    <a:pt x="444401" y="815913"/>
                    <a:pt x="441322" y="815193"/>
                  </a:cubicBezTo>
                  <a:cubicBezTo>
                    <a:pt x="426010" y="811717"/>
                    <a:pt x="413453" y="800830"/>
                    <a:pt x="407817" y="786176"/>
                  </a:cubicBezTo>
                  <a:lnTo>
                    <a:pt x="402911" y="773024"/>
                  </a:lnTo>
                  <a:lnTo>
                    <a:pt x="391743" y="781374"/>
                  </a:lnTo>
                  <a:cubicBezTo>
                    <a:pt x="383465" y="787480"/>
                    <a:pt x="373435" y="790737"/>
                    <a:pt x="363143" y="790664"/>
                  </a:cubicBezTo>
                  <a:cubicBezTo>
                    <a:pt x="356724" y="790716"/>
                    <a:pt x="350357" y="789443"/>
                    <a:pt x="344460" y="786906"/>
                  </a:cubicBezTo>
                  <a:cubicBezTo>
                    <a:pt x="329043" y="779809"/>
                    <a:pt x="318470" y="765154"/>
                    <a:pt x="316591" y="748287"/>
                  </a:cubicBezTo>
                  <a:lnTo>
                    <a:pt x="315025" y="732421"/>
                  </a:lnTo>
                  <a:lnTo>
                    <a:pt x="301143" y="740145"/>
                  </a:lnTo>
                  <a:cubicBezTo>
                    <a:pt x="295433" y="743214"/>
                    <a:pt x="289046" y="744790"/>
                    <a:pt x="282564" y="744738"/>
                  </a:cubicBezTo>
                  <a:cubicBezTo>
                    <a:pt x="261239" y="745124"/>
                    <a:pt x="243641" y="728152"/>
                    <a:pt x="243245" y="706828"/>
                  </a:cubicBezTo>
                  <a:cubicBezTo>
                    <a:pt x="243172" y="702256"/>
                    <a:pt x="243892" y="697705"/>
                    <a:pt x="245405" y="693384"/>
                  </a:cubicBezTo>
                  <a:lnTo>
                    <a:pt x="250833" y="677518"/>
                  </a:lnTo>
                  <a:lnTo>
                    <a:pt x="234237" y="679606"/>
                  </a:lnTo>
                  <a:cubicBezTo>
                    <a:pt x="232671" y="679710"/>
                    <a:pt x="231105" y="679710"/>
                    <a:pt x="229540" y="679606"/>
                  </a:cubicBezTo>
                  <a:cubicBezTo>
                    <a:pt x="209812" y="679606"/>
                    <a:pt x="191233" y="663845"/>
                    <a:pt x="175785" y="648293"/>
                  </a:cubicBezTo>
                  <a:cubicBezTo>
                    <a:pt x="169731" y="641091"/>
                    <a:pt x="153031" y="606542"/>
                    <a:pt x="154910" y="598296"/>
                  </a:cubicBezTo>
                  <a:cubicBezTo>
                    <a:pt x="154304" y="599914"/>
                    <a:pt x="152937" y="601124"/>
                    <a:pt x="151257" y="601532"/>
                  </a:cubicBezTo>
                  <a:lnTo>
                    <a:pt x="147499" y="580656"/>
                  </a:lnTo>
                  <a:cubicBezTo>
                    <a:pt x="145401" y="581042"/>
                    <a:pt x="143261" y="581220"/>
                    <a:pt x="141132" y="581178"/>
                  </a:cubicBezTo>
                  <a:cubicBezTo>
                    <a:pt x="121895" y="580092"/>
                    <a:pt x="105069" y="567838"/>
                    <a:pt x="98128" y="549865"/>
                  </a:cubicBezTo>
                  <a:cubicBezTo>
                    <a:pt x="90791" y="527862"/>
                    <a:pt x="93223" y="503782"/>
                    <a:pt x="104809" y="483689"/>
                  </a:cubicBezTo>
                  <a:lnTo>
                    <a:pt x="113576" y="466780"/>
                  </a:lnTo>
                  <a:lnTo>
                    <a:pt x="94684" y="468450"/>
                  </a:lnTo>
                  <a:lnTo>
                    <a:pt x="91657" y="468450"/>
                  </a:lnTo>
                  <a:cubicBezTo>
                    <a:pt x="69863" y="468607"/>
                    <a:pt x="52077" y="451071"/>
                    <a:pt x="51910" y="429288"/>
                  </a:cubicBezTo>
                  <a:cubicBezTo>
                    <a:pt x="51858" y="421637"/>
                    <a:pt x="54029" y="414142"/>
                    <a:pt x="58152" y="407702"/>
                  </a:cubicBezTo>
                  <a:lnTo>
                    <a:pt x="64414" y="397891"/>
                  </a:lnTo>
                  <a:lnTo>
                    <a:pt x="53977" y="392672"/>
                  </a:lnTo>
                  <a:cubicBezTo>
                    <a:pt x="34145" y="382860"/>
                    <a:pt x="12225" y="363446"/>
                    <a:pt x="10347" y="338604"/>
                  </a:cubicBezTo>
                  <a:cubicBezTo>
                    <a:pt x="9700" y="327937"/>
                    <a:pt x="13478" y="317478"/>
                    <a:pt x="20785" y="309692"/>
                  </a:cubicBezTo>
                  <a:cubicBezTo>
                    <a:pt x="26212" y="303408"/>
                    <a:pt x="33988" y="299640"/>
                    <a:pt x="42286" y="299254"/>
                  </a:cubicBezTo>
                  <a:cubicBezTo>
                    <a:pt x="44186" y="299243"/>
                    <a:pt x="46086" y="299484"/>
                    <a:pt x="47923" y="299985"/>
                  </a:cubicBezTo>
                  <a:lnTo>
                    <a:pt x="66815" y="304995"/>
                  </a:lnTo>
                  <a:lnTo>
                    <a:pt x="60344" y="286415"/>
                  </a:lnTo>
                  <a:cubicBezTo>
                    <a:pt x="52567" y="267241"/>
                    <a:pt x="50929" y="246126"/>
                    <a:pt x="55647" y="225981"/>
                  </a:cubicBezTo>
                  <a:cubicBezTo>
                    <a:pt x="60198" y="207454"/>
                    <a:pt x="75040" y="193227"/>
                    <a:pt x="93744" y="189449"/>
                  </a:cubicBezTo>
                  <a:lnTo>
                    <a:pt x="106061" y="187883"/>
                  </a:lnTo>
                  <a:lnTo>
                    <a:pt x="102408" y="175984"/>
                  </a:lnTo>
                  <a:cubicBezTo>
                    <a:pt x="96114" y="154273"/>
                    <a:pt x="103086" y="130882"/>
                    <a:pt x="120256" y="116176"/>
                  </a:cubicBezTo>
                  <a:cubicBezTo>
                    <a:pt x="130475" y="107930"/>
                    <a:pt x="143240" y="103504"/>
                    <a:pt x="156371" y="103650"/>
                  </a:cubicBezTo>
                  <a:cubicBezTo>
                    <a:pt x="165368" y="103567"/>
                    <a:pt x="174261" y="105686"/>
                    <a:pt x="182257" y="109808"/>
                  </a:cubicBezTo>
                  <a:lnTo>
                    <a:pt x="201045" y="120246"/>
                  </a:lnTo>
                  <a:lnTo>
                    <a:pt x="197391" y="99371"/>
                  </a:lnTo>
                  <a:cubicBezTo>
                    <a:pt x="194051" y="80061"/>
                    <a:pt x="210126" y="61273"/>
                    <a:pt x="226930" y="55010"/>
                  </a:cubicBezTo>
                  <a:cubicBezTo>
                    <a:pt x="234112" y="52359"/>
                    <a:pt x="241721" y="51054"/>
                    <a:pt x="249371" y="51148"/>
                  </a:cubicBezTo>
                  <a:cubicBezTo>
                    <a:pt x="263160" y="51472"/>
                    <a:pt x="276750" y="54520"/>
                    <a:pt x="289348" y="60125"/>
                  </a:cubicBezTo>
                  <a:lnTo>
                    <a:pt x="299786" y="64509"/>
                  </a:lnTo>
                  <a:lnTo>
                    <a:pt x="303544" y="54071"/>
                  </a:lnTo>
                  <a:cubicBezTo>
                    <a:pt x="311894" y="30690"/>
                    <a:pt x="327655" y="26202"/>
                    <a:pt x="352184" y="26202"/>
                  </a:cubicBezTo>
                  <a:cubicBezTo>
                    <a:pt x="357402" y="26202"/>
                    <a:pt x="362621" y="26202"/>
                    <a:pt x="367945" y="26202"/>
                  </a:cubicBezTo>
                  <a:cubicBezTo>
                    <a:pt x="373268" y="26202"/>
                    <a:pt x="379113" y="26202"/>
                    <a:pt x="384645" y="26202"/>
                  </a:cubicBezTo>
                  <a:cubicBezTo>
                    <a:pt x="399039" y="26953"/>
                    <a:pt x="413401" y="24083"/>
                    <a:pt x="426396" y="17852"/>
                  </a:cubicBezTo>
                  <a:cubicBezTo>
                    <a:pt x="434976" y="13280"/>
                    <a:pt x="444547" y="10911"/>
                    <a:pt x="454265" y="10963"/>
                  </a:cubicBezTo>
                  <a:moveTo>
                    <a:pt x="454265" y="525"/>
                  </a:moveTo>
                  <a:cubicBezTo>
                    <a:pt x="442804" y="473"/>
                    <a:pt x="431500" y="3270"/>
                    <a:pt x="421386" y="8667"/>
                  </a:cubicBezTo>
                  <a:cubicBezTo>
                    <a:pt x="410040" y="14063"/>
                    <a:pt x="397504" y="16505"/>
                    <a:pt x="384958" y="15764"/>
                  </a:cubicBezTo>
                  <a:cubicBezTo>
                    <a:pt x="374520" y="15764"/>
                    <a:pt x="363143" y="14929"/>
                    <a:pt x="352497" y="14929"/>
                  </a:cubicBezTo>
                  <a:cubicBezTo>
                    <a:pt x="327655" y="14929"/>
                    <a:pt x="304900" y="19417"/>
                    <a:pt x="294045" y="49687"/>
                  </a:cubicBezTo>
                  <a:cubicBezTo>
                    <a:pt x="280173" y="43497"/>
                    <a:pt x="265185" y="40157"/>
                    <a:pt x="249998" y="39875"/>
                  </a:cubicBezTo>
                  <a:cubicBezTo>
                    <a:pt x="241063" y="39802"/>
                    <a:pt x="232191" y="41326"/>
                    <a:pt x="223799" y="44364"/>
                  </a:cubicBezTo>
                  <a:cubicBezTo>
                    <a:pt x="201358" y="52818"/>
                    <a:pt x="183614" y="76616"/>
                    <a:pt x="187789" y="100310"/>
                  </a:cubicBezTo>
                  <a:cubicBezTo>
                    <a:pt x="178280" y="95373"/>
                    <a:pt x="167707" y="92826"/>
                    <a:pt x="156997" y="92899"/>
                  </a:cubicBezTo>
                  <a:cubicBezTo>
                    <a:pt x="120570" y="92367"/>
                    <a:pt x="90603" y="121468"/>
                    <a:pt x="90070" y="157895"/>
                  </a:cubicBezTo>
                  <a:cubicBezTo>
                    <a:pt x="89966" y="164941"/>
                    <a:pt x="90999" y="171965"/>
                    <a:pt x="93118" y="178698"/>
                  </a:cubicBezTo>
                  <a:cubicBezTo>
                    <a:pt x="70259" y="183019"/>
                    <a:pt x="51983" y="200200"/>
                    <a:pt x="46253" y="222745"/>
                  </a:cubicBezTo>
                  <a:cubicBezTo>
                    <a:pt x="40982" y="244988"/>
                    <a:pt x="42693" y="268316"/>
                    <a:pt x="51158" y="289547"/>
                  </a:cubicBezTo>
                  <a:cubicBezTo>
                    <a:pt x="48465" y="288847"/>
                    <a:pt x="45699" y="288493"/>
                    <a:pt x="42913" y="288503"/>
                  </a:cubicBezTo>
                  <a:cubicBezTo>
                    <a:pt x="19114" y="288503"/>
                    <a:pt x="-1761" y="314493"/>
                    <a:pt x="118" y="339335"/>
                  </a:cubicBezTo>
                  <a:cubicBezTo>
                    <a:pt x="2310" y="367099"/>
                    <a:pt x="24646" y="389541"/>
                    <a:pt x="49593" y="401962"/>
                  </a:cubicBezTo>
                  <a:cubicBezTo>
                    <a:pt x="34719" y="425154"/>
                    <a:pt x="41462" y="456019"/>
                    <a:pt x="64665" y="470892"/>
                  </a:cubicBezTo>
                  <a:cubicBezTo>
                    <a:pt x="72629" y="475997"/>
                    <a:pt x="81877" y="478731"/>
                    <a:pt x="91344" y="478784"/>
                  </a:cubicBezTo>
                  <a:lnTo>
                    <a:pt x="95310" y="478784"/>
                  </a:lnTo>
                  <a:cubicBezTo>
                    <a:pt x="82315" y="501590"/>
                    <a:pt x="79695" y="528864"/>
                    <a:pt x="88108" y="553727"/>
                  </a:cubicBezTo>
                  <a:cubicBezTo>
                    <a:pt x="96583" y="575761"/>
                    <a:pt x="117240" y="590739"/>
                    <a:pt x="140819" y="591929"/>
                  </a:cubicBezTo>
                  <a:cubicBezTo>
                    <a:pt x="143585" y="591950"/>
                    <a:pt x="146340" y="591699"/>
                    <a:pt x="149065" y="591198"/>
                  </a:cubicBezTo>
                  <a:cubicBezTo>
                    <a:pt x="132364" y="594329"/>
                    <a:pt x="162947" y="650485"/>
                    <a:pt x="168061" y="655495"/>
                  </a:cubicBezTo>
                  <a:cubicBezTo>
                    <a:pt x="184344" y="671569"/>
                    <a:pt x="205324" y="689626"/>
                    <a:pt x="229331" y="689626"/>
                  </a:cubicBezTo>
                  <a:cubicBezTo>
                    <a:pt x="231314" y="689783"/>
                    <a:pt x="233297" y="689783"/>
                    <a:pt x="235281" y="689626"/>
                  </a:cubicBezTo>
                  <a:cubicBezTo>
                    <a:pt x="229080" y="708967"/>
                    <a:pt x="234988" y="730146"/>
                    <a:pt x="250311" y="743485"/>
                  </a:cubicBezTo>
                  <a:cubicBezTo>
                    <a:pt x="259319" y="750927"/>
                    <a:pt x="270665" y="754956"/>
                    <a:pt x="282355" y="754862"/>
                  </a:cubicBezTo>
                  <a:cubicBezTo>
                    <a:pt x="290590" y="754904"/>
                    <a:pt x="298711" y="752858"/>
                    <a:pt x="305944" y="748913"/>
                  </a:cubicBezTo>
                  <a:cubicBezTo>
                    <a:pt x="308126" y="769559"/>
                    <a:pt x="321069" y="787512"/>
                    <a:pt x="339971" y="796091"/>
                  </a:cubicBezTo>
                  <a:cubicBezTo>
                    <a:pt x="347205" y="799265"/>
                    <a:pt x="355033" y="800862"/>
                    <a:pt x="362934" y="800788"/>
                  </a:cubicBezTo>
                  <a:cubicBezTo>
                    <a:pt x="375481" y="800841"/>
                    <a:pt x="387703" y="796853"/>
                    <a:pt x="397797" y="789411"/>
                  </a:cubicBezTo>
                  <a:cubicBezTo>
                    <a:pt x="404675" y="807437"/>
                    <a:pt x="420112" y="820829"/>
                    <a:pt x="438921" y="825108"/>
                  </a:cubicBezTo>
                  <a:cubicBezTo>
                    <a:pt x="442731" y="825943"/>
                    <a:pt x="446614" y="826361"/>
                    <a:pt x="450507" y="826361"/>
                  </a:cubicBezTo>
                  <a:cubicBezTo>
                    <a:pt x="465694" y="826371"/>
                    <a:pt x="480276" y="820411"/>
                    <a:pt x="491110" y="809765"/>
                  </a:cubicBezTo>
                  <a:cubicBezTo>
                    <a:pt x="496820" y="844982"/>
                    <a:pt x="527350" y="870763"/>
                    <a:pt x="563026" y="870513"/>
                  </a:cubicBezTo>
                  <a:cubicBezTo>
                    <a:pt x="573130" y="870565"/>
                    <a:pt x="583129" y="868467"/>
                    <a:pt x="592356" y="864355"/>
                  </a:cubicBezTo>
                  <a:cubicBezTo>
                    <a:pt x="587806" y="907817"/>
                    <a:pt x="619338" y="946740"/>
                    <a:pt x="662790" y="951291"/>
                  </a:cubicBezTo>
                  <a:cubicBezTo>
                    <a:pt x="665786" y="951604"/>
                    <a:pt x="668782" y="951750"/>
                    <a:pt x="671788" y="951719"/>
                  </a:cubicBezTo>
                  <a:cubicBezTo>
                    <a:pt x="676871" y="951750"/>
                    <a:pt x="681944" y="951270"/>
                    <a:pt x="686923" y="950257"/>
                  </a:cubicBezTo>
                  <a:cubicBezTo>
                    <a:pt x="693738" y="975872"/>
                    <a:pt x="704479" y="1000265"/>
                    <a:pt x="718758" y="1022591"/>
                  </a:cubicBezTo>
                  <a:cubicBezTo>
                    <a:pt x="734310" y="1044406"/>
                    <a:pt x="759674" y="1062046"/>
                    <a:pt x="785351" y="1062046"/>
                  </a:cubicBezTo>
                  <a:cubicBezTo>
                    <a:pt x="796843" y="1062088"/>
                    <a:pt x="808042" y="1058424"/>
                    <a:pt x="817290" y="1051608"/>
                  </a:cubicBezTo>
                  <a:cubicBezTo>
                    <a:pt x="833657" y="1062714"/>
                    <a:pt x="852382" y="1069864"/>
                    <a:pt x="871984" y="1072484"/>
                  </a:cubicBezTo>
                  <a:lnTo>
                    <a:pt x="877934" y="1072484"/>
                  </a:lnTo>
                  <a:cubicBezTo>
                    <a:pt x="897275" y="1073767"/>
                    <a:pt x="915353" y="1062850"/>
                    <a:pt x="923234" y="1045137"/>
                  </a:cubicBezTo>
                  <a:cubicBezTo>
                    <a:pt x="925321" y="1039813"/>
                    <a:pt x="924799" y="1034177"/>
                    <a:pt x="926469" y="1028958"/>
                  </a:cubicBezTo>
                  <a:cubicBezTo>
                    <a:pt x="928766" y="1021443"/>
                    <a:pt x="928139" y="1023113"/>
                    <a:pt x="936907" y="1021025"/>
                  </a:cubicBezTo>
                  <a:cubicBezTo>
                    <a:pt x="950716" y="1018103"/>
                    <a:pt x="963085" y="1010462"/>
                    <a:pt x="971874" y="999419"/>
                  </a:cubicBezTo>
                  <a:cubicBezTo>
                    <a:pt x="982885" y="984723"/>
                    <a:pt x="986434" y="965747"/>
                    <a:pt x="981476" y="948065"/>
                  </a:cubicBezTo>
                  <a:cubicBezTo>
                    <a:pt x="1001381" y="947418"/>
                    <a:pt x="1019783" y="937335"/>
                    <a:pt x="1031056" y="920927"/>
                  </a:cubicBezTo>
                  <a:cubicBezTo>
                    <a:pt x="1041901" y="904122"/>
                    <a:pt x="1042182" y="882589"/>
                    <a:pt x="1031786" y="865503"/>
                  </a:cubicBezTo>
                  <a:lnTo>
                    <a:pt x="1032726" y="865503"/>
                  </a:lnTo>
                  <a:cubicBezTo>
                    <a:pt x="1049092" y="865346"/>
                    <a:pt x="1064269" y="856891"/>
                    <a:pt x="1073015" y="843061"/>
                  </a:cubicBezTo>
                  <a:cubicBezTo>
                    <a:pt x="1080197" y="830442"/>
                    <a:pt x="1081094" y="815193"/>
                    <a:pt x="1075416" y="801832"/>
                  </a:cubicBezTo>
                  <a:lnTo>
                    <a:pt x="1075416" y="801832"/>
                  </a:lnTo>
                  <a:cubicBezTo>
                    <a:pt x="1095457" y="801832"/>
                    <a:pt x="1120507" y="790142"/>
                    <a:pt x="1128231" y="770519"/>
                  </a:cubicBezTo>
                  <a:cubicBezTo>
                    <a:pt x="1135068" y="751606"/>
                    <a:pt x="1132302" y="730563"/>
                    <a:pt x="1120821" y="714051"/>
                  </a:cubicBezTo>
                  <a:cubicBezTo>
                    <a:pt x="1135120" y="712099"/>
                    <a:pt x="1147395" y="702903"/>
                    <a:pt x="1153282" y="689731"/>
                  </a:cubicBezTo>
                  <a:cubicBezTo>
                    <a:pt x="1158052" y="676673"/>
                    <a:pt x="1157144" y="662217"/>
                    <a:pt x="1150777" y="649858"/>
                  </a:cubicBezTo>
                  <a:cubicBezTo>
                    <a:pt x="1149524" y="646831"/>
                    <a:pt x="1135329" y="625956"/>
                    <a:pt x="1129171" y="625956"/>
                  </a:cubicBezTo>
                  <a:cubicBezTo>
                    <a:pt x="1128586" y="625935"/>
                    <a:pt x="1128012" y="626165"/>
                    <a:pt x="1127605" y="626582"/>
                  </a:cubicBezTo>
                  <a:cubicBezTo>
                    <a:pt x="1144483" y="611541"/>
                    <a:pt x="1154535" y="590300"/>
                    <a:pt x="1155474" y="567713"/>
                  </a:cubicBezTo>
                  <a:cubicBezTo>
                    <a:pt x="1155213" y="559645"/>
                    <a:pt x="1152990" y="551764"/>
                    <a:pt x="1149003" y="544750"/>
                  </a:cubicBezTo>
                  <a:cubicBezTo>
                    <a:pt x="1142531" y="531880"/>
                    <a:pt x="1129672" y="523436"/>
                    <a:pt x="1115289" y="522622"/>
                  </a:cubicBezTo>
                  <a:cubicBezTo>
                    <a:pt x="1134045" y="506339"/>
                    <a:pt x="1136060" y="477917"/>
                    <a:pt x="1119766" y="459160"/>
                  </a:cubicBezTo>
                  <a:cubicBezTo>
                    <a:pt x="1112522" y="450810"/>
                    <a:pt x="1102460" y="445424"/>
                    <a:pt x="1091490" y="444026"/>
                  </a:cubicBezTo>
                  <a:cubicBezTo>
                    <a:pt x="1142844" y="372214"/>
                    <a:pt x="1044834" y="326496"/>
                    <a:pt x="1014564" y="277022"/>
                  </a:cubicBezTo>
                  <a:cubicBezTo>
                    <a:pt x="996298" y="247065"/>
                    <a:pt x="983251" y="210637"/>
                    <a:pt x="949537" y="194146"/>
                  </a:cubicBezTo>
                  <a:cubicBezTo>
                    <a:pt x="939537" y="189334"/>
                    <a:pt x="928588" y="186839"/>
                    <a:pt x="917493" y="186839"/>
                  </a:cubicBezTo>
                  <a:cubicBezTo>
                    <a:pt x="899081" y="186109"/>
                    <a:pt x="881336" y="193791"/>
                    <a:pt x="869270" y="207715"/>
                  </a:cubicBezTo>
                  <a:cubicBezTo>
                    <a:pt x="860607" y="191808"/>
                    <a:pt x="848739" y="177884"/>
                    <a:pt x="834408" y="166799"/>
                  </a:cubicBezTo>
                  <a:cubicBezTo>
                    <a:pt x="825985" y="161089"/>
                    <a:pt x="816079" y="157979"/>
                    <a:pt x="805913" y="157822"/>
                  </a:cubicBezTo>
                  <a:cubicBezTo>
                    <a:pt x="797949" y="157655"/>
                    <a:pt x="790162" y="160150"/>
                    <a:pt x="783785" y="164920"/>
                  </a:cubicBezTo>
                  <a:cubicBezTo>
                    <a:pt x="779965" y="134118"/>
                    <a:pt x="754163" y="110769"/>
                    <a:pt x="723142" y="110017"/>
                  </a:cubicBezTo>
                  <a:cubicBezTo>
                    <a:pt x="718914" y="110007"/>
                    <a:pt x="714708" y="110539"/>
                    <a:pt x="710616" y="111583"/>
                  </a:cubicBezTo>
                  <a:cubicBezTo>
                    <a:pt x="698999" y="80698"/>
                    <a:pt x="669711" y="60020"/>
                    <a:pt x="636717" y="59394"/>
                  </a:cubicBezTo>
                  <a:lnTo>
                    <a:pt x="634003" y="59394"/>
                  </a:lnTo>
                  <a:lnTo>
                    <a:pt x="627114" y="59394"/>
                  </a:lnTo>
                  <a:cubicBezTo>
                    <a:pt x="623920" y="59561"/>
                    <a:pt x="620737" y="58945"/>
                    <a:pt x="617825" y="57620"/>
                  </a:cubicBezTo>
                  <a:cubicBezTo>
                    <a:pt x="612084" y="54697"/>
                    <a:pt x="609266" y="48226"/>
                    <a:pt x="604882" y="43424"/>
                  </a:cubicBezTo>
                  <a:cubicBezTo>
                    <a:pt x="596866" y="35648"/>
                    <a:pt x="585822" y="31828"/>
                    <a:pt x="574717" y="32987"/>
                  </a:cubicBezTo>
                  <a:cubicBezTo>
                    <a:pt x="564279" y="32987"/>
                    <a:pt x="553215" y="34552"/>
                    <a:pt x="542464" y="34552"/>
                  </a:cubicBezTo>
                  <a:cubicBezTo>
                    <a:pt x="535366" y="34730"/>
                    <a:pt x="528300" y="33634"/>
                    <a:pt x="521588" y="31316"/>
                  </a:cubicBezTo>
                  <a:cubicBezTo>
                    <a:pt x="510733" y="25440"/>
                    <a:pt x="500515" y="18436"/>
                    <a:pt x="491110" y="10441"/>
                  </a:cubicBezTo>
                  <a:cubicBezTo>
                    <a:pt x="479931" y="3489"/>
                    <a:pt x="467009" y="-122"/>
                    <a:pt x="453847" y="3"/>
                  </a:cubicBezTo>
                  <a:close/>
                </a:path>
              </a:pathLst>
            </a:custGeom>
            <a:solidFill>
              <a:srgbClr val="E0E0E0"/>
            </a:solidFill>
            <a:ln w="104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grpSp>
          <p:nvGrpSpPr>
            <p:cNvPr id="159" name="Рисунок 5">
              <a:extLst>
                <a:ext uri="{FF2B5EF4-FFF2-40B4-BE49-F238E27FC236}">
                  <a16:creationId xmlns:a16="http://schemas.microsoft.com/office/drawing/2014/main" id="{284AD3C9-FABD-02D9-3719-11AFCF55D517}"/>
                </a:ext>
              </a:extLst>
            </p:cNvPr>
            <p:cNvGrpSpPr/>
            <p:nvPr/>
          </p:nvGrpSpPr>
          <p:grpSpPr>
            <a:xfrm>
              <a:off x="14400500" y="6140612"/>
              <a:ext cx="637712" cy="650270"/>
              <a:chOff x="14400500" y="6140612"/>
              <a:chExt cx="637712" cy="650270"/>
            </a:xfrm>
          </p:grpSpPr>
          <p:sp>
            <p:nvSpPr>
              <p:cNvPr id="160" name="Полилиния: фигура 159">
                <a:extLst>
                  <a:ext uri="{FF2B5EF4-FFF2-40B4-BE49-F238E27FC236}">
                    <a16:creationId xmlns:a16="http://schemas.microsoft.com/office/drawing/2014/main" id="{B5D8ED4B-2A99-9499-B085-7B989C54D93F}"/>
                  </a:ext>
                </a:extLst>
              </p:cNvPr>
              <p:cNvSpPr/>
              <p:nvPr/>
            </p:nvSpPr>
            <p:spPr>
              <a:xfrm>
                <a:off x="14880690" y="6269596"/>
                <a:ext cx="141612" cy="116710"/>
              </a:xfrm>
              <a:custGeom>
                <a:avLst/>
                <a:gdLst>
                  <a:gd name="connsiteX0" fmla="*/ 122644 w 141612"/>
                  <a:gd name="connsiteY0" fmla="*/ 116590 h 116710"/>
                  <a:gd name="connsiteX1" fmla="*/ 60017 w 141612"/>
                  <a:gd name="connsiteY1" fmla="*/ 65549 h 116710"/>
                  <a:gd name="connsiteX2" fmla="*/ 0 w 141612"/>
                  <a:gd name="connsiteY2" fmla="*/ 0 h 116710"/>
                  <a:gd name="connsiteX3" fmla="*/ 86320 w 141612"/>
                  <a:gd name="connsiteY3" fmla="*/ 14822 h 116710"/>
                  <a:gd name="connsiteX4" fmla="*/ 141327 w 141612"/>
                  <a:gd name="connsiteY4" fmla="*/ 95401 h 116710"/>
                  <a:gd name="connsiteX5" fmla="*/ 122644 w 141612"/>
                  <a:gd name="connsiteY5" fmla="*/ 116590 h 1167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41612" h="116710">
                    <a:moveTo>
                      <a:pt x="122644" y="116590"/>
                    </a:moveTo>
                    <a:cubicBezTo>
                      <a:pt x="105108" y="97906"/>
                      <a:pt x="82249" y="96654"/>
                      <a:pt x="60017" y="65549"/>
                    </a:cubicBezTo>
                    <a:cubicBezTo>
                      <a:pt x="46552" y="46970"/>
                      <a:pt x="39142" y="28808"/>
                      <a:pt x="0" y="0"/>
                    </a:cubicBezTo>
                    <a:cubicBezTo>
                      <a:pt x="0" y="0"/>
                      <a:pt x="57929" y="1879"/>
                      <a:pt x="86320" y="14822"/>
                    </a:cubicBezTo>
                    <a:cubicBezTo>
                      <a:pt x="114711" y="27764"/>
                      <a:pt x="144876" y="71185"/>
                      <a:pt x="141327" y="95401"/>
                    </a:cubicBezTo>
                    <a:cubicBezTo>
                      <a:pt x="137778" y="119617"/>
                      <a:pt x="122644" y="116590"/>
                      <a:pt x="122644" y="116590"/>
                    </a:cubicBezTo>
                    <a:close/>
                  </a:path>
                </a:pathLst>
              </a:custGeom>
              <a:solidFill>
                <a:srgbClr val="FFC4C3"/>
              </a:solidFill>
              <a:ln w="104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161" name="Полилиния: фигура 160">
                <a:extLst>
                  <a:ext uri="{FF2B5EF4-FFF2-40B4-BE49-F238E27FC236}">
                    <a16:creationId xmlns:a16="http://schemas.microsoft.com/office/drawing/2014/main" id="{4A0282DC-244C-F735-ABFB-E9FFEC27658F}"/>
                  </a:ext>
                </a:extLst>
              </p:cNvPr>
              <p:cNvSpPr/>
              <p:nvPr/>
            </p:nvSpPr>
            <p:spPr>
              <a:xfrm>
                <a:off x="14890501" y="6274397"/>
                <a:ext cx="89032" cy="77493"/>
              </a:xfrm>
              <a:custGeom>
                <a:avLst/>
                <a:gdLst>
                  <a:gd name="connsiteX0" fmla="*/ 0 w 89032"/>
                  <a:gd name="connsiteY0" fmla="*/ 0 h 77493"/>
                  <a:gd name="connsiteX1" fmla="*/ 88721 w 89032"/>
                  <a:gd name="connsiteY1" fmla="*/ 70037 h 77493"/>
                  <a:gd name="connsiteX2" fmla="*/ 55320 w 89032"/>
                  <a:gd name="connsiteY2" fmla="*/ 41647 h 77493"/>
                  <a:gd name="connsiteX3" fmla="*/ 0 w 89032"/>
                  <a:gd name="connsiteY3" fmla="*/ 0 h 7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9032" h="77493">
                    <a:moveTo>
                      <a:pt x="0" y="0"/>
                    </a:moveTo>
                    <a:cubicBezTo>
                      <a:pt x="54694" y="7724"/>
                      <a:pt x="92896" y="50206"/>
                      <a:pt x="88721" y="70037"/>
                    </a:cubicBezTo>
                    <a:cubicBezTo>
                      <a:pt x="84546" y="89869"/>
                      <a:pt x="71916" y="66593"/>
                      <a:pt x="55320" y="41647"/>
                    </a:cubicBezTo>
                    <a:cubicBezTo>
                      <a:pt x="41950" y="22065"/>
                      <a:pt x="22514" y="7432"/>
                      <a:pt x="0" y="0"/>
                    </a:cubicBezTo>
                    <a:close/>
                  </a:path>
                </a:pathLst>
              </a:custGeom>
              <a:solidFill>
                <a:srgbClr val="F28F8F"/>
              </a:solidFill>
              <a:ln w="104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162" name="Полилиния: фигура 161">
                <a:extLst>
                  <a:ext uri="{FF2B5EF4-FFF2-40B4-BE49-F238E27FC236}">
                    <a16:creationId xmlns:a16="http://schemas.microsoft.com/office/drawing/2014/main" id="{7FA0E570-80FF-3EE5-86A9-58A5CBE11E16}"/>
                  </a:ext>
                </a:extLst>
              </p:cNvPr>
              <p:cNvSpPr/>
              <p:nvPr/>
            </p:nvSpPr>
            <p:spPr>
              <a:xfrm>
                <a:off x="14872682" y="6222834"/>
                <a:ext cx="165530" cy="166637"/>
              </a:xfrm>
              <a:custGeom>
                <a:avLst/>
                <a:gdLst>
                  <a:gd name="connsiteX0" fmla="*/ 22099 w 165530"/>
                  <a:gd name="connsiteY0" fmla="*/ 0 h 166637"/>
                  <a:gd name="connsiteX1" fmla="*/ 462 w 165530"/>
                  <a:gd name="connsiteY1" fmla="*/ 31522 h 166637"/>
                  <a:gd name="connsiteX2" fmla="*/ 14480 w 165530"/>
                  <a:gd name="connsiteY2" fmla="*/ 50519 h 166637"/>
                  <a:gd name="connsiteX3" fmla="*/ 68965 w 165530"/>
                  <a:gd name="connsiteY3" fmla="*/ 71394 h 166637"/>
                  <a:gd name="connsiteX4" fmla="*/ 143282 w 165530"/>
                  <a:gd name="connsiteY4" fmla="*/ 136839 h 166637"/>
                  <a:gd name="connsiteX5" fmla="*/ 130652 w 165530"/>
                  <a:gd name="connsiteY5" fmla="*/ 163455 h 166637"/>
                  <a:gd name="connsiteX6" fmla="*/ 165514 w 165530"/>
                  <a:gd name="connsiteY6" fmla="*/ 128385 h 166637"/>
                  <a:gd name="connsiteX7" fmla="*/ 97982 w 165530"/>
                  <a:gd name="connsiteY7" fmla="*/ 40603 h 166637"/>
                  <a:gd name="connsiteX8" fmla="*/ 22621 w 165530"/>
                  <a:gd name="connsiteY8" fmla="*/ 0 h 1666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5530" h="166637">
                    <a:moveTo>
                      <a:pt x="22099" y="0"/>
                    </a:moveTo>
                    <a:cubicBezTo>
                      <a:pt x="7424" y="2724"/>
                      <a:pt x="-2273" y="16836"/>
                      <a:pt x="462" y="31522"/>
                    </a:cubicBezTo>
                    <a:cubicBezTo>
                      <a:pt x="1975" y="39664"/>
                      <a:pt x="7142" y="46667"/>
                      <a:pt x="14480" y="50519"/>
                    </a:cubicBezTo>
                    <a:cubicBezTo>
                      <a:pt x="32078" y="58859"/>
                      <a:pt x="50302" y="65831"/>
                      <a:pt x="68965" y="71394"/>
                    </a:cubicBezTo>
                    <a:cubicBezTo>
                      <a:pt x="113116" y="86007"/>
                      <a:pt x="139524" y="111058"/>
                      <a:pt x="143282" y="136839"/>
                    </a:cubicBezTo>
                    <a:cubicBezTo>
                      <a:pt x="147039" y="162620"/>
                      <a:pt x="130652" y="163455"/>
                      <a:pt x="130652" y="163455"/>
                    </a:cubicBezTo>
                    <a:cubicBezTo>
                      <a:pt x="135349" y="170136"/>
                      <a:pt x="166349" y="169614"/>
                      <a:pt x="165514" y="128385"/>
                    </a:cubicBezTo>
                    <a:cubicBezTo>
                      <a:pt x="164575" y="83502"/>
                      <a:pt x="131905" y="58452"/>
                      <a:pt x="97982" y="40603"/>
                    </a:cubicBezTo>
                    <a:cubicBezTo>
                      <a:pt x="71783" y="26825"/>
                      <a:pt x="42140" y="20667"/>
                      <a:pt x="22621" y="0"/>
                    </a:cubicBezTo>
                    <a:close/>
                  </a:path>
                </a:pathLst>
              </a:custGeom>
              <a:solidFill>
                <a:srgbClr val="455A64"/>
              </a:solidFill>
              <a:ln w="104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163" name="Полилиния: фигура 162">
                <a:extLst>
                  <a:ext uri="{FF2B5EF4-FFF2-40B4-BE49-F238E27FC236}">
                    <a16:creationId xmlns:a16="http://schemas.microsoft.com/office/drawing/2014/main" id="{003CCB67-5B24-F34F-79AF-A8BE11F79FC8}"/>
                  </a:ext>
                </a:extLst>
              </p:cNvPr>
              <p:cNvSpPr/>
              <p:nvPr/>
            </p:nvSpPr>
            <p:spPr>
              <a:xfrm>
                <a:off x="14418277" y="6140612"/>
                <a:ext cx="524413" cy="650270"/>
              </a:xfrm>
              <a:custGeom>
                <a:avLst/>
                <a:gdLst>
                  <a:gd name="connsiteX0" fmla="*/ 6283 w 524413"/>
                  <a:gd name="connsiteY0" fmla="*/ 290039 h 650270"/>
                  <a:gd name="connsiteX1" fmla="*/ 334 w 524413"/>
                  <a:gd name="connsiteY1" fmla="*/ 263527 h 650270"/>
                  <a:gd name="connsiteX2" fmla="*/ 48243 w 524413"/>
                  <a:gd name="connsiteY2" fmla="*/ 229500 h 650270"/>
                  <a:gd name="connsiteX3" fmla="*/ 20687 w 524413"/>
                  <a:gd name="connsiteY3" fmla="*/ 177311 h 650270"/>
                  <a:gd name="connsiteX4" fmla="*/ 63065 w 524413"/>
                  <a:gd name="connsiteY4" fmla="*/ 142657 h 650270"/>
                  <a:gd name="connsiteX5" fmla="*/ 68910 w 524413"/>
                  <a:gd name="connsiteY5" fmla="*/ 92139 h 650270"/>
                  <a:gd name="connsiteX6" fmla="*/ 122247 w 524413"/>
                  <a:gd name="connsiteY6" fmla="*/ 83162 h 650270"/>
                  <a:gd name="connsiteX7" fmla="*/ 141348 w 524413"/>
                  <a:gd name="connsiteY7" fmla="*/ 34731 h 650270"/>
                  <a:gd name="connsiteX8" fmla="*/ 195520 w 524413"/>
                  <a:gd name="connsiteY8" fmla="*/ 43812 h 650270"/>
                  <a:gd name="connsiteX9" fmla="*/ 225685 w 524413"/>
                  <a:gd name="connsiteY9" fmla="*/ 13960 h 650270"/>
                  <a:gd name="connsiteX10" fmla="*/ 269732 w 524413"/>
                  <a:gd name="connsiteY10" fmla="*/ 26276 h 650270"/>
                  <a:gd name="connsiteX11" fmla="*/ 290608 w 524413"/>
                  <a:gd name="connsiteY11" fmla="*/ 12185 h 650270"/>
                  <a:gd name="connsiteX12" fmla="*/ 315554 w 524413"/>
                  <a:gd name="connsiteY12" fmla="*/ 1748 h 650270"/>
                  <a:gd name="connsiteX13" fmla="*/ 339874 w 524413"/>
                  <a:gd name="connsiteY13" fmla="*/ 3313 h 650270"/>
                  <a:gd name="connsiteX14" fmla="*/ 353130 w 524413"/>
                  <a:gd name="connsiteY14" fmla="*/ 27216 h 650270"/>
                  <a:gd name="connsiteX15" fmla="*/ 392063 w 524413"/>
                  <a:gd name="connsiteY15" fmla="*/ 19701 h 650270"/>
                  <a:gd name="connsiteX16" fmla="*/ 406571 w 524413"/>
                  <a:gd name="connsiteY16" fmla="*/ 23458 h 650270"/>
                  <a:gd name="connsiteX17" fmla="*/ 417844 w 524413"/>
                  <a:gd name="connsiteY17" fmla="*/ 51536 h 650270"/>
                  <a:gd name="connsiteX18" fmla="*/ 467737 w 524413"/>
                  <a:gd name="connsiteY18" fmla="*/ 56024 h 650270"/>
                  <a:gd name="connsiteX19" fmla="*/ 476609 w 524413"/>
                  <a:gd name="connsiteY19" fmla="*/ 107169 h 650270"/>
                  <a:gd name="connsiteX20" fmla="*/ 508757 w 524413"/>
                  <a:gd name="connsiteY20" fmla="*/ 121991 h 650270"/>
                  <a:gd name="connsiteX21" fmla="*/ 510218 w 524413"/>
                  <a:gd name="connsiteY21" fmla="*/ 155287 h 650270"/>
                  <a:gd name="connsiteX22" fmla="*/ 513517 w 524413"/>
                  <a:gd name="connsiteY22" fmla="*/ 215576 h 650270"/>
                  <a:gd name="connsiteX23" fmla="*/ 506148 w 524413"/>
                  <a:gd name="connsiteY23" fmla="*/ 222089 h 650270"/>
                  <a:gd name="connsiteX24" fmla="*/ 469615 w 524413"/>
                  <a:gd name="connsiteY24" fmla="*/ 256742 h 650270"/>
                  <a:gd name="connsiteX25" fmla="*/ 460117 w 524413"/>
                  <a:gd name="connsiteY25" fmla="*/ 326258 h 650270"/>
                  <a:gd name="connsiteX26" fmla="*/ 476087 w 524413"/>
                  <a:gd name="connsiteY26" fmla="*/ 409029 h 650270"/>
                  <a:gd name="connsiteX27" fmla="*/ 485168 w 524413"/>
                  <a:gd name="connsiteY27" fmla="*/ 447858 h 650270"/>
                  <a:gd name="connsiteX28" fmla="*/ 469824 w 524413"/>
                  <a:gd name="connsiteY28" fmla="*/ 479171 h 650270"/>
                  <a:gd name="connsiteX29" fmla="*/ 494520 w 524413"/>
                  <a:gd name="connsiteY29" fmla="*/ 526892 h 650270"/>
                  <a:gd name="connsiteX30" fmla="*/ 467528 w 524413"/>
                  <a:gd name="connsiteY30" fmla="*/ 552235 h 650270"/>
                  <a:gd name="connsiteX31" fmla="*/ 479949 w 524413"/>
                  <a:gd name="connsiteY31" fmla="*/ 597963 h 650270"/>
                  <a:gd name="connsiteX32" fmla="*/ 434221 w 524413"/>
                  <a:gd name="connsiteY32" fmla="*/ 610384 h 650270"/>
                  <a:gd name="connsiteX33" fmla="*/ 432666 w 524413"/>
                  <a:gd name="connsiteY33" fmla="*/ 609434 h 650270"/>
                  <a:gd name="connsiteX34" fmla="*/ 406363 w 524413"/>
                  <a:gd name="connsiteY34" fmla="*/ 649557 h 650270"/>
                  <a:gd name="connsiteX35" fmla="*/ 368265 w 524413"/>
                  <a:gd name="connsiteY35" fmla="*/ 629684 h 650270"/>
                  <a:gd name="connsiteX36" fmla="*/ 301150 w 524413"/>
                  <a:gd name="connsiteY36" fmla="*/ 638973 h 650270"/>
                  <a:gd name="connsiteX37" fmla="*/ 255224 w 524413"/>
                  <a:gd name="connsiteY37" fmla="*/ 584697 h 650270"/>
                  <a:gd name="connsiteX38" fmla="*/ 160407 w 524413"/>
                  <a:gd name="connsiteY38" fmla="*/ 543624 h 650270"/>
                  <a:gd name="connsiteX39" fmla="*/ 155648 w 524413"/>
                  <a:gd name="connsiteY39" fmla="*/ 523949 h 650270"/>
                  <a:gd name="connsiteX40" fmla="*/ 91142 w 524413"/>
                  <a:gd name="connsiteY40" fmla="*/ 488774 h 650270"/>
                  <a:gd name="connsiteX41" fmla="*/ 80078 w 524413"/>
                  <a:gd name="connsiteY41" fmla="*/ 413100 h 650270"/>
                  <a:gd name="connsiteX42" fmla="*/ 33839 w 524413"/>
                  <a:gd name="connsiteY42" fmla="*/ 397026 h 650270"/>
                  <a:gd name="connsiteX43" fmla="*/ 20896 w 524413"/>
                  <a:gd name="connsiteY43" fmla="*/ 353813 h 650270"/>
                  <a:gd name="connsiteX44" fmla="*/ 36448 w 524413"/>
                  <a:gd name="connsiteY44" fmla="*/ 309975 h 650270"/>
                  <a:gd name="connsiteX45" fmla="*/ 6283 w 524413"/>
                  <a:gd name="connsiteY45" fmla="*/ 290039 h 6502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</a:cxnLst>
                <a:rect l="l" t="t" r="r" b="b"/>
                <a:pathLst>
                  <a:path w="524413" h="650270">
                    <a:moveTo>
                      <a:pt x="6283" y="290039"/>
                    </a:moveTo>
                    <a:cubicBezTo>
                      <a:pt x="1231" y="282179"/>
                      <a:pt x="-877" y="272785"/>
                      <a:pt x="334" y="263527"/>
                    </a:cubicBezTo>
                    <a:cubicBezTo>
                      <a:pt x="4519" y="241127"/>
                      <a:pt x="25708" y="226076"/>
                      <a:pt x="48243" y="229500"/>
                    </a:cubicBezTo>
                    <a:cubicBezTo>
                      <a:pt x="30321" y="218342"/>
                      <a:pt x="19790" y="198406"/>
                      <a:pt x="20687" y="177311"/>
                    </a:cubicBezTo>
                    <a:cubicBezTo>
                      <a:pt x="22775" y="156957"/>
                      <a:pt x="42920" y="138587"/>
                      <a:pt x="63065" y="142657"/>
                    </a:cubicBezTo>
                    <a:cubicBezTo>
                      <a:pt x="51489" y="126886"/>
                      <a:pt x="54036" y="104852"/>
                      <a:pt x="68910" y="92139"/>
                    </a:cubicBezTo>
                    <a:cubicBezTo>
                      <a:pt x="84034" y="80344"/>
                      <a:pt x="104095" y="76973"/>
                      <a:pt x="122247" y="83162"/>
                    </a:cubicBezTo>
                    <a:cubicBezTo>
                      <a:pt x="114700" y="64510"/>
                      <a:pt x="123102" y="43217"/>
                      <a:pt x="141348" y="34731"/>
                    </a:cubicBezTo>
                    <a:cubicBezTo>
                      <a:pt x="159666" y="27247"/>
                      <a:pt x="180646" y="30754"/>
                      <a:pt x="195520" y="43812"/>
                    </a:cubicBezTo>
                    <a:cubicBezTo>
                      <a:pt x="192493" y="27946"/>
                      <a:pt x="209506" y="14064"/>
                      <a:pt x="225685" y="13960"/>
                    </a:cubicBezTo>
                    <a:cubicBezTo>
                      <a:pt x="241864" y="13855"/>
                      <a:pt x="254598" y="30243"/>
                      <a:pt x="269732" y="26276"/>
                    </a:cubicBezTo>
                    <a:cubicBezTo>
                      <a:pt x="277561" y="24189"/>
                      <a:pt x="283928" y="16360"/>
                      <a:pt x="290608" y="12185"/>
                    </a:cubicBezTo>
                    <a:cubicBezTo>
                      <a:pt x="298353" y="7488"/>
                      <a:pt x="306765" y="3971"/>
                      <a:pt x="315554" y="1748"/>
                    </a:cubicBezTo>
                    <a:cubicBezTo>
                      <a:pt x="323539" y="-1039"/>
                      <a:pt x="332307" y="-476"/>
                      <a:pt x="339874" y="3313"/>
                    </a:cubicBezTo>
                    <a:cubicBezTo>
                      <a:pt x="347181" y="9305"/>
                      <a:pt x="351919" y="17853"/>
                      <a:pt x="353130" y="27216"/>
                    </a:cubicBezTo>
                    <a:cubicBezTo>
                      <a:pt x="365332" y="21673"/>
                      <a:pt x="378671" y="19095"/>
                      <a:pt x="392063" y="19701"/>
                    </a:cubicBezTo>
                    <a:cubicBezTo>
                      <a:pt x="397157" y="19607"/>
                      <a:pt x="402167" y="20901"/>
                      <a:pt x="406571" y="23458"/>
                    </a:cubicBezTo>
                    <a:cubicBezTo>
                      <a:pt x="415444" y="29095"/>
                      <a:pt x="417009" y="41098"/>
                      <a:pt x="417844" y="51536"/>
                    </a:cubicBezTo>
                    <a:cubicBezTo>
                      <a:pt x="434753" y="47361"/>
                      <a:pt x="454898" y="44334"/>
                      <a:pt x="467737" y="56024"/>
                    </a:cubicBezTo>
                    <a:cubicBezTo>
                      <a:pt x="480575" y="67714"/>
                      <a:pt x="479427" y="89320"/>
                      <a:pt x="476609" y="107169"/>
                    </a:cubicBezTo>
                    <a:cubicBezTo>
                      <a:pt x="488852" y="107733"/>
                      <a:pt x="500386" y="113045"/>
                      <a:pt x="508757" y="121991"/>
                    </a:cubicBezTo>
                    <a:cubicBezTo>
                      <a:pt x="516992" y="131374"/>
                      <a:pt x="517598" y="145215"/>
                      <a:pt x="510218" y="155287"/>
                    </a:cubicBezTo>
                    <a:cubicBezTo>
                      <a:pt x="527775" y="171027"/>
                      <a:pt x="529246" y="198019"/>
                      <a:pt x="513517" y="215576"/>
                    </a:cubicBezTo>
                    <a:cubicBezTo>
                      <a:pt x="511314" y="218018"/>
                      <a:pt x="508841" y="220210"/>
                      <a:pt x="506148" y="222089"/>
                    </a:cubicBezTo>
                    <a:cubicBezTo>
                      <a:pt x="490804" y="232527"/>
                      <a:pt x="476504" y="237954"/>
                      <a:pt x="469615" y="256742"/>
                    </a:cubicBezTo>
                    <a:cubicBezTo>
                      <a:pt x="461370" y="279288"/>
                      <a:pt x="462309" y="303190"/>
                      <a:pt x="460117" y="326258"/>
                    </a:cubicBezTo>
                    <a:cubicBezTo>
                      <a:pt x="457195" y="356840"/>
                      <a:pt x="472434" y="379908"/>
                      <a:pt x="476087" y="409029"/>
                    </a:cubicBezTo>
                    <a:cubicBezTo>
                      <a:pt x="477757" y="422390"/>
                      <a:pt x="483811" y="434706"/>
                      <a:pt x="485168" y="447858"/>
                    </a:cubicBezTo>
                    <a:cubicBezTo>
                      <a:pt x="485794" y="453598"/>
                      <a:pt x="481306" y="482615"/>
                      <a:pt x="469824" y="479171"/>
                    </a:cubicBezTo>
                    <a:cubicBezTo>
                      <a:pt x="489823" y="485528"/>
                      <a:pt x="500877" y="506894"/>
                      <a:pt x="494520" y="526892"/>
                    </a:cubicBezTo>
                    <a:cubicBezTo>
                      <a:pt x="490522" y="539449"/>
                      <a:pt x="480314" y="549041"/>
                      <a:pt x="467528" y="552235"/>
                    </a:cubicBezTo>
                    <a:cubicBezTo>
                      <a:pt x="483581" y="561431"/>
                      <a:pt x="489144" y="581910"/>
                      <a:pt x="479949" y="597963"/>
                    </a:cubicBezTo>
                    <a:cubicBezTo>
                      <a:pt x="470753" y="614016"/>
                      <a:pt x="450274" y="619580"/>
                      <a:pt x="434221" y="610384"/>
                    </a:cubicBezTo>
                    <a:cubicBezTo>
                      <a:pt x="433689" y="610081"/>
                      <a:pt x="433177" y="609768"/>
                      <a:pt x="432666" y="609434"/>
                    </a:cubicBezTo>
                    <a:cubicBezTo>
                      <a:pt x="436486" y="627774"/>
                      <a:pt x="424702" y="645737"/>
                      <a:pt x="406363" y="649557"/>
                    </a:cubicBezTo>
                    <a:cubicBezTo>
                      <a:pt x="390549" y="652845"/>
                      <a:pt x="374611" y="644526"/>
                      <a:pt x="368265" y="629684"/>
                    </a:cubicBezTo>
                    <a:cubicBezTo>
                      <a:pt x="350176" y="646812"/>
                      <a:pt x="323205" y="650549"/>
                      <a:pt x="301150" y="638973"/>
                    </a:cubicBezTo>
                    <a:cubicBezTo>
                      <a:pt x="279784" y="627032"/>
                      <a:pt x="263470" y="607743"/>
                      <a:pt x="255224" y="584697"/>
                    </a:cubicBezTo>
                    <a:cubicBezTo>
                      <a:pt x="217700" y="599539"/>
                      <a:pt x="175250" y="581148"/>
                      <a:pt x="160407" y="543624"/>
                    </a:cubicBezTo>
                    <a:cubicBezTo>
                      <a:pt x="157923" y="537320"/>
                      <a:pt x="156316" y="530692"/>
                      <a:pt x="155648" y="523949"/>
                    </a:cubicBezTo>
                    <a:cubicBezTo>
                      <a:pt x="129083" y="526026"/>
                      <a:pt x="103782" y="512238"/>
                      <a:pt x="91142" y="488774"/>
                    </a:cubicBezTo>
                    <a:cubicBezTo>
                      <a:pt x="79055" y="465508"/>
                      <a:pt x="75151" y="438850"/>
                      <a:pt x="80078" y="413100"/>
                    </a:cubicBezTo>
                    <a:cubicBezTo>
                      <a:pt x="63232" y="413476"/>
                      <a:pt x="46813" y="407777"/>
                      <a:pt x="33839" y="397026"/>
                    </a:cubicBezTo>
                    <a:cubicBezTo>
                      <a:pt x="23203" y="385325"/>
                      <a:pt x="18443" y="369439"/>
                      <a:pt x="20896" y="353813"/>
                    </a:cubicBezTo>
                    <a:cubicBezTo>
                      <a:pt x="23349" y="338366"/>
                      <a:pt x="28620" y="323513"/>
                      <a:pt x="36448" y="309975"/>
                    </a:cubicBezTo>
                    <a:cubicBezTo>
                      <a:pt x="23892" y="308253"/>
                      <a:pt x="12786" y="300915"/>
                      <a:pt x="6283" y="290039"/>
                    </a:cubicBezTo>
                    <a:close/>
                  </a:path>
                </a:pathLst>
              </a:custGeom>
              <a:solidFill>
                <a:srgbClr val="F0F0F0"/>
              </a:solidFill>
              <a:ln w="104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164" name="Полилиния: фигура 163">
                <a:extLst>
                  <a:ext uri="{FF2B5EF4-FFF2-40B4-BE49-F238E27FC236}">
                    <a16:creationId xmlns:a16="http://schemas.microsoft.com/office/drawing/2014/main" id="{4BF7CB42-12DA-EFDF-EA42-71BFD12942B4}"/>
                  </a:ext>
                </a:extLst>
              </p:cNvPr>
              <p:cNvSpPr/>
              <p:nvPr/>
            </p:nvSpPr>
            <p:spPr>
              <a:xfrm>
                <a:off x="14604606" y="6249242"/>
                <a:ext cx="387350" cy="375276"/>
              </a:xfrm>
              <a:custGeom>
                <a:avLst/>
                <a:gdLst>
                  <a:gd name="connsiteX0" fmla="*/ 70565 w 387350"/>
                  <a:gd name="connsiteY0" fmla="*/ 305826 h 375276"/>
                  <a:gd name="connsiteX1" fmla="*/ 54386 w 387350"/>
                  <a:gd name="connsiteY1" fmla="*/ 296850 h 375276"/>
                  <a:gd name="connsiteX2" fmla="*/ 5 w 387350"/>
                  <a:gd name="connsiteY2" fmla="*/ 196021 h 375276"/>
                  <a:gd name="connsiteX3" fmla="*/ 42383 w 387350"/>
                  <a:gd name="connsiteY3" fmla="*/ 97280 h 375276"/>
                  <a:gd name="connsiteX4" fmla="*/ 100103 w 387350"/>
                  <a:gd name="connsiteY4" fmla="*/ 12838 h 375276"/>
                  <a:gd name="connsiteX5" fmla="*/ 151771 w 387350"/>
                  <a:gd name="connsiteY5" fmla="*/ 28599 h 375276"/>
                  <a:gd name="connsiteX6" fmla="*/ 180788 w 387350"/>
                  <a:gd name="connsiteY6" fmla="*/ 23902 h 375276"/>
                  <a:gd name="connsiteX7" fmla="*/ 195713 w 387350"/>
                  <a:gd name="connsiteY7" fmla="*/ 0 h 375276"/>
                  <a:gd name="connsiteX8" fmla="*/ 238299 w 387350"/>
                  <a:gd name="connsiteY8" fmla="*/ 31313 h 375276"/>
                  <a:gd name="connsiteX9" fmla="*/ 286939 w 387350"/>
                  <a:gd name="connsiteY9" fmla="*/ 43630 h 375276"/>
                  <a:gd name="connsiteX10" fmla="*/ 309903 w 387350"/>
                  <a:gd name="connsiteY10" fmla="*/ 70142 h 375276"/>
                  <a:gd name="connsiteX11" fmla="*/ 323994 w 387350"/>
                  <a:gd name="connsiteY11" fmla="*/ 130054 h 375276"/>
                  <a:gd name="connsiteX12" fmla="*/ 374512 w 387350"/>
                  <a:gd name="connsiteY12" fmla="*/ 219610 h 375276"/>
                  <a:gd name="connsiteX13" fmla="*/ 386933 w 387350"/>
                  <a:gd name="connsiteY13" fmla="*/ 248419 h 375276"/>
                  <a:gd name="connsiteX14" fmla="*/ 380149 w 387350"/>
                  <a:gd name="connsiteY14" fmla="*/ 279732 h 375276"/>
                  <a:gd name="connsiteX15" fmla="*/ 377853 w 387350"/>
                  <a:gd name="connsiteY15" fmla="*/ 309375 h 375276"/>
                  <a:gd name="connsiteX16" fmla="*/ 361569 w 387350"/>
                  <a:gd name="connsiteY16" fmla="*/ 332025 h 375276"/>
                  <a:gd name="connsiteX17" fmla="*/ 351967 w 387350"/>
                  <a:gd name="connsiteY17" fmla="*/ 347577 h 375276"/>
                  <a:gd name="connsiteX18" fmla="*/ 341529 w 387350"/>
                  <a:gd name="connsiteY18" fmla="*/ 357285 h 375276"/>
                  <a:gd name="connsiteX19" fmla="*/ 237151 w 387350"/>
                  <a:gd name="connsiteY19" fmla="*/ 364695 h 375276"/>
                  <a:gd name="connsiteX20" fmla="*/ 208030 w 387350"/>
                  <a:gd name="connsiteY20" fmla="*/ 350291 h 375276"/>
                  <a:gd name="connsiteX21" fmla="*/ 70565 w 387350"/>
                  <a:gd name="connsiteY21" fmla="*/ 305826 h 3752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387350" h="375276">
                    <a:moveTo>
                      <a:pt x="70565" y="305826"/>
                    </a:moveTo>
                    <a:cubicBezTo>
                      <a:pt x="65012" y="303144"/>
                      <a:pt x="59605" y="300148"/>
                      <a:pt x="54386" y="296850"/>
                    </a:cubicBezTo>
                    <a:cubicBezTo>
                      <a:pt x="20150" y="274805"/>
                      <a:pt x="-381" y="236739"/>
                      <a:pt x="5" y="196021"/>
                    </a:cubicBezTo>
                    <a:cubicBezTo>
                      <a:pt x="172" y="158727"/>
                      <a:pt x="15464" y="123093"/>
                      <a:pt x="42383" y="97280"/>
                    </a:cubicBezTo>
                    <a:cubicBezTo>
                      <a:pt x="66807" y="72856"/>
                      <a:pt x="103026" y="52084"/>
                      <a:pt x="100103" y="12838"/>
                    </a:cubicBezTo>
                    <a:cubicBezTo>
                      <a:pt x="115865" y="22045"/>
                      <a:pt x="133557" y="27441"/>
                      <a:pt x="151771" y="28599"/>
                    </a:cubicBezTo>
                    <a:cubicBezTo>
                      <a:pt x="161686" y="29695"/>
                      <a:pt x="171717" y="28067"/>
                      <a:pt x="180788" y="23902"/>
                    </a:cubicBezTo>
                    <a:cubicBezTo>
                      <a:pt x="189900" y="19414"/>
                      <a:pt x="195682" y="10156"/>
                      <a:pt x="195713" y="0"/>
                    </a:cubicBezTo>
                    <a:cubicBezTo>
                      <a:pt x="206715" y="14195"/>
                      <a:pt x="221464" y="25040"/>
                      <a:pt x="238299" y="31313"/>
                    </a:cubicBezTo>
                    <a:cubicBezTo>
                      <a:pt x="254165" y="37367"/>
                      <a:pt x="272431" y="34758"/>
                      <a:pt x="286939" y="43630"/>
                    </a:cubicBezTo>
                    <a:cubicBezTo>
                      <a:pt x="297221" y="49799"/>
                      <a:pt x="305268" y="59088"/>
                      <a:pt x="309903" y="70142"/>
                    </a:cubicBezTo>
                    <a:cubicBezTo>
                      <a:pt x="317731" y="89034"/>
                      <a:pt x="314913" y="111893"/>
                      <a:pt x="323994" y="130054"/>
                    </a:cubicBezTo>
                    <a:cubicBezTo>
                      <a:pt x="339274" y="160762"/>
                      <a:pt x="356131" y="190656"/>
                      <a:pt x="374512" y="219610"/>
                    </a:cubicBezTo>
                    <a:cubicBezTo>
                      <a:pt x="380942" y="228055"/>
                      <a:pt x="385211" y="237950"/>
                      <a:pt x="386933" y="248419"/>
                    </a:cubicBezTo>
                    <a:cubicBezTo>
                      <a:pt x="388394" y="259326"/>
                      <a:pt x="385994" y="270401"/>
                      <a:pt x="380149" y="279732"/>
                    </a:cubicBezTo>
                    <a:cubicBezTo>
                      <a:pt x="379971" y="289648"/>
                      <a:pt x="379199" y="299543"/>
                      <a:pt x="377853" y="309375"/>
                    </a:cubicBezTo>
                    <a:cubicBezTo>
                      <a:pt x="376381" y="319103"/>
                      <a:pt x="370327" y="327537"/>
                      <a:pt x="361569" y="332025"/>
                    </a:cubicBezTo>
                    <a:cubicBezTo>
                      <a:pt x="359190" y="337672"/>
                      <a:pt x="355954" y="342922"/>
                      <a:pt x="351967" y="347577"/>
                    </a:cubicBezTo>
                    <a:cubicBezTo>
                      <a:pt x="348940" y="351262"/>
                      <a:pt x="345422" y="354529"/>
                      <a:pt x="341529" y="357285"/>
                    </a:cubicBezTo>
                    <a:cubicBezTo>
                      <a:pt x="310581" y="378275"/>
                      <a:pt x="270761" y="381104"/>
                      <a:pt x="237151" y="364695"/>
                    </a:cubicBezTo>
                    <a:cubicBezTo>
                      <a:pt x="227340" y="360207"/>
                      <a:pt x="217841" y="354780"/>
                      <a:pt x="208030" y="350291"/>
                    </a:cubicBezTo>
                    <a:cubicBezTo>
                      <a:pt x="164192" y="330146"/>
                      <a:pt x="113359" y="326598"/>
                      <a:pt x="70565" y="305826"/>
                    </a:cubicBezTo>
                    <a:close/>
                  </a:path>
                </a:pathLst>
              </a:custGeom>
              <a:solidFill>
                <a:srgbClr val="455A64"/>
              </a:solidFill>
              <a:ln w="104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165" name="Полилиния: фигура 164">
                <a:extLst>
                  <a:ext uri="{FF2B5EF4-FFF2-40B4-BE49-F238E27FC236}">
                    <a16:creationId xmlns:a16="http://schemas.microsoft.com/office/drawing/2014/main" id="{B72E01DA-2399-3B70-9D24-5F552D0C259E}"/>
                  </a:ext>
                </a:extLst>
              </p:cNvPr>
              <p:cNvSpPr/>
              <p:nvPr/>
            </p:nvSpPr>
            <p:spPr>
              <a:xfrm>
                <a:off x="14901253" y="6489428"/>
                <a:ext cx="73998" cy="56037"/>
              </a:xfrm>
              <a:custGeom>
                <a:avLst/>
                <a:gdLst>
                  <a:gd name="connsiteX0" fmla="*/ 73795 w 73998"/>
                  <a:gd name="connsiteY0" fmla="*/ 2701 h 56037"/>
                  <a:gd name="connsiteX1" fmla="*/ 0 w 73998"/>
                  <a:gd name="connsiteY1" fmla="*/ 11573 h 56037"/>
                  <a:gd name="connsiteX2" fmla="*/ 54902 w 73998"/>
                  <a:gd name="connsiteY2" fmla="*/ 56038 h 56037"/>
                  <a:gd name="connsiteX3" fmla="*/ 73795 w 73998"/>
                  <a:gd name="connsiteY3" fmla="*/ 2701 h 560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998" h="56037">
                    <a:moveTo>
                      <a:pt x="73795" y="2701"/>
                    </a:moveTo>
                    <a:cubicBezTo>
                      <a:pt x="48911" y="-2883"/>
                      <a:pt x="22858" y="248"/>
                      <a:pt x="0" y="11573"/>
                    </a:cubicBezTo>
                    <a:lnTo>
                      <a:pt x="54902" y="56038"/>
                    </a:lnTo>
                    <a:cubicBezTo>
                      <a:pt x="54902" y="56038"/>
                      <a:pt x="76300" y="25873"/>
                      <a:pt x="73795" y="2701"/>
                    </a:cubicBezTo>
                    <a:close/>
                  </a:path>
                </a:pathLst>
              </a:custGeom>
              <a:solidFill>
                <a:srgbClr val="000000">
                  <a:alpha val="10000"/>
                </a:srgbClr>
              </a:solidFill>
              <a:ln w="104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166" name="Полилиния: фигура 165">
                <a:extLst>
                  <a:ext uri="{FF2B5EF4-FFF2-40B4-BE49-F238E27FC236}">
                    <a16:creationId xmlns:a16="http://schemas.microsoft.com/office/drawing/2014/main" id="{806C6B8E-188C-601D-6095-FDCE4D47F561}"/>
                  </a:ext>
                </a:extLst>
              </p:cNvPr>
              <p:cNvSpPr/>
              <p:nvPr/>
            </p:nvSpPr>
            <p:spPr>
              <a:xfrm>
                <a:off x="14875680" y="6545988"/>
                <a:ext cx="101872" cy="49405"/>
              </a:xfrm>
              <a:custGeom>
                <a:avLst/>
                <a:gdLst>
                  <a:gd name="connsiteX0" fmla="*/ 0 w 101872"/>
                  <a:gd name="connsiteY0" fmla="*/ 23381 h 49405"/>
                  <a:gd name="connsiteX1" fmla="*/ 67637 w 101872"/>
                  <a:gd name="connsiteY1" fmla="*/ 33818 h 49405"/>
                  <a:gd name="connsiteX2" fmla="*/ 74212 w 101872"/>
                  <a:gd name="connsiteY2" fmla="*/ 731 h 49405"/>
                  <a:gd name="connsiteX3" fmla="*/ 83398 w 101872"/>
                  <a:gd name="connsiteY3" fmla="*/ 0 h 49405"/>
                  <a:gd name="connsiteX4" fmla="*/ 89034 w 101872"/>
                  <a:gd name="connsiteY4" fmla="*/ 29121 h 49405"/>
                  <a:gd name="connsiteX5" fmla="*/ 101873 w 101872"/>
                  <a:gd name="connsiteY5" fmla="*/ 25468 h 49405"/>
                  <a:gd name="connsiteX6" fmla="*/ 74004 w 101872"/>
                  <a:gd name="connsiteY6" fmla="*/ 39872 h 49405"/>
                  <a:gd name="connsiteX7" fmla="*/ 0 w 101872"/>
                  <a:gd name="connsiteY7" fmla="*/ 23381 h 494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01872" h="49405">
                    <a:moveTo>
                      <a:pt x="0" y="23381"/>
                    </a:moveTo>
                    <a:cubicBezTo>
                      <a:pt x="16627" y="43525"/>
                      <a:pt x="45707" y="48003"/>
                      <a:pt x="67637" y="33818"/>
                    </a:cubicBezTo>
                    <a:cubicBezTo>
                      <a:pt x="78075" y="26094"/>
                      <a:pt x="77135" y="11273"/>
                      <a:pt x="74212" y="731"/>
                    </a:cubicBezTo>
                    <a:lnTo>
                      <a:pt x="83398" y="0"/>
                    </a:lnTo>
                    <a:cubicBezTo>
                      <a:pt x="81832" y="10438"/>
                      <a:pt x="80684" y="25677"/>
                      <a:pt x="89034" y="29121"/>
                    </a:cubicBezTo>
                    <a:cubicBezTo>
                      <a:pt x="93658" y="30280"/>
                      <a:pt x="98553" y="28892"/>
                      <a:pt x="101873" y="25468"/>
                    </a:cubicBezTo>
                    <a:cubicBezTo>
                      <a:pt x="95370" y="34392"/>
                      <a:pt x="85047" y="39726"/>
                      <a:pt x="74004" y="39872"/>
                    </a:cubicBezTo>
                    <a:cubicBezTo>
                      <a:pt x="58243" y="52189"/>
                      <a:pt x="13673" y="57825"/>
                      <a:pt x="0" y="23381"/>
                    </a:cubicBezTo>
                    <a:close/>
                  </a:path>
                </a:pathLst>
              </a:custGeom>
              <a:solidFill>
                <a:srgbClr val="263238"/>
              </a:solidFill>
              <a:ln w="104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167" name="Полилиния: фигура 166">
                <a:extLst>
                  <a:ext uri="{FF2B5EF4-FFF2-40B4-BE49-F238E27FC236}">
                    <a16:creationId xmlns:a16="http://schemas.microsoft.com/office/drawing/2014/main" id="{154A7E83-E39B-8352-01CF-2D0A6B909784}"/>
                  </a:ext>
                </a:extLst>
              </p:cNvPr>
              <p:cNvSpPr/>
              <p:nvPr/>
            </p:nvSpPr>
            <p:spPr>
              <a:xfrm>
                <a:off x="14414861" y="6319948"/>
                <a:ext cx="146641" cy="109402"/>
              </a:xfrm>
              <a:custGeom>
                <a:avLst/>
                <a:gdLst>
                  <a:gd name="connsiteX0" fmla="*/ 17318 w 146641"/>
                  <a:gd name="connsiteY0" fmla="*/ 109345 h 109402"/>
                  <a:gd name="connsiteX1" fmla="*/ 82972 w 146641"/>
                  <a:gd name="connsiteY1" fmla="*/ 62062 h 109402"/>
                  <a:gd name="connsiteX2" fmla="*/ 146642 w 146641"/>
                  <a:gd name="connsiteY2" fmla="*/ 62 h 109402"/>
                  <a:gd name="connsiteX3" fmla="*/ 59591 w 146641"/>
                  <a:gd name="connsiteY3" fmla="*/ 9873 h 109402"/>
                  <a:gd name="connsiteX4" fmla="*/ 96 w 146641"/>
                  <a:gd name="connsiteY4" fmla="*/ 87217 h 109402"/>
                  <a:gd name="connsiteX5" fmla="*/ 17318 w 146641"/>
                  <a:gd name="connsiteY5" fmla="*/ 109345 h 1094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46641" h="109402">
                    <a:moveTo>
                      <a:pt x="17318" y="109345"/>
                    </a:moveTo>
                    <a:cubicBezTo>
                      <a:pt x="35897" y="91705"/>
                      <a:pt x="59069" y="91705"/>
                      <a:pt x="82972" y="62062"/>
                    </a:cubicBezTo>
                    <a:cubicBezTo>
                      <a:pt x="97480" y="44318"/>
                      <a:pt x="105621" y="26469"/>
                      <a:pt x="146642" y="62"/>
                    </a:cubicBezTo>
                    <a:cubicBezTo>
                      <a:pt x="146642" y="62"/>
                      <a:pt x="88712" y="-1399"/>
                      <a:pt x="59591" y="9873"/>
                    </a:cubicBezTo>
                    <a:cubicBezTo>
                      <a:pt x="30470" y="21146"/>
                      <a:pt x="-1992" y="62793"/>
                      <a:pt x="96" y="87217"/>
                    </a:cubicBezTo>
                    <a:cubicBezTo>
                      <a:pt x="2183" y="111642"/>
                      <a:pt x="17318" y="109345"/>
                      <a:pt x="17318" y="109345"/>
                    </a:cubicBezTo>
                    <a:close/>
                  </a:path>
                </a:pathLst>
              </a:custGeom>
              <a:solidFill>
                <a:srgbClr val="FFC4C3"/>
              </a:solidFill>
              <a:ln w="104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168" name="Полилиния: фигура 167">
                <a:extLst>
                  <a:ext uri="{FF2B5EF4-FFF2-40B4-BE49-F238E27FC236}">
                    <a16:creationId xmlns:a16="http://schemas.microsoft.com/office/drawing/2014/main" id="{40E72C36-0611-687D-B38E-602264D5A9BF}"/>
                  </a:ext>
                </a:extLst>
              </p:cNvPr>
              <p:cNvSpPr/>
              <p:nvPr/>
            </p:nvSpPr>
            <p:spPr>
              <a:xfrm>
                <a:off x="14458428" y="6324185"/>
                <a:ext cx="92845" cy="72696"/>
              </a:xfrm>
              <a:custGeom>
                <a:avLst/>
                <a:gdLst>
                  <a:gd name="connsiteX0" fmla="*/ 92846 w 92845"/>
                  <a:gd name="connsiteY0" fmla="*/ 0 h 72696"/>
                  <a:gd name="connsiteX1" fmla="*/ 159 w 92845"/>
                  <a:gd name="connsiteY1" fmla="*/ 64923 h 72696"/>
                  <a:gd name="connsiteX2" fmla="*/ 35230 w 92845"/>
                  <a:gd name="connsiteY2" fmla="*/ 38411 h 72696"/>
                  <a:gd name="connsiteX3" fmla="*/ 92846 w 92845"/>
                  <a:gd name="connsiteY3" fmla="*/ 0 h 726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2845" h="72696">
                    <a:moveTo>
                      <a:pt x="92846" y="0"/>
                    </a:moveTo>
                    <a:cubicBezTo>
                      <a:pt x="37735" y="4593"/>
                      <a:pt x="-2868" y="44778"/>
                      <a:pt x="159" y="64923"/>
                    </a:cubicBezTo>
                    <a:cubicBezTo>
                      <a:pt x="3186" y="85068"/>
                      <a:pt x="17172" y="62418"/>
                      <a:pt x="35230" y="38411"/>
                    </a:cubicBezTo>
                    <a:cubicBezTo>
                      <a:pt x="49654" y="19581"/>
                      <a:pt x="69925" y="6075"/>
                      <a:pt x="92846" y="0"/>
                    </a:cubicBezTo>
                    <a:close/>
                  </a:path>
                </a:pathLst>
              </a:custGeom>
              <a:solidFill>
                <a:srgbClr val="F28F8F"/>
              </a:solidFill>
              <a:ln w="104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169" name="Полилиния: фигура 168">
                <a:extLst>
                  <a:ext uri="{FF2B5EF4-FFF2-40B4-BE49-F238E27FC236}">
                    <a16:creationId xmlns:a16="http://schemas.microsoft.com/office/drawing/2014/main" id="{4436F74C-5D19-6CC9-76D2-D64B2500FD69}"/>
                  </a:ext>
                </a:extLst>
              </p:cNvPr>
              <p:cNvSpPr/>
              <p:nvPr/>
            </p:nvSpPr>
            <p:spPr>
              <a:xfrm>
                <a:off x="14400500" y="6272309"/>
                <a:ext cx="170051" cy="159260"/>
              </a:xfrm>
              <a:custGeom>
                <a:avLst/>
                <a:gdLst>
                  <a:gd name="connsiteX0" fmla="*/ 149313 w 170051"/>
                  <a:gd name="connsiteY0" fmla="*/ 104 h 159260"/>
                  <a:gd name="connsiteX1" fmla="*/ 169302 w 170051"/>
                  <a:gd name="connsiteY1" fmla="*/ 32701 h 159260"/>
                  <a:gd name="connsiteX2" fmla="*/ 154115 w 170051"/>
                  <a:gd name="connsiteY2" fmla="*/ 51041 h 159260"/>
                  <a:gd name="connsiteX3" fmla="*/ 98481 w 170051"/>
                  <a:gd name="connsiteY3" fmla="*/ 68576 h 159260"/>
                  <a:gd name="connsiteX4" fmla="*/ 20616 w 170051"/>
                  <a:gd name="connsiteY4" fmla="*/ 129741 h 159260"/>
                  <a:gd name="connsiteX5" fmla="*/ 31680 w 170051"/>
                  <a:gd name="connsiteY5" fmla="*/ 156984 h 159260"/>
                  <a:gd name="connsiteX6" fmla="*/ 366 w 170051"/>
                  <a:gd name="connsiteY6" fmla="*/ 118364 h 159260"/>
                  <a:gd name="connsiteX7" fmla="*/ 71552 w 170051"/>
                  <a:gd name="connsiteY7" fmla="*/ 36219 h 159260"/>
                  <a:gd name="connsiteX8" fmla="*/ 149105 w 170051"/>
                  <a:gd name="connsiteY8" fmla="*/ 0 h 1592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70051" h="159260">
                    <a:moveTo>
                      <a:pt x="149313" y="104"/>
                    </a:moveTo>
                    <a:cubicBezTo>
                      <a:pt x="163832" y="3591"/>
                      <a:pt x="172777" y="18183"/>
                      <a:pt x="169302" y="32701"/>
                    </a:cubicBezTo>
                    <a:cubicBezTo>
                      <a:pt x="167350" y="40833"/>
                      <a:pt x="161745" y="47607"/>
                      <a:pt x="154115" y="51041"/>
                    </a:cubicBezTo>
                    <a:cubicBezTo>
                      <a:pt x="136057" y="58326"/>
                      <a:pt x="117457" y="64192"/>
                      <a:pt x="98481" y="68576"/>
                    </a:cubicBezTo>
                    <a:cubicBezTo>
                      <a:pt x="53599" y="80684"/>
                      <a:pt x="25417" y="104273"/>
                      <a:pt x="20616" y="129741"/>
                    </a:cubicBezTo>
                    <a:cubicBezTo>
                      <a:pt x="15814" y="155210"/>
                      <a:pt x="31680" y="156984"/>
                      <a:pt x="31680" y="156984"/>
                    </a:cubicBezTo>
                    <a:cubicBezTo>
                      <a:pt x="27400" y="164395"/>
                      <a:pt x="-3704" y="154270"/>
                      <a:pt x="366" y="118364"/>
                    </a:cubicBezTo>
                    <a:cubicBezTo>
                      <a:pt x="5168" y="73795"/>
                      <a:pt x="36690" y="52085"/>
                      <a:pt x="71552" y="36219"/>
                    </a:cubicBezTo>
                    <a:cubicBezTo>
                      <a:pt x="98481" y="23903"/>
                      <a:pt x="128333" y="19519"/>
                      <a:pt x="149105" y="0"/>
                    </a:cubicBezTo>
                    <a:close/>
                  </a:path>
                </a:pathLst>
              </a:custGeom>
              <a:solidFill>
                <a:srgbClr val="455A64"/>
              </a:solidFill>
              <a:ln w="104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170" name="Полилиния: фигура 169">
                <a:extLst>
                  <a:ext uri="{FF2B5EF4-FFF2-40B4-BE49-F238E27FC236}">
                    <a16:creationId xmlns:a16="http://schemas.microsoft.com/office/drawing/2014/main" id="{B391C7AA-D1F6-D170-FBDF-C9B286345953}"/>
                  </a:ext>
                </a:extLst>
              </p:cNvPr>
              <p:cNvSpPr/>
              <p:nvPr/>
            </p:nvSpPr>
            <p:spPr>
              <a:xfrm>
                <a:off x="14896588" y="6492089"/>
                <a:ext cx="87313" cy="57330"/>
              </a:xfrm>
              <a:custGeom>
                <a:avLst/>
                <a:gdLst>
                  <a:gd name="connsiteX0" fmla="*/ 58837 w 87313"/>
                  <a:gd name="connsiteY0" fmla="*/ 46279 h 57330"/>
                  <a:gd name="connsiteX1" fmla="*/ 67187 w 87313"/>
                  <a:gd name="connsiteY1" fmla="*/ 11626 h 57330"/>
                  <a:gd name="connsiteX2" fmla="*/ 86706 w 87313"/>
                  <a:gd name="connsiteY2" fmla="*/ 10687 h 57330"/>
                  <a:gd name="connsiteX3" fmla="*/ 76268 w 87313"/>
                  <a:gd name="connsiteY3" fmla="*/ 43879 h 57330"/>
                  <a:gd name="connsiteX4" fmla="*/ 63638 w 87313"/>
                  <a:gd name="connsiteY4" fmla="*/ 55256 h 57330"/>
                  <a:gd name="connsiteX5" fmla="*/ 52157 w 87313"/>
                  <a:gd name="connsiteY5" fmla="*/ 55256 h 57330"/>
                  <a:gd name="connsiteX6" fmla="*/ 16146 w 87313"/>
                  <a:gd name="connsiteY6" fmla="*/ 33754 h 57330"/>
                  <a:gd name="connsiteX7" fmla="*/ 3934 w 87313"/>
                  <a:gd name="connsiteY7" fmla="*/ 9538 h 57330"/>
                  <a:gd name="connsiteX8" fmla="*/ 35248 w 87313"/>
                  <a:gd name="connsiteY8" fmla="*/ 18515 h 57330"/>
                  <a:gd name="connsiteX9" fmla="*/ 58837 w 87313"/>
                  <a:gd name="connsiteY9" fmla="*/ 46279 h 573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87313" h="57330">
                    <a:moveTo>
                      <a:pt x="58837" y="46279"/>
                    </a:moveTo>
                    <a:cubicBezTo>
                      <a:pt x="64557" y="35643"/>
                      <a:pt x="67437" y="23702"/>
                      <a:pt x="67187" y="11626"/>
                    </a:cubicBezTo>
                    <a:cubicBezTo>
                      <a:pt x="68544" y="-3926"/>
                      <a:pt x="84201" y="-3509"/>
                      <a:pt x="86706" y="10687"/>
                    </a:cubicBezTo>
                    <a:cubicBezTo>
                      <a:pt x="88919" y="22794"/>
                      <a:pt x="85015" y="35215"/>
                      <a:pt x="76268" y="43879"/>
                    </a:cubicBezTo>
                    <a:cubicBezTo>
                      <a:pt x="72364" y="47991"/>
                      <a:pt x="68137" y="51801"/>
                      <a:pt x="63638" y="55256"/>
                    </a:cubicBezTo>
                    <a:cubicBezTo>
                      <a:pt x="60309" y="58022"/>
                      <a:pt x="55486" y="58022"/>
                      <a:pt x="52157" y="55256"/>
                    </a:cubicBezTo>
                    <a:cubicBezTo>
                      <a:pt x="41082" y="46634"/>
                      <a:pt x="28985" y="39411"/>
                      <a:pt x="16146" y="33754"/>
                    </a:cubicBezTo>
                    <a:cubicBezTo>
                      <a:pt x="490" y="25717"/>
                      <a:pt x="-4207" y="14757"/>
                      <a:pt x="3934" y="9538"/>
                    </a:cubicBezTo>
                    <a:cubicBezTo>
                      <a:pt x="9362" y="5990"/>
                      <a:pt x="20843" y="6303"/>
                      <a:pt x="35248" y="18515"/>
                    </a:cubicBezTo>
                    <a:cubicBezTo>
                      <a:pt x="44182" y="26802"/>
                      <a:pt x="52104" y="36123"/>
                      <a:pt x="58837" y="46279"/>
                    </a:cubicBezTo>
                    <a:close/>
                  </a:path>
                </a:pathLst>
              </a:custGeom>
              <a:solidFill>
                <a:srgbClr val="37474F"/>
              </a:solidFill>
              <a:ln w="104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171" name="Полилиния: фигура 170">
                <a:extLst>
                  <a:ext uri="{FF2B5EF4-FFF2-40B4-BE49-F238E27FC236}">
                    <a16:creationId xmlns:a16="http://schemas.microsoft.com/office/drawing/2014/main" id="{B7B5028B-C5B0-D367-FC48-21A61EBF7E18}"/>
                  </a:ext>
                </a:extLst>
              </p:cNvPr>
              <p:cNvSpPr/>
              <p:nvPr/>
            </p:nvSpPr>
            <p:spPr>
              <a:xfrm>
                <a:off x="14721723" y="6384931"/>
                <a:ext cx="64087" cy="27661"/>
              </a:xfrm>
              <a:custGeom>
                <a:avLst/>
                <a:gdLst>
                  <a:gd name="connsiteX0" fmla="*/ 37889 w 64087"/>
                  <a:gd name="connsiteY0" fmla="*/ 1985 h 27661"/>
                  <a:gd name="connsiteX1" fmla="*/ 18162 w 64087"/>
                  <a:gd name="connsiteY1" fmla="*/ 524 h 27661"/>
                  <a:gd name="connsiteX2" fmla="*/ 7724 w 64087"/>
                  <a:gd name="connsiteY2" fmla="*/ 4072 h 27661"/>
                  <a:gd name="connsiteX3" fmla="*/ 0 w 64087"/>
                  <a:gd name="connsiteY3" fmla="*/ 10648 h 27661"/>
                  <a:gd name="connsiteX4" fmla="*/ 0 w 64087"/>
                  <a:gd name="connsiteY4" fmla="*/ 12527 h 27661"/>
                  <a:gd name="connsiteX5" fmla="*/ 10438 w 64087"/>
                  <a:gd name="connsiteY5" fmla="*/ 10126 h 27661"/>
                  <a:gd name="connsiteX6" fmla="*/ 21606 w 64087"/>
                  <a:gd name="connsiteY6" fmla="*/ 8874 h 27661"/>
                  <a:gd name="connsiteX7" fmla="*/ 36741 w 64087"/>
                  <a:gd name="connsiteY7" fmla="*/ 10544 h 27661"/>
                  <a:gd name="connsiteX8" fmla="*/ 51249 w 64087"/>
                  <a:gd name="connsiteY8" fmla="*/ 18894 h 27661"/>
                  <a:gd name="connsiteX9" fmla="*/ 63461 w 64087"/>
                  <a:gd name="connsiteY9" fmla="*/ 27662 h 27661"/>
                  <a:gd name="connsiteX10" fmla="*/ 64088 w 64087"/>
                  <a:gd name="connsiteY10" fmla="*/ 26618 h 27661"/>
                  <a:gd name="connsiteX11" fmla="*/ 37889 w 64087"/>
                  <a:gd name="connsiteY11" fmla="*/ 1985 h 276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64087" h="27661">
                    <a:moveTo>
                      <a:pt x="37889" y="1985"/>
                    </a:moveTo>
                    <a:cubicBezTo>
                      <a:pt x="31512" y="-9"/>
                      <a:pt x="24758" y="-510"/>
                      <a:pt x="18162" y="524"/>
                    </a:cubicBezTo>
                    <a:cubicBezTo>
                      <a:pt x="14508" y="1119"/>
                      <a:pt x="10981" y="2319"/>
                      <a:pt x="7724" y="4072"/>
                    </a:cubicBezTo>
                    <a:cubicBezTo>
                      <a:pt x="4697" y="5659"/>
                      <a:pt x="2056" y="7914"/>
                      <a:pt x="0" y="10648"/>
                    </a:cubicBezTo>
                    <a:cubicBezTo>
                      <a:pt x="0" y="10648"/>
                      <a:pt x="0" y="12736"/>
                      <a:pt x="0" y="12527"/>
                    </a:cubicBezTo>
                    <a:cubicBezTo>
                      <a:pt x="3413" y="11462"/>
                      <a:pt x="6899" y="10659"/>
                      <a:pt x="10438" y="10126"/>
                    </a:cubicBezTo>
                    <a:cubicBezTo>
                      <a:pt x="14122" y="9427"/>
                      <a:pt x="17859" y="8999"/>
                      <a:pt x="21606" y="8874"/>
                    </a:cubicBezTo>
                    <a:cubicBezTo>
                      <a:pt x="26710" y="8394"/>
                      <a:pt x="31867" y="8968"/>
                      <a:pt x="36741" y="10544"/>
                    </a:cubicBezTo>
                    <a:cubicBezTo>
                      <a:pt x="42001" y="12517"/>
                      <a:pt x="46907" y="15335"/>
                      <a:pt x="51249" y="18894"/>
                    </a:cubicBezTo>
                    <a:cubicBezTo>
                      <a:pt x="57721" y="23487"/>
                      <a:pt x="58765" y="24426"/>
                      <a:pt x="63461" y="27662"/>
                    </a:cubicBezTo>
                    <a:cubicBezTo>
                      <a:pt x="63461" y="27662"/>
                      <a:pt x="64088" y="26931"/>
                      <a:pt x="64088" y="26618"/>
                    </a:cubicBezTo>
                    <a:cubicBezTo>
                      <a:pt x="59694" y="14761"/>
                      <a:pt x="49997" y="5638"/>
                      <a:pt x="37889" y="1985"/>
                    </a:cubicBezTo>
                    <a:close/>
                  </a:path>
                </a:pathLst>
              </a:custGeom>
              <a:solidFill>
                <a:srgbClr val="263238"/>
              </a:solidFill>
              <a:ln w="104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172" name="Полилиния: фигура 171">
                <a:extLst>
                  <a:ext uri="{FF2B5EF4-FFF2-40B4-BE49-F238E27FC236}">
                    <a16:creationId xmlns:a16="http://schemas.microsoft.com/office/drawing/2014/main" id="{9ABBAC70-42BA-34BC-AD47-EC049F929B2F}"/>
                  </a:ext>
                </a:extLst>
              </p:cNvPr>
              <p:cNvSpPr/>
              <p:nvPr/>
            </p:nvSpPr>
            <p:spPr>
              <a:xfrm>
                <a:off x="14733726" y="6388168"/>
                <a:ext cx="36324" cy="36323"/>
              </a:xfrm>
              <a:custGeom>
                <a:avLst/>
                <a:gdLst>
                  <a:gd name="connsiteX0" fmla="*/ 36324 w 36324"/>
                  <a:gd name="connsiteY0" fmla="*/ 18058 h 36323"/>
                  <a:gd name="connsiteX1" fmla="*/ 18266 w 36324"/>
                  <a:gd name="connsiteY1" fmla="*/ 36324 h 36323"/>
                  <a:gd name="connsiteX2" fmla="*/ 0 w 36324"/>
                  <a:gd name="connsiteY2" fmla="*/ 18266 h 36323"/>
                  <a:gd name="connsiteX3" fmla="*/ 18058 w 36324"/>
                  <a:gd name="connsiteY3" fmla="*/ 0 h 36323"/>
                  <a:gd name="connsiteX4" fmla="*/ 18162 w 36324"/>
                  <a:gd name="connsiteY4" fmla="*/ 0 h 36323"/>
                  <a:gd name="connsiteX5" fmla="*/ 36324 w 36324"/>
                  <a:gd name="connsiteY5" fmla="*/ 17953 h 36323"/>
                  <a:gd name="connsiteX6" fmla="*/ 36324 w 36324"/>
                  <a:gd name="connsiteY6" fmla="*/ 18058 h 363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6324" h="36323">
                    <a:moveTo>
                      <a:pt x="36324" y="18058"/>
                    </a:moveTo>
                    <a:cubicBezTo>
                      <a:pt x="36386" y="28088"/>
                      <a:pt x="28297" y="36261"/>
                      <a:pt x="18266" y="36324"/>
                    </a:cubicBezTo>
                    <a:cubicBezTo>
                      <a:pt x="8236" y="36376"/>
                      <a:pt x="63" y="28297"/>
                      <a:pt x="0" y="18266"/>
                    </a:cubicBezTo>
                    <a:cubicBezTo>
                      <a:pt x="-52" y="8236"/>
                      <a:pt x="8027" y="63"/>
                      <a:pt x="18058" y="0"/>
                    </a:cubicBezTo>
                    <a:cubicBezTo>
                      <a:pt x="18089" y="0"/>
                      <a:pt x="18131" y="0"/>
                      <a:pt x="18162" y="0"/>
                    </a:cubicBezTo>
                    <a:cubicBezTo>
                      <a:pt x="28130" y="-62"/>
                      <a:pt x="36261" y="7985"/>
                      <a:pt x="36324" y="17953"/>
                    </a:cubicBezTo>
                    <a:cubicBezTo>
                      <a:pt x="36324" y="17985"/>
                      <a:pt x="36324" y="18026"/>
                      <a:pt x="36324" y="18058"/>
                    </a:cubicBezTo>
                    <a:close/>
                  </a:path>
                </a:pathLst>
              </a:custGeom>
              <a:solidFill>
                <a:srgbClr val="263238"/>
              </a:solidFill>
              <a:ln w="104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</p:grpSp>
        <p:grpSp>
          <p:nvGrpSpPr>
            <p:cNvPr id="173" name="Рисунок 5">
              <a:extLst>
                <a:ext uri="{FF2B5EF4-FFF2-40B4-BE49-F238E27FC236}">
                  <a16:creationId xmlns:a16="http://schemas.microsoft.com/office/drawing/2014/main" id="{20F57DD5-A0AB-27A9-E674-2E060BFE1F16}"/>
                </a:ext>
              </a:extLst>
            </p:cNvPr>
            <p:cNvGrpSpPr/>
            <p:nvPr/>
          </p:nvGrpSpPr>
          <p:grpSpPr>
            <a:xfrm>
              <a:off x="13698455" y="6515281"/>
              <a:ext cx="412436" cy="856020"/>
              <a:chOff x="13698455" y="6515281"/>
              <a:chExt cx="412436" cy="856020"/>
            </a:xfrm>
          </p:grpSpPr>
          <p:sp>
            <p:nvSpPr>
              <p:cNvPr id="174" name="Полилиния: фигура 173">
                <a:extLst>
                  <a:ext uri="{FF2B5EF4-FFF2-40B4-BE49-F238E27FC236}">
                    <a16:creationId xmlns:a16="http://schemas.microsoft.com/office/drawing/2014/main" id="{E1064721-1B58-046A-A080-2C9DAF4F6450}"/>
                  </a:ext>
                </a:extLst>
              </p:cNvPr>
              <p:cNvSpPr/>
              <p:nvPr/>
            </p:nvSpPr>
            <p:spPr>
              <a:xfrm>
                <a:off x="13852153" y="6958175"/>
                <a:ext cx="145930" cy="382498"/>
              </a:xfrm>
              <a:custGeom>
                <a:avLst/>
                <a:gdLst>
                  <a:gd name="connsiteX0" fmla="*/ 56051 w 145930"/>
                  <a:gd name="connsiteY0" fmla="*/ 378473 h 382498"/>
                  <a:gd name="connsiteX1" fmla="*/ 41020 w 145930"/>
                  <a:gd name="connsiteY1" fmla="*/ 381709 h 382498"/>
                  <a:gd name="connsiteX2" fmla="*/ 32566 w 145930"/>
                  <a:gd name="connsiteY2" fmla="*/ 376177 h 382498"/>
                  <a:gd name="connsiteX3" fmla="*/ 20876 w 145930"/>
                  <a:gd name="connsiteY3" fmla="*/ 310941 h 382498"/>
                  <a:gd name="connsiteX4" fmla="*/ 2192 w 145930"/>
                  <a:gd name="connsiteY4" fmla="*/ 287039 h 382498"/>
                  <a:gd name="connsiteX5" fmla="*/ 13256 w 145930"/>
                  <a:gd name="connsiteY5" fmla="*/ 248523 h 382498"/>
                  <a:gd name="connsiteX6" fmla="*/ 17953 w 145930"/>
                  <a:gd name="connsiteY6" fmla="*/ 228796 h 382498"/>
                  <a:gd name="connsiteX7" fmla="*/ 22650 w 145930"/>
                  <a:gd name="connsiteY7" fmla="*/ 177442 h 382498"/>
                  <a:gd name="connsiteX8" fmla="*/ 0 w 145930"/>
                  <a:gd name="connsiteY8" fmla="*/ 0 h 382498"/>
                  <a:gd name="connsiteX9" fmla="*/ 75778 w 145930"/>
                  <a:gd name="connsiteY9" fmla="*/ 13987 h 382498"/>
                  <a:gd name="connsiteX10" fmla="*/ 80371 w 145930"/>
                  <a:gd name="connsiteY10" fmla="*/ 187358 h 382498"/>
                  <a:gd name="connsiteX11" fmla="*/ 98846 w 145930"/>
                  <a:gd name="connsiteY11" fmla="*/ 254577 h 382498"/>
                  <a:gd name="connsiteX12" fmla="*/ 142058 w 145930"/>
                  <a:gd name="connsiteY12" fmla="*/ 309480 h 382498"/>
                  <a:gd name="connsiteX13" fmla="*/ 145816 w 145930"/>
                  <a:gd name="connsiteY13" fmla="*/ 314177 h 382498"/>
                  <a:gd name="connsiteX14" fmla="*/ 140805 w 145930"/>
                  <a:gd name="connsiteY14" fmla="*/ 323258 h 382498"/>
                  <a:gd name="connsiteX15" fmla="*/ 130368 w 145930"/>
                  <a:gd name="connsiteY15" fmla="*/ 325345 h 382498"/>
                  <a:gd name="connsiteX16" fmla="*/ 91122 w 145930"/>
                  <a:gd name="connsiteY16" fmla="*/ 346220 h 382498"/>
                  <a:gd name="connsiteX17" fmla="*/ 58243 w 145930"/>
                  <a:gd name="connsiteY17" fmla="*/ 377534 h 3824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45930" h="382498">
                    <a:moveTo>
                      <a:pt x="56051" y="378473"/>
                    </a:moveTo>
                    <a:cubicBezTo>
                      <a:pt x="52011" y="382231"/>
                      <a:pt x="46250" y="383473"/>
                      <a:pt x="41020" y="381709"/>
                    </a:cubicBezTo>
                    <a:cubicBezTo>
                      <a:pt x="37899" y="380373"/>
                      <a:pt x="35040" y="378505"/>
                      <a:pt x="32566" y="376177"/>
                    </a:cubicBezTo>
                    <a:cubicBezTo>
                      <a:pt x="17431" y="358537"/>
                      <a:pt x="32566" y="330877"/>
                      <a:pt x="20876" y="310941"/>
                    </a:cubicBezTo>
                    <a:cubicBezTo>
                      <a:pt x="15552" y="302278"/>
                      <a:pt x="5741" y="296537"/>
                      <a:pt x="2192" y="287039"/>
                    </a:cubicBezTo>
                    <a:cubicBezTo>
                      <a:pt x="-3131" y="272634"/>
                      <a:pt x="9081" y="261153"/>
                      <a:pt x="13256" y="248523"/>
                    </a:cubicBezTo>
                    <a:cubicBezTo>
                      <a:pt x="15239" y="242052"/>
                      <a:pt x="16805" y="235465"/>
                      <a:pt x="17953" y="228796"/>
                    </a:cubicBezTo>
                    <a:cubicBezTo>
                      <a:pt x="21022" y="211845"/>
                      <a:pt x="22598" y="194664"/>
                      <a:pt x="22650" y="177442"/>
                    </a:cubicBezTo>
                    <a:cubicBezTo>
                      <a:pt x="21617" y="117644"/>
                      <a:pt x="14018" y="58138"/>
                      <a:pt x="0" y="0"/>
                    </a:cubicBezTo>
                    <a:lnTo>
                      <a:pt x="75778" y="13987"/>
                    </a:lnTo>
                    <a:cubicBezTo>
                      <a:pt x="75778" y="13987"/>
                      <a:pt x="75778" y="119304"/>
                      <a:pt x="80371" y="187358"/>
                    </a:cubicBezTo>
                    <a:cubicBezTo>
                      <a:pt x="80882" y="210947"/>
                      <a:pt x="87228" y="234046"/>
                      <a:pt x="98846" y="254577"/>
                    </a:cubicBezTo>
                    <a:cubicBezTo>
                      <a:pt x="110139" y="275129"/>
                      <a:pt x="124742" y="293677"/>
                      <a:pt x="142058" y="309480"/>
                    </a:cubicBezTo>
                    <a:cubicBezTo>
                      <a:pt x="143676" y="310722"/>
                      <a:pt x="144960" y="312329"/>
                      <a:pt x="145816" y="314177"/>
                    </a:cubicBezTo>
                    <a:cubicBezTo>
                      <a:pt x="146452" y="317997"/>
                      <a:pt x="144386" y="321765"/>
                      <a:pt x="140805" y="323258"/>
                    </a:cubicBezTo>
                    <a:cubicBezTo>
                      <a:pt x="137455" y="324479"/>
                      <a:pt x="133937" y="325178"/>
                      <a:pt x="130368" y="325345"/>
                    </a:cubicBezTo>
                    <a:cubicBezTo>
                      <a:pt x="115494" y="328226"/>
                      <a:pt x="101820" y="335491"/>
                      <a:pt x="91122" y="346220"/>
                    </a:cubicBezTo>
                    <a:cubicBezTo>
                      <a:pt x="80058" y="356658"/>
                      <a:pt x="70246" y="368140"/>
                      <a:pt x="58243" y="377534"/>
                    </a:cubicBezTo>
                    <a:close/>
                  </a:path>
                </a:pathLst>
              </a:custGeom>
              <a:solidFill>
                <a:srgbClr val="455A64"/>
              </a:solidFill>
              <a:ln w="104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175" name="Полилиния: фигура 174">
                <a:extLst>
                  <a:ext uri="{FF2B5EF4-FFF2-40B4-BE49-F238E27FC236}">
                    <a16:creationId xmlns:a16="http://schemas.microsoft.com/office/drawing/2014/main" id="{6B82F7DD-EF36-0901-48B9-7216BF2CD40F}"/>
                  </a:ext>
                </a:extLst>
              </p:cNvPr>
              <p:cNvSpPr/>
              <p:nvPr/>
            </p:nvSpPr>
            <p:spPr>
              <a:xfrm>
                <a:off x="13852466" y="6957862"/>
                <a:ext cx="91169" cy="382498"/>
              </a:xfrm>
              <a:custGeom>
                <a:avLst/>
                <a:gdLst>
                  <a:gd name="connsiteX0" fmla="*/ 74421 w 91169"/>
                  <a:gd name="connsiteY0" fmla="*/ 297267 h 382498"/>
                  <a:gd name="connsiteX1" fmla="*/ 33610 w 91169"/>
                  <a:gd name="connsiteY1" fmla="*/ 246227 h 382498"/>
                  <a:gd name="connsiteX2" fmla="*/ 37889 w 91169"/>
                  <a:gd name="connsiteY2" fmla="*/ 122748 h 382498"/>
                  <a:gd name="connsiteX3" fmla="*/ 42168 w 91169"/>
                  <a:gd name="connsiteY3" fmla="*/ 60121 h 382498"/>
                  <a:gd name="connsiteX4" fmla="*/ 67010 w 91169"/>
                  <a:gd name="connsiteY4" fmla="*/ 64192 h 382498"/>
                  <a:gd name="connsiteX5" fmla="*/ 75778 w 91169"/>
                  <a:gd name="connsiteY5" fmla="*/ 64192 h 382498"/>
                  <a:gd name="connsiteX6" fmla="*/ 75778 w 91169"/>
                  <a:gd name="connsiteY6" fmla="*/ 13987 h 382498"/>
                  <a:gd name="connsiteX7" fmla="*/ 0 w 91169"/>
                  <a:gd name="connsiteY7" fmla="*/ 0 h 382498"/>
                  <a:gd name="connsiteX8" fmla="*/ 22650 w 91169"/>
                  <a:gd name="connsiteY8" fmla="*/ 177442 h 382498"/>
                  <a:gd name="connsiteX9" fmla="*/ 17953 w 91169"/>
                  <a:gd name="connsiteY9" fmla="*/ 228796 h 382498"/>
                  <a:gd name="connsiteX10" fmla="*/ 13256 w 91169"/>
                  <a:gd name="connsiteY10" fmla="*/ 248523 h 382498"/>
                  <a:gd name="connsiteX11" fmla="*/ 2192 w 91169"/>
                  <a:gd name="connsiteY11" fmla="*/ 287039 h 382498"/>
                  <a:gd name="connsiteX12" fmla="*/ 20771 w 91169"/>
                  <a:gd name="connsiteY12" fmla="*/ 310941 h 382498"/>
                  <a:gd name="connsiteX13" fmla="*/ 32566 w 91169"/>
                  <a:gd name="connsiteY13" fmla="*/ 376177 h 382498"/>
                  <a:gd name="connsiteX14" fmla="*/ 41020 w 91169"/>
                  <a:gd name="connsiteY14" fmla="*/ 381709 h 382498"/>
                  <a:gd name="connsiteX15" fmla="*/ 56051 w 91169"/>
                  <a:gd name="connsiteY15" fmla="*/ 378473 h 382498"/>
                  <a:gd name="connsiteX16" fmla="*/ 57721 w 91169"/>
                  <a:gd name="connsiteY16" fmla="*/ 377221 h 382498"/>
                  <a:gd name="connsiteX17" fmla="*/ 59808 w 91169"/>
                  <a:gd name="connsiteY17" fmla="*/ 375551 h 382498"/>
                  <a:gd name="connsiteX18" fmla="*/ 71707 w 91169"/>
                  <a:gd name="connsiteY18" fmla="*/ 337453 h 382498"/>
                  <a:gd name="connsiteX19" fmla="*/ 74421 w 91169"/>
                  <a:gd name="connsiteY19" fmla="*/ 297267 h 3824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91169" h="382498">
                    <a:moveTo>
                      <a:pt x="74421" y="297267"/>
                    </a:moveTo>
                    <a:cubicBezTo>
                      <a:pt x="51458" y="285577"/>
                      <a:pt x="29852" y="275035"/>
                      <a:pt x="33610" y="246227"/>
                    </a:cubicBezTo>
                    <a:cubicBezTo>
                      <a:pt x="39987" y="205384"/>
                      <a:pt x="41427" y="163925"/>
                      <a:pt x="37889" y="122748"/>
                    </a:cubicBezTo>
                    <a:cubicBezTo>
                      <a:pt x="32461" y="80997"/>
                      <a:pt x="42064" y="60121"/>
                      <a:pt x="42168" y="60121"/>
                    </a:cubicBezTo>
                    <a:cubicBezTo>
                      <a:pt x="50362" y="61979"/>
                      <a:pt x="58660" y="63336"/>
                      <a:pt x="67010" y="64192"/>
                    </a:cubicBezTo>
                    <a:cubicBezTo>
                      <a:pt x="69933" y="64192"/>
                      <a:pt x="72856" y="64192"/>
                      <a:pt x="75778" y="64192"/>
                    </a:cubicBezTo>
                    <a:cubicBezTo>
                      <a:pt x="75778" y="34966"/>
                      <a:pt x="75778" y="13987"/>
                      <a:pt x="75778" y="13987"/>
                    </a:cubicBezTo>
                    <a:lnTo>
                      <a:pt x="0" y="0"/>
                    </a:lnTo>
                    <a:cubicBezTo>
                      <a:pt x="14018" y="58138"/>
                      <a:pt x="21617" y="117644"/>
                      <a:pt x="22650" y="177442"/>
                    </a:cubicBezTo>
                    <a:cubicBezTo>
                      <a:pt x="22598" y="194664"/>
                      <a:pt x="21022" y="211845"/>
                      <a:pt x="17953" y="228796"/>
                    </a:cubicBezTo>
                    <a:cubicBezTo>
                      <a:pt x="16794" y="235465"/>
                      <a:pt x="15229" y="242052"/>
                      <a:pt x="13256" y="248523"/>
                    </a:cubicBezTo>
                    <a:cubicBezTo>
                      <a:pt x="9081" y="261153"/>
                      <a:pt x="-3131" y="272634"/>
                      <a:pt x="2192" y="287039"/>
                    </a:cubicBezTo>
                    <a:cubicBezTo>
                      <a:pt x="5741" y="296537"/>
                      <a:pt x="15552" y="302278"/>
                      <a:pt x="20771" y="310941"/>
                    </a:cubicBezTo>
                    <a:cubicBezTo>
                      <a:pt x="32879" y="330877"/>
                      <a:pt x="17431" y="358537"/>
                      <a:pt x="32566" y="376177"/>
                    </a:cubicBezTo>
                    <a:cubicBezTo>
                      <a:pt x="35040" y="378505"/>
                      <a:pt x="37899" y="380373"/>
                      <a:pt x="41020" y="381709"/>
                    </a:cubicBezTo>
                    <a:cubicBezTo>
                      <a:pt x="46250" y="383473"/>
                      <a:pt x="52011" y="382231"/>
                      <a:pt x="56051" y="378473"/>
                    </a:cubicBezTo>
                    <a:lnTo>
                      <a:pt x="57721" y="377221"/>
                    </a:lnTo>
                    <a:lnTo>
                      <a:pt x="59808" y="375551"/>
                    </a:lnTo>
                    <a:cubicBezTo>
                      <a:pt x="54882" y="361616"/>
                      <a:pt x="59725" y="346106"/>
                      <a:pt x="71707" y="337453"/>
                    </a:cubicBezTo>
                    <a:cubicBezTo>
                      <a:pt x="96862" y="318665"/>
                      <a:pt x="97489" y="308853"/>
                      <a:pt x="74421" y="297267"/>
                    </a:cubicBezTo>
                    <a:close/>
                  </a:path>
                </a:pathLst>
              </a:custGeom>
              <a:solidFill>
                <a:srgbClr val="000000">
                  <a:alpha val="5000"/>
                </a:srgbClr>
              </a:solidFill>
              <a:ln w="104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176" name="Полилиния: фигура 175">
                <a:extLst>
                  <a:ext uri="{FF2B5EF4-FFF2-40B4-BE49-F238E27FC236}">
                    <a16:creationId xmlns:a16="http://schemas.microsoft.com/office/drawing/2014/main" id="{77351FB3-F742-BD0F-F8F0-A34BD8174ACA}"/>
                  </a:ext>
                </a:extLst>
              </p:cNvPr>
              <p:cNvSpPr/>
              <p:nvPr/>
            </p:nvSpPr>
            <p:spPr>
              <a:xfrm>
                <a:off x="13949927" y="7267093"/>
                <a:ext cx="82564" cy="87612"/>
              </a:xfrm>
              <a:custGeom>
                <a:avLst/>
                <a:gdLst>
                  <a:gd name="connsiteX0" fmla="*/ 28 w 82564"/>
                  <a:gd name="connsiteY0" fmla="*/ 24569 h 87612"/>
                  <a:gd name="connsiteX1" fmla="*/ 44075 w 82564"/>
                  <a:gd name="connsiteY1" fmla="*/ 249 h 87612"/>
                  <a:gd name="connsiteX2" fmla="*/ 72779 w 82564"/>
                  <a:gd name="connsiteY2" fmla="*/ 87613 h 87612"/>
                  <a:gd name="connsiteX3" fmla="*/ 23095 w 82564"/>
                  <a:gd name="connsiteY3" fmla="*/ 62667 h 87612"/>
                  <a:gd name="connsiteX4" fmla="*/ 28 w 82564"/>
                  <a:gd name="connsiteY4" fmla="*/ 24569 h 876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2564" h="87612">
                    <a:moveTo>
                      <a:pt x="28" y="24569"/>
                    </a:moveTo>
                    <a:cubicBezTo>
                      <a:pt x="28" y="24569"/>
                      <a:pt x="19442" y="-2882"/>
                      <a:pt x="44075" y="249"/>
                    </a:cubicBezTo>
                    <a:cubicBezTo>
                      <a:pt x="108267" y="41269"/>
                      <a:pt x="72779" y="87613"/>
                      <a:pt x="72779" y="87613"/>
                    </a:cubicBezTo>
                    <a:cubicBezTo>
                      <a:pt x="54429" y="83490"/>
                      <a:pt x="37364" y="74931"/>
                      <a:pt x="23095" y="62667"/>
                    </a:cubicBezTo>
                    <a:cubicBezTo>
                      <a:pt x="-1747" y="41791"/>
                      <a:pt x="28" y="24569"/>
                      <a:pt x="28" y="24569"/>
                    </a:cubicBezTo>
                    <a:close/>
                  </a:path>
                </a:pathLst>
              </a:custGeom>
              <a:solidFill>
                <a:srgbClr val="263238"/>
              </a:solidFill>
              <a:ln w="104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177" name="Полилиния: фигура 176">
                <a:extLst>
                  <a:ext uri="{FF2B5EF4-FFF2-40B4-BE49-F238E27FC236}">
                    <a16:creationId xmlns:a16="http://schemas.microsoft.com/office/drawing/2014/main" id="{23781B9B-C894-899A-E6EC-A0E4827EE0EA}"/>
                  </a:ext>
                </a:extLst>
              </p:cNvPr>
              <p:cNvSpPr/>
              <p:nvPr/>
            </p:nvSpPr>
            <p:spPr>
              <a:xfrm>
                <a:off x="13879439" y="7279089"/>
                <a:ext cx="107562" cy="92212"/>
              </a:xfrm>
              <a:custGeom>
                <a:avLst/>
                <a:gdLst>
                  <a:gd name="connsiteX0" fmla="*/ 20937 w 107562"/>
                  <a:gd name="connsiteY0" fmla="*/ 67371 h 92212"/>
                  <a:gd name="connsiteX1" fmla="*/ 61 w 107562"/>
                  <a:gd name="connsiteY1" fmla="*/ 42320 h 92212"/>
                  <a:gd name="connsiteX2" fmla="*/ 14883 w 107562"/>
                  <a:gd name="connsiteY2" fmla="*/ 18000 h 92212"/>
                  <a:gd name="connsiteX3" fmla="*/ 40455 w 107562"/>
                  <a:gd name="connsiteY3" fmla="*/ 4118 h 92212"/>
                  <a:gd name="connsiteX4" fmla="*/ 87947 w 107562"/>
                  <a:gd name="connsiteY4" fmla="*/ 9546 h 92212"/>
                  <a:gd name="connsiteX5" fmla="*/ 104752 w 107562"/>
                  <a:gd name="connsiteY5" fmla="*/ 40859 h 92212"/>
                  <a:gd name="connsiteX6" fmla="*/ 102456 w 107562"/>
                  <a:gd name="connsiteY6" fmla="*/ 92213 h 92212"/>
                  <a:gd name="connsiteX7" fmla="*/ 51624 w 107562"/>
                  <a:gd name="connsiteY7" fmla="*/ 81775 h 92212"/>
                  <a:gd name="connsiteX8" fmla="*/ 20937 w 107562"/>
                  <a:gd name="connsiteY8" fmla="*/ 67371 h 922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7562" h="92212">
                    <a:moveTo>
                      <a:pt x="20937" y="67371"/>
                    </a:moveTo>
                    <a:cubicBezTo>
                      <a:pt x="9142" y="60691"/>
                      <a:pt x="-878" y="52027"/>
                      <a:pt x="61" y="42320"/>
                    </a:cubicBezTo>
                    <a:cubicBezTo>
                      <a:pt x="1721" y="32624"/>
                      <a:pt x="7023" y="23918"/>
                      <a:pt x="14883" y="18000"/>
                    </a:cubicBezTo>
                    <a:cubicBezTo>
                      <a:pt x="22659" y="12103"/>
                      <a:pt x="31280" y="7427"/>
                      <a:pt x="40455" y="4118"/>
                    </a:cubicBezTo>
                    <a:cubicBezTo>
                      <a:pt x="56081" y="-2917"/>
                      <a:pt x="74305" y="-830"/>
                      <a:pt x="87947" y="9546"/>
                    </a:cubicBezTo>
                    <a:cubicBezTo>
                      <a:pt x="96506" y="18105"/>
                      <a:pt x="102351" y="29002"/>
                      <a:pt x="104752" y="40859"/>
                    </a:cubicBezTo>
                    <a:cubicBezTo>
                      <a:pt x="109167" y="57820"/>
                      <a:pt x="108363" y="75711"/>
                      <a:pt x="102456" y="92213"/>
                    </a:cubicBezTo>
                    <a:cubicBezTo>
                      <a:pt x="85244" y="90219"/>
                      <a:pt x="68230" y="86722"/>
                      <a:pt x="51624" y="81775"/>
                    </a:cubicBezTo>
                    <a:cubicBezTo>
                      <a:pt x="41029" y="77788"/>
                      <a:pt x="30769" y="72976"/>
                      <a:pt x="20937" y="67371"/>
                    </a:cubicBezTo>
                    <a:close/>
                  </a:path>
                </a:pathLst>
              </a:custGeom>
              <a:solidFill>
                <a:srgbClr val="37474F"/>
              </a:solidFill>
              <a:ln w="104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178" name="Полилиния: фигура 177">
                <a:extLst>
                  <a:ext uri="{FF2B5EF4-FFF2-40B4-BE49-F238E27FC236}">
                    <a16:creationId xmlns:a16="http://schemas.microsoft.com/office/drawing/2014/main" id="{B162746F-2271-476B-A4C1-E65B9CCE0DBA}"/>
                  </a:ext>
                </a:extLst>
              </p:cNvPr>
              <p:cNvSpPr/>
              <p:nvPr/>
            </p:nvSpPr>
            <p:spPr>
              <a:xfrm>
                <a:off x="13856978" y="6712330"/>
                <a:ext cx="253913" cy="317134"/>
              </a:xfrm>
              <a:custGeom>
                <a:avLst/>
                <a:gdLst>
                  <a:gd name="connsiteX0" fmla="*/ 248082 w 253913"/>
                  <a:gd name="connsiteY0" fmla="*/ 177164 h 317134"/>
                  <a:gd name="connsiteX1" fmla="*/ 233260 w 253913"/>
                  <a:gd name="connsiteY1" fmla="*/ 122470 h 317134"/>
                  <a:gd name="connsiteX2" fmla="*/ 243719 w 253913"/>
                  <a:gd name="connsiteY2" fmla="*/ 50606 h 317134"/>
                  <a:gd name="connsiteX3" fmla="*/ 238688 w 253913"/>
                  <a:gd name="connsiteY3" fmla="*/ 44813 h 317134"/>
                  <a:gd name="connsiteX4" fmla="*/ 237018 w 253913"/>
                  <a:gd name="connsiteY4" fmla="*/ 42100 h 317134"/>
                  <a:gd name="connsiteX5" fmla="*/ 238166 w 253913"/>
                  <a:gd name="connsiteY5" fmla="*/ 40325 h 317134"/>
                  <a:gd name="connsiteX6" fmla="*/ 242341 w 253913"/>
                  <a:gd name="connsiteY6" fmla="*/ 16005 h 317134"/>
                  <a:gd name="connsiteX7" fmla="*/ 214054 w 253913"/>
                  <a:gd name="connsiteY7" fmla="*/ 35 h 317134"/>
                  <a:gd name="connsiteX8" fmla="*/ 182741 w 253913"/>
                  <a:gd name="connsiteY8" fmla="*/ 7968 h 317134"/>
                  <a:gd name="connsiteX9" fmla="*/ 155185 w 253913"/>
                  <a:gd name="connsiteY9" fmla="*/ 4941 h 317134"/>
                  <a:gd name="connsiteX10" fmla="*/ 97256 w 253913"/>
                  <a:gd name="connsiteY10" fmla="*/ 10264 h 317134"/>
                  <a:gd name="connsiteX11" fmla="*/ 21582 w 253913"/>
                  <a:gd name="connsiteY11" fmla="*/ 78005 h 317134"/>
                  <a:gd name="connsiteX12" fmla="*/ 2272 w 253913"/>
                  <a:gd name="connsiteY12" fmla="*/ 112137 h 317134"/>
                  <a:gd name="connsiteX13" fmla="*/ 1124 w 253913"/>
                  <a:gd name="connsiteY13" fmla="*/ 148460 h 317134"/>
                  <a:gd name="connsiteX14" fmla="*/ 8535 w 253913"/>
                  <a:gd name="connsiteY14" fmla="*/ 194073 h 317134"/>
                  <a:gd name="connsiteX15" fmla="*/ 29932 w 253913"/>
                  <a:gd name="connsiteY15" fmla="*/ 195952 h 317134"/>
                  <a:gd name="connsiteX16" fmla="*/ 60849 w 253913"/>
                  <a:gd name="connsiteY16" fmla="*/ 258715 h 317134"/>
                  <a:gd name="connsiteX17" fmla="*/ 100596 w 253913"/>
                  <a:gd name="connsiteY17" fmla="*/ 255239 h 317134"/>
                  <a:gd name="connsiteX18" fmla="*/ 163296 w 253913"/>
                  <a:gd name="connsiteY18" fmla="*/ 307052 h 317134"/>
                  <a:gd name="connsiteX19" fmla="*/ 192448 w 253913"/>
                  <a:gd name="connsiteY19" fmla="*/ 295737 h 317134"/>
                  <a:gd name="connsiteX20" fmla="*/ 206957 w 253913"/>
                  <a:gd name="connsiteY20" fmla="*/ 317135 h 317134"/>
                  <a:gd name="connsiteX21" fmla="*/ 212280 w 253913"/>
                  <a:gd name="connsiteY21" fmla="*/ 298764 h 317134"/>
                  <a:gd name="connsiteX22" fmla="*/ 207374 w 253913"/>
                  <a:gd name="connsiteY22" fmla="*/ 280289 h 317134"/>
                  <a:gd name="connsiteX23" fmla="*/ 205809 w 253913"/>
                  <a:gd name="connsiteY23" fmla="*/ 271313 h 317134"/>
                  <a:gd name="connsiteX24" fmla="*/ 211341 w 253913"/>
                  <a:gd name="connsiteY24" fmla="*/ 264111 h 317134"/>
                  <a:gd name="connsiteX25" fmla="*/ 212280 w 253913"/>
                  <a:gd name="connsiteY25" fmla="*/ 216932 h 317134"/>
                  <a:gd name="connsiteX26" fmla="*/ 248082 w 253913"/>
                  <a:gd name="connsiteY26" fmla="*/ 177164 h 3171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253913" h="317134">
                    <a:moveTo>
                      <a:pt x="248082" y="177164"/>
                    </a:moveTo>
                    <a:cubicBezTo>
                      <a:pt x="249240" y="157802"/>
                      <a:pt x="244042" y="138597"/>
                      <a:pt x="233260" y="122470"/>
                    </a:cubicBezTo>
                    <a:cubicBezTo>
                      <a:pt x="255993" y="105509"/>
                      <a:pt x="260680" y="73340"/>
                      <a:pt x="243719" y="50606"/>
                    </a:cubicBezTo>
                    <a:cubicBezTo>
                      <a:pt x="242184" y="48550"/>
                      <a:pt x="240504" y="46619"/>
                      <a:pt x="238688" y="44813"/>
                    </a:cubicBezTo>
                    <a:cubicBezTo>
                      <a:pt x="237853" y="44083"/>
                      <a:pt x="236809" y="43248"/>
                      <a:pt x="237018" y="42100"/>
                    </a:cubicBezTo>
                    <a:cubicBezTo>
                      <a:pt x="237195" y="41400"/>
                      <a:pt x="237602" y="40774"/>
                      <a:pt x="238166" y="40325"/>
                    </a:cubicBezTo>
                    <a:cubicBezTo>
                      <a:pt x="244136" y="33708"/>
                      <a:pt x="245764" y="24241"/>
                      <a:pt x="242341" y="16005"/>
                    </a:cubicBezTo>
                    <a:cubicBezTo>
                      <a:pt x="236767" y="5682"/>
                      <a:pt x="225766" y="-528"/>
                      <a:pt x="214054" y="35"/>
                    </a:cubicBezTo>
                    <a:cubicBezTo>
                      <a:pt x="203241" y="870"/>
                      <a:pt x="192646" y="3553"/>
                      <a:pt x="182741" y="7968"/>
                    </a:cubicBezTo>
                    <a:cubicBezTo>
                      <a:pt x="174391" y="10891"/>
                      <a:pt x="163953" y="6194"/>
                      <a:pt x="155185" y="4941"/>
                    </a:cubicBezTo>
                    <a:cubicBezTo>
                      <a:pt x="135750" y="1392"/>
                      <a:pt x="115720" y="3240"/>
                      <a:pt x="97256" y="10264"/>
                    </a:cubicBezTo>
                    <a:cubicBezTo>
                      <a:pt x="65943" y="24042"/>
                      <a:pt x="42353" y="50763"/>
                      <a:pt x="21582" y="78005"/>
                    </a:cubicBezTo>
                    <a:cubicBezTo>
                      <a:pt x="13044" y="88057"/>
                      <a:pt x="6499" y="99643"/>
                      <a:pt x="2272" y="112137"/>
                    </a:cubicBezTo>
                    <a:cubicBezTo>
                      <a:pt x="-306" y="124078"/>
                      <a:pt x="-692" y="136384"/>
                      <a:pt x="1124" y="148460"/>
                    </a:cubicBezTo>
                    <a:cubicBezTo>
                      <a:pt x="2648" y="163804"/>
                      <a:pt x="5122" y="179033"/>
                      <a:pt x="8535" y="194073"/>
                    </a:cubicBezTo>
                    <a:cubicBezTo>
                      <a:pt x="15466" y="196151"/>
                      <a:pt x="22751" y="196787"/>
                      <a:pt x="29932" y="195952"/>
                    </a:cubicBezTo>
                    <a:cubicBezTo>
                      <a:pt x="21133" y="221827"/>
                      <a:pt x="34984" y="249926"/>
                      <a:pt x="60849" y="258715"/>
                    </a:cubicBezTo>
                    <a:cubicBezTo>
                      <a:pt x="74001" y="263192"/>
                      <a:pt x="88425" y="261929"/>
                      <a:pt x="100596" y="255239"/>
                    </a:cubicBezTo>
                    <a:cubicBezTo>
                      <a:pt x="103602" y="286855"/>
                      <a:pt x="131669" y="310058"/>
                      <a:pt x="163296" y="307052"/>
                    </a:cubicBezTo>
                    <a:cubicBezTo>
                      <a:pt x="173869" y="306050"/>
                      <a:pt x="183962" y="302125"/>
                      <a:pt x="192448" y="295737"/>
                    </a:cubicBezTo>
                    <a:cubicBezTo>
                      <a:pt x="195569" y="303900"/>
                      <a:pt x="200527" y="311216"/>
                      <a:pt x="206957" y="317135"/>
                    </a:cubicBezTo>
                    <a:cubicBezTo>
                      <a:pt x="210505" y="311665"/>
                      <a:pt x="212353" y="305277"/>
                      <a:pt x="212280" y="298764"/>
                    </a:cubicBezTo>
                    <a:cubicBezTo>
                      <a:pt x="211779" y="292355"/>
                      <a:pt x="210119" y="286103"/>
                      <a:pt x="207374" y="280289"/>
                    </a:cubicBezTo>
                    <a:cubicBezTo>
                      <a:pt x="205892" y="277544"/>
                      <a:pt x="205339" y="274392"/>
                      <a:pt x="205809" y="271313"/>
                    </a:cubicBezTo>
                    <a:cubicBezTo>
                      <a:pt x="207082" y="268526"/>
                      <a:pt x="208971" y="266063"/>
                      <a:pt x="211341" y="264111"/>
                    </a:cubicBezTo>
                    <a:cubicBezTo>
                      <a:pt x="222718" y="251794"/>
                      <a:pt x="219378" y="230397"/>
                      <a:pt x="212280" y="216932"/>
                    </a:cubicBezTo>
                    <a:cubicBezTo>
                      <a:pt x="231746" y="213143"/>
                      <a:pt x="246349" y="196923"/>
                      <a:pt x="248082" y="177164"/>
                    </a:cubicBezTo>
                    <a:close/>
                  </a:path>
                </a:pathLst>
              </a:custGeom>
              <a:solidFill>
                <a:srgbClr val="000000">
                  <a:alpha val="10000"/>
                </a:srgbClr>
              </a:solidFill>
              <a:ln w="104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179" name="Полилиния: фигура 178">
                <a:extLst>
                  <a:ext uri="{FF2B5EF4-FFF2-40B4-BE49-F238E27FC236}">
                    <a16:creationId xmlns:a16="http://schemas.microsoft.com/office/drawing/2014/main" id="{B58B1AC0-D56E-4103-B82B-133C98A052C3}"/>
                  </a:ext>
                </a:extLst>
              </p:cNvPr>
              <p:cNvSpPr/>
              <p:nvPr/>
            </p:nvSpPr>
            <p:spPr>
              <a:xfrm>
                <a:off x="13698455" y="6515281"/>
                <a:ext cx="406459" cy="622221"/>
              </a:xfrm>
              <a:custGeom>
                <a:avLst/>
                <a:gdLst>
                  <a:gd name="connsiteX0" fmla="*/ 384163 w 406459"/>
                  <a:gd name="connsiteY0" fmla="*/ 175896 h 622221"/>
                  <a:gd name="connsiteX1" fmla="*/ 404580 w 406459"/>
                  <a:gd name="connsiteY1" fmla="*/ 218325 h 622221"/>
                  <a:gd name="connsiteX2" fmla="*/ 381450 w 406459"/>
                  <a:gd name="connsiteY2" fmla="*/ 239566 h 622221"/>
                  <a:gd name="connsiteX3" fmla="*/ 394737 w 406459"/>
                  <a:gd name="connsiteY3" fmla="*/ 288425 h 622221"/>
                  <a:gd name="connsiteX4" fmla="*/ 369550 w 406459"/>
                  <a:gd name="connsiteY4" fmla="*/ 305950 h 622221"/>
                  <a:gd name="connsiteX5" fmla="*/ 378527 w 406459"/>
                  <a:gd name="connsiteY5" fmla="*/ 329331 h 622221"/>
                  <a:gd name="connsiteX6" fmla="*/ 350658 w 406459"/>
                  <a:gd name="connsiteY6" fmla="*/ 389974 h 622221"/>
                  <a:gd name="connsiteX7" fmla="*/ 345220 w 406459"/>
                  <a:gd name="connsiteY7" fmla="*/ 441651 h 622221"/>
                  <a:gd name="connsiteX8" fmla="*/ 333540 w 406459"/>
                  <a:gd name="connsiteY8" fmla="*/ 448008 h 622221"/>
                  <a:gd name="connsiteX9" fmla="*/ 336358 w 406459"/>
                  <a:gd name="connsiteY9" fmla="*/ 491429 h 622221"/>
                  <a:gd name="connsiteX10" fmla="*/ 301079 w 406459"/>
                  <a:gd name="connsiteY10" fmla="*/ 519820 h 622221"/>
                  <a:gd name="connsiteX11" fmla="*/ 249412 w 406459"/>
                  <a:gd name="connsiteY11" fmla="*/ 583699 h 622221"/>
                  <a:gd name="connsiteX12" fmla="*/ 220708 w 406459"/>
                  <a:gd name="connsiteY12" fmla="*/ 620336 h 622221"/>
                  <a:gd name="connsiteX13" fmla="*/ 187829 w 406459"/>
                  <a:gd name="connsiteY13" fmla="*/ 617517 h 622221"/>
                  <a:gd name="connsiteX14" fmla="*/ 165075 w 406459"/>
                  <a:gd name="connsiteY14" fmla="*/ 598416 h 622221"/>
                  <a:gd name="connsiteX15" fmla="*/ 126246 w 406459"/>
                  <a:gd name="connsiteY15" fmla="*/ 598416 h 622221"/>
                  <a:gd name="connsiteX16" fmla="*/ 109755 w 406459"/>
                  <a:gd name="connsiteY16" fmla="*/ 564702 h 622221"/>
                  <a:gd name="connsiteX17" fmla="*/ 71970 w 406459"/>
                  <a:gd name="connsiteY17" fmla="*/ 533253 h 622221"/>
                  <a:gd name="connsiteX18" fmla="*/ 87835 w 406459"/>
                  <a:gd name="connsiteY18" fmla="*/ 500823 h 622221"/>
                  <a:gd name="connsiteX19" fmla="*/ 52243 w 406459"/>
                  <a:gd name="connsiteY19" fmla="*/ 465648 h 622221"/>
                  <a:gd name="connsiteX20" fmla="*/ 69987 w 406459"/>
                  <a:gd name="connsiteY20" fmla="*/ 424836 h 622221"/>
                  <a:gd name="connsiteX21" fmla="*/ 42128 w 406459"/>
                  <a:gd name="connsiteY21" fmla="*/ 372773 h 622221"/>
                  <a:gd name="connsiteX22" fmla="*/ 54852 w 406459"/>
                  <a:gd name="connsiteY22" fmla="*/ 353233 h 622221"/>
                  <a:gd name="connsiteX23" fmla="*/ 17516 w 406459"/>
                  <a:gd name="connsiteY23" fmla="*/ 309802 h 622221"/>
                  <a:gd name="connsiteX24" fmla="*/ 33976 w 406459"/>
                  <a:gd name="connsiteY24" fmla="*/ 280169 h 622221"/>
                  <a:gd name="connsiteX25" fmla="*/ 6734 w 406459"/>
                  <a:gd name="connsiteY25" fmla="*/ 256788 h 622221"/>
                  <a:gd name="connsiteX26" fmla="*/ 6003 w 406459"/>
                  <a:gd name="connsiteY26" fmla="*/ 244472 h 622221"/>
                  <a:gd name="connsiteX27" fmla="*/ 28653 w 406459"/>
                  <a:gd name="connsiteY27" fmla="*/ 206165 h 622221"/>
                  <a:gd name="connsiteX28" fmla="*/ 1087 w 406459"/>
                  <a:gd name="connsiteY28" fmla="*/ 160729 h 622221"/>
                  <a:gd name="connsiteX29" fmla="*/ 5064 w 406459"/>
                  <a:gd name="connsiteY29" fmla="*/ 150845 h 622221"/>
                  <a:gd name="connsiteX30" fmla="*/ 20825 w 406459"/>
                  <a:gd name="connsiteY30" fmla="*/ 134040 h 622221"/>
                  <a:gd name="connsiteX31" fmla="*/ 13727 w 406459"/>
                  <a:gd name="connsiteY31" fmla="*/ 81851 h 622221"/>
                  <a:gd name="connsiteX32" fmla="*/ 119357 w 406459"/>
                  <a:gd name="connsiteY32" fmla="*/ 6595 h 622221"/>
                  <a:gd name="connsiteX33" fmla="*/ 279786 w 406459"/>
                  <a:gd name="connsiteY33" fmla="*/ 21312 h 622221"/>
                  <a:gd name="connsiteX34" fmla="*/ 371534 w 406459"/>
                  <a:gd name="connsiteY34" fmla="*/ 83417 h 622221"/>
                  <a:gd name="connsiteX35" fmla="*/ 398150 w 406459"/>
                  <a:gd name="connsiteY35" fmla="*/ 131013 h 622221"/>
                  <a:gd name="connsiteX36" fmla="*/ 384163 w 406459"/>
                  <a:gd name="connsiteY36" fmla="*/ 175896 h 622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406459" h="622221">
                    <a:moveTo>
                      <a:pt x="384163" y="175896"/>
                    </a:moveTo>
                    <a:cubicBezTo>
                      <a:pt x="401521" y="181981"/>
                      <a:pt x="410654" y="200977"/>
                      <a:pt x="404580" y="218325"/>
                    </a:cubicBezTo>
                    <a:cubicBezTo>
                      <a:pt x="400895" y="228825"/>
                      <a:pt x="392221" y="236789"/>
                      <a:pt x="381450" y="239566"/>
                    </a:cubicBezTo>
                    <a:cubicBezTo>
                      <a:pt x="398609" y="249388"/>
                      <a:pt x="404559" y="271265"/>
                      <a:pt x="394737" y="288425"/>
                    </a:cubicBezTo>
                    <a:cubicBezTo>
                      <a:pt x="389393" y="297746"/>
                      <a:pt x="380145" y="304186"/>
                      <a:pt x="369550" y="305950"/>
                    </a:cubicBezTo>
                    <a:cubicBezTo>
                      <a:pt x="372014" y="313935"/>
                      <a:pt x="375009" y="321742"/>
                      <a:pt x="378527" y="329331"/>
                    </a:cubicBezTo>
                    <a:cubicBezTo>
                      <a:pt x="386762" y="353734"/>
                      <a:pt x="374540" y="380330"/>
                      <a:pt x="350658" y="389974"/>
                    </a:cubicBezTo>
                    <a:cubicBezTo>
                      <a:pt x="363424" y="405745"/>
                      <a:pt x="360992" y="428876"/>
                      <a:pt x="345220" y="441651"/>
                    </a:cubicBezTo>
                    <a:cubicBezTo>
                      <a:pt x="341744" y="444459"/>
                      <a:pt x="337788" y="446620"/>
                      <a:pt x="333540" y="448008"/>
                    </a:cubicBezTo>
                    <a:cubicBezTo>
                      <a:pt x="337642" y="462099"/>
                      <a:pt x="338603" y="476921"/>
                      <a:pt x="336358" y="491429"/>
                    </a:cubicBezTo>
                    <a:cubicBezTo>
                      <a:pt x="332914" y="507608"/>
                      <a:pt x="318719" y="523473"/>
                      <a:pt x="301079" y="519820"/>
                    </a:cubicBezTo>
                    <a:cubicBezTo>
                      <a:pt x="310055" y="557813"/>
                      <a:pt x="304836" y="613238"/>
                      <a:pt x="249412" y="583699"/>
                    </a:cubicBezTo>
                    <a:cubicBezTo>
                      <a:pt x="247303" y="600264"/>
                      <a:pt x="236281" y="614334"/>
                      <a:pt x="220708" y="620336"/>
                    </a:cubicBezTo>
                    <a:cubicBezTo>
                      <a:pt x="209790" y="623602"/>
                      <a:pt x="198037" y="622600"/>
                      <a:pt x="187829" y="617517"/>
                    </a:cubicBezTo>
                    <a:cubicBezTo>
                      <a:pt x="185533" y="616578"/>
                      <a:pt x="162674" y="599564"/>
                      <a:pt x="165075" y="598416"/>
                    </a:cubicBezTo>
                    <a:cubicBezTo>
                      <a:pt x="152821" y="604366"/>
                      <a:pt x="138500" y="604366"/>
                      <a:pt x="126246" y="598416"/>
                    </a:cubicBezTo>
                    <a:cubicBezTo>
                      <a:pt x="114034" y="591934"/>
                      <a:pt x="107375" y="578323"/>
                      <a:pt x="109755" y="564702"/>
                    </a:cubicBezTo>
                    <a:cubicBezTo>
                      <a:pt x="90643" y="566456"/>
                      <a:pt x="73723" y="552375"/>
                      <a:pt x="71970" y="533253"/>
                    </a:cubicBezTo>
                    <a:cubicBezTo>
                      <a:pt x="70790" y="520331"/>
                      <a:pt x="76907" y="507827"/>
                      <a:pt x="87835" y="500823"/>
                    </a:cubicBezTo>
                    <a:cubicBezTo>
                      <a:pt x="72565" y="493141"/>
                      <a:pt x="60102" y="480835"/>
                      <a:pt x="52243" y="465648"/>
                    </a:cubicBezTo>
                    <a:cubicBezTo>
                      <a:pt x="45980" y="449782"/>
                      <a:pt x="53286" y="427654"/>
                      <a:pt x="69987" y="424836"/>
                    </a:cubicBezTo>
                    <a:cubicBezTo>
                      <a:pt x="47921" y="418156"/>
                      <a:pt x="35448" y="394848"/>
                      <a:pt x="42128" y="372773"/>
                    </a:cubicBezTo>
                    <a:cubicBezTo>
                      <a:pt x="44425" y="365184"/>
                      <a:pt x="48840" y="358410"/>
                      <a:pt x="54852" y="353233"/>
                    </a:cubicBezTo>
                    <a:cubicBezTo>
                      <a:pt x="32546" y="351553"/>
                      <a:pt x="15836" y="332107"/>
                      <a:pt x="17516" y="309802"/>
                    </a:cubicBezTo>
                    <a:cubicBezTo>
                      <a:pt x="18403" y="297996"/>
                      <a:pt x="24415" y="287162"/>
                      <a:pt x="33976" y="280169"/>
                    </a:cubicBezTo>
                    <a:cubicBezTo>
                      <a:pt x="22704" y="275054"/>
                      <a:pt x="10283" y="268583"/>
                      <a:pt x="6734" y="256788"/>
                    </a:cubicBezTo>
                    <a:cubicBezTo>
                      <a:pt x="5659" y="252770"/>
                      <a:pt x="5408" y="248584"/>
                      <a:pt x="6003" y="244472"/>
                    </a:cubicBezTo>
                    <a:cubicBezTo>
                      <a:pt x="7736" y="229055"/>
                      <a:pt x="15971" y="215110"/>
                      <a:pt x="28653" y="206165"/>
                    </a:cubicBezTo>
                    <a:cubicBezTo>
                      <a:pt x="8498" y="201228"/>
                      <a:pt x="-3850" y="180895"/>
                      <a:pt x="1087" y="160729"/>
                    </a:cubicBezTo>
                    <a:cubicBezTo>
                      <a:pt x="1932" y="157264"/>
                      <a:pt x="3279" y="153934"/>
                      <a:pt x="5064" y="150845"/>
                    </a:cubicBezTo>
                    <a:cubicBezTo>
                      <a:pt x="9636" y="144645"/>
                      <a:pt x="14928" y="139008"/>
                      <a:pt x="20825" y="134040"/>
                    </a:cubicBezTo>
                    <a:cubicBezTo>
                      <a:pt x="4542" y="123602"/>
                      <a:pt x="5690" y="99387"/>
                      <a:pt x="13727" y="81851"/>
                    </a:cubicBezTo>
                    <a:cubicBezTo>
                      <a:pt x="32411" y="41144"/>
                      <a:pt x="75727" y="16720"/>
                      <a:pt x="119357" y="6595"/>
                    </a:cubicBezTo>
                    <a:cubicBezTo>
                      <a:pt x="173028" y="-5795"/>
                      <a:pt x="229267" y="-639"/>
                      <a:pt x="279786" y="21312"/>
                    </a:cubicBezTo>
                    <a:cubicBezTo>
                      <a:pt x="314690" y="34767"/>
                      <a:pt x="346076" y="56007"/>
                      <a:pt x="371534" y="83417"/>
                    </a:cubicBezTo>
                    <a:cubicBezTo>
                      <a:pt x="384049" y="96955"/>
                      <a:pt x="393171" y="113258"/>
                      <a:pt x="398150" y="131013"/>
                    </a:cubicBezTo>
                    <a:cubicBezTo>
                      <a:pt x="400352" y="147306"/>
                      <a:pt x="395227" y="163735"/>
                      <a:pt x="384163" y="175896"/>
                    </a:cubicBezTo>
                    <a:close/>
                  </a:path>
                </a:pathLst>
              </a:custGeom>
              <a:solidFill>
                <a:srgbClr val="F5F5F5"/>
              </a:solidFill>
              <a:ln w="104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</p:grpSp>
        <p:grpSp>
          <p:nvGrpSpPr>
            <p:cNvPr id="180" name="Рисунок 5">
              <a:extLst>
                <a:ext uri="{FF2B5EF4-FFF2-40B4-BE49-F238E27FC236}">
                  <a16:creationId xmlns:a16="http://schemas.microsoft.com/office/drawing/2014/main" id="{3470F9A9-7F8B-D978-F8E2-88D0CB72C5DE}"/>
                </a:ext>
              </a:extLst>
            </p:cNvPr>
            <p:cNvGrpSpPr/>
            <p:nvPr/>
          </p:nvGrpSpPr>
          <p:grpSpPr>
            <a:xfrm>
              <a:off x="14257084" y="6794074"/>
              <a:ext cx="408376" cy="892448"/>
              <a:chOff x="14257084" y="6794074"/>
              <a:chExt cx="408376" cy="892448"/>
            </a:xfrm>
          </p:grpSpPr>
          <p:sp>
            <p:nvSpPr>
              <p:cNvPr id="181" name="Полилиния: фигура 180">
                <a:extLst>
                  <a:ext uri="{FF2B5EF4-FFF2-40B4-BE49-F238E27FC236}">
                    <a16:creationId xmlns:a16="http://schemas.microsoft.com/office/drawing/2014/main" id="{0FFECD04-58F5-AB72-4D4E-70FA7620DE1A}"/>
                  </a:ext>
                </a:extLst>
              </p:cNvPr>
              <p:cNvSpPr/>
              <p:nvPr/>
            </p:nvSpPr>
            <p:spPr>
              <a:xfrm>
                <a:off x="14390115" y="7269846"/>
                <a:ext cx="145848" cy="382256"/>
              </a:xfrm>
              <a:custGeom>
                <a:avLst/>
                <a:gdLst>
                  <a:gd name="connsiteX0" fmla="*/ 55946 w 145848"/>
                  <a:gd name="connsiteY0" fmla="*/ 378473 h 382256"/>
                  <a:gd name="connsiteX1" fmla="*/ 40499 w 145848"/>
                  <a:gd name="connsiteY1" fmla="*/ 381292 h 382256"/>
                  <a:gd name="connsiteX2" fmla="*/ 33192 w 145848"/>
                  <a:gd name="connsiteY2" fmla="*/ 376073 h 382256"/>
                  <a:gd name="connsiteX3" fmla="*/ 20771 w 145848"/>
                  <a:gd name="connsiteY3" fmla="*/ 311046 h 382256"/>
                  <a:gd name="connsiteX4" fmla="*/ 2192 w 145848"/>
                  <a:gd name="connsiteY4" fmla="*/ 287143 h 382256"/>
                  <a:gd name="connsiteX5" fmla="*/ 13152 w 145848"/>
                  <a:gd name="connsiteY5" fmla="*/ 248523 h 382256"/>
                  <a:gd name="connsiteX6" fmla="*/ 17953 w 145848"/>
                  <a:gd name="connsiteY6" fmla="*/ 228796 h 382256"/>
                  <a:gd name="connsiteX7" fmla="*/ 22546 w 145848"/>
                  <a:gd name="connsiteY7" fmla="*/ 177442 h 382256"/>
                  <a:gd name="connsiteX8" fmla="*/ 0 w 145848"/>
                  <a:gd name="connsiteY8" fmla="*/ 0 h 382256"/>
                  <a:gd name="connsiteX9" fmla="*/ 75778 w 145848"/>
                  <a:gd name="connsiteY9" fmla="*/ 14091 h 382256"/>
                  <a:gd name="connsiteX10" fmla="*/ 80266 w 145848"/>
                  <a:gd name="connsiteY10" fmla="*/ 187462 h 382256"/>
                  <a:gd name="connsiteX11" fmla="*/ 98741 w 145848"/>
                  <a:gd name="connsiteY11" fmla="*/ 254682 h 382256"/>
                  <a:gd name="connsiteX12" fmla="*/ 141954 w 145848"/>
                  <a:gd name="connsiteY12" fmla="*/ 309480 h 382256"/>
                  <a:gd name="connsiteX13" fmla="*/ 145711 w 145848"/>
                  <a:gd name="connsiteY13" fmla="*/ 314281 h 382256"/>
                  <a:gd name="connsiteX14" fmla="*/ 140701 w 145848"/>
                  <a:gd name="connsiteY14" fmla="*/ 323258 h 382256"/>
                  <a:gd name="connsiteX15" fmla="*/ 130263 w 145848"/>
                  <a:gd name="connsiteY15" fmla="*/ 325450 h 382256"/>
                  <a:gd name="connsiteX16" fmla="*/ 91122 w 145848"/>
                  <a:gd name="connsiteY16" fmla="*/ 346325 h 382256"/>
                  <a:gd name="connsiteX17" fmla="*/ 58138 w 145848"/>
                  <a:gd name="connsiteY17" fmla="*/ 377639 h 382256"/>
                  <a:gd name="connsiteX18" fmla="*/ 55946 w 145848"/>
                  <a:gd name="connsiteY18" fmla="*/ 378473 h 3822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45848" h="382256">
                    <a:moveTo>
                      <a:pt x="55946" y="378473"/>
                    </a:moveTo>
                    <a:cubicBezTo>
                      <a:pt x="51709" y="382179"/>
                      <a:pt x="45770" y="383254"/>
                      <a:pt x="40499" y="381292"/>
                    </a:cubicBezTo>
                    <a:cubicBezTo>
                      <a:pt x="37712" y="380102"/>
                      <a:pt x="35217" y="378317"/>
                      <a:pt x="33192" y="376073"/>
                    </a:cubicBezTo>
                    <a:cubicBezTo>
                      <a:pt x="18057" y="358433"/>
                      <a:pt x="33192" y="330877"/>
                      <a:pt x="20771" y="311046"/>
                    </a:cubicBezTo>
                    <a:cubicBezTo>
                      <a:pt x="15552" y="302278"/>
                      <a:pt x="5741" y="296641"/>
                      <a:pt x="2192" y="287143"/>
                    </a:cubicBezTo>
                    <a:cubicBezTo>
                      <a:pt x="-3236" y="272634"/>
                      <a:pt x="8976" y="261153"/>
                      <a:pt x="13152" y="248523"/>
                    </a:cubicBezTo>
                    <a:cubicBezTo>
                      <a:pt x="15218" y="242073"/>
                      <a:pt x="16826" y="235476"/>
                      <a:pt x="17953" y="228796"/>
                    </a:cubicBezTo>
                    <a:cubicBezTo>
                      <a:pt x="20990" y="211845"/>
                      <a:pt x="22535" y="194665"/>
                      <a:pt x="22546" y="177442"/>
                    </a:cubicBezTo>
                    <a:cubicBezTo>
                      <a:pt x="21543" y="117644"/>
                      <a:pt x="13976" y="58149"/>
                      <a:pt x="0" y="0"/>
                    </a:cubicBezTo>
                    <a:lnTo>
                      <a:pt x="75778" y="14091"/>
                    </a:lnTo>
                    <a:cubicBezTo>
                      <a:pt x="75778" y="14091"/>
                      <a:pt x="75778" y="119304"/>
                      <a:pt x="80266" y="187462"/>
                    </a:cubicBezTo>
                    <a:cubicBezTo>
                      <a:pt x="80914" y="211031"/>
                      <a:pt x="87249" y="234098"/>
                      <a:pt x="98741" y="254682"/>
                    </a:cubicBezTo>
                    <a:cubicBezTo>
                      <a:pt x="110077" y="275171"/>
                      <a:pt x="124669" y="293688"/>
                      <a:pt x="141954" y="309480"/>
                    </a:cubicBezTo>
                    <a:cubicBezTo>
                      <a:pt x="143624" y="310701"/>
                      <a:pt x="144928" y="312360"/>
                      <a:pt x="145711" y="314281"/>
                    </a:cubicBezTo>
                    <a:cubicBezTo>
                      <a:pt x="146421" y="318091"/>
                      <a:pt x="144313" y="321869"/>
                      <a:pt x="140701" y="323258"/>
                    </a:cubicBezTo>
                    <a:cubicBezTo>
                      <a:pt x="137340" y="324479"/>
                      <a:pt x="133833" y="325210"/>
                      <a:pt x="130263" y="325450"/>
                    </a:cubicBezTo>
                    <a:cubicBezTo>
                      <a:pt x="115379" y="328216"/>
                      <a:pt x="101716" y="335501"/>
                      <a:pt x="91122" y="346325"/>
                    </a:cubicBezTo>
                    <a:cubicBezTo>
                      <a:pt x="79953" y="356763"/>
                      <a:pt x="70246" y="368244"/>
                      <a:pt x="58138" y="377639"/>
                    </a:cubicBezTo>
                    <a:cubicBezTo>
                      <a:pt x="57449" y="378004"/>
                      <a:pt x="56708" y="378286"/>
                      <a:pt x="55946" y="378473"/>
                    </a:cubicBezTo>
                    <a:close/>
                  </a:path>
                </a:pathLst>
              </a:custGeom>
              <a:solidFill>
                <a:srgbClr val="455A64"/>
              </a:solidFill>
              <a:ln w="104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182" name="Полилиния: фигура 181">
                <a:extLst>
                  <a:ext uri="{FF2B5EF4-FFF2-40B4-BE49-F238E27FC236}">
                    <a16:creationId xmlns:a16="http://schemas.microsoft.com/office/drawing/2014/main" id="{52BE2760-88BC-39E5-2926-3CFC9F73CA5A}"/>
                  </a:ext>
                </a:extLst>
              </p:cNvPr>
              <p:cNvSpPr/>
              <p:nvPr/>
            </p:nvSpPr>
            <p:spPr>
              <a:xfrm>
                <a:off x="14390428" y="7269638"/>
                <a:ext cx="91233" cy="382256"/>
              </a:xfrm>
              <a:custGeom>
                <a:avLst/>
                <a:gdLst>
                  <a:gd name="connsiteX0" fmla="*/ 74526 w 91233"/>
                  <a:gd name="connsiteY0" fmla="*/ 297268 h 382256"/>
                  <a:gd name="connsiteX1" fmla="*/ 33818 w 91233"/>
                  <a:gd name="connsiteY1" fmla="*/ 246331 h 382256"/>
                  <a:gd name="connsiteX2" fmla="*/ 38098 w 91233"/>
                  <a:gd name="connsiteY2" fmla="*/ 122748 h 382256"/>
                  <a:gd name="connsiteX3" fmla="*/ 42273 w 91233"/>
                  <a:gd name="connsiteY3" fmla="*/ 60122 h 382256"/>
                  <a:gd name="connsiteX4" fmla="*/ 67219 w 91233"/>
                  <a:gd name="connsiteY4" fmla="*/ 64192 h 382256"/>
                  <a:gd name="connsiteX5" fmla="*/ 75883 w 91233"/>
                  <a:gd name="connsiteY5" fmla="*/ 64192 h 382256"/>
                  <a:gd name="connsiteX6" fmla="*/ 75883 w 91233"/>
                  <a:gd name="connsiteY6" fmla="*/ 14091 h 382256"/>
                  <a:gd name="connsiteX7" fmla="*/ 0 w 91233"/>
                  <a:gd name="connsiteY7" fmla="*/ 0 h 382256"/>
                  <a:gd name="connsiteX8" fmla="*/ 22650 w 91233"/>
                  <a:gd name="connsiteY8" fmla="*/ 177442 h 382256"/>
                  <a:gd name="connsiteX9" fmla="*/ 18057 w 91233"/>
                  <a:gd name="connsiteY9" fmla="*/ 228796 h 382256"/>
                  <a:gd name="connsiteX10" fmla="*/ 13256 w 91233"/>
                  <a:gd name="connsiteY10" fmla="*/ 248523 h 382256"/>
                  <a:gd name="connsiteX11" fmla="*/ 2296 w 91233"/>
                  <a:gd name="connsiteY11" fmla="*/ 287143 h 382256"/>
                  <a:gd name="connsiteX12" fmla="*/ 20876 w 91233"/>
                  <a:gd name="connsiteY12" fmla="*/ 311045 h 382256"/>
                  <a:gd name="connsiteX13" fmla="*/ 33296 w 91233"/>
                  <a:gd name="connsiteY13" fmla="*/ 376073 h 382256"/>
                  <a:gd name="connsiteX14" fmla="*/ 40603 w 91233"/>
                  <a:gd name="connsiteY14" fmla="*/ 381292 h 382256"/>
                  <a:gd name="connsiteX15" fmla="*/ 56051 w 91233"/>
                  <a:gd name="connsiteY15" fmla="*/ 378473 h 382256"/>
                  <a:gd name="connsiteX16" fmla="*/ 57721 w 91233"/>
                  <a:gd name="connsiteY16" fmla="*/ 377325 h 382256"/>
                  <a:gd name="connsiteX17" fmla="*/ 59808 w 91233"/>
                  <a:gd name="connsiteY17" fmla="*/ 375551 h 382256"/>
                  <a:gd name="connsiteX18" fmla="*/ 71812 w 91233"/>
                  <a:gd name="connsiteY18" fmla="*/ 337453 h 382256"/>
                  <a:gd name="connsiteX19" fmla="*/ 74526 w 91233"/>
                  <a:gd name="connsiteY19" fmla="*/ 297268 h 3822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91233" h="382256">
                    <a:moveTo>
                      <a:pt x="74526" y="297268"/>
                    </a:moveTo>
                    <a:cubicBezTo>
                      <a:pt x="51563" y="285577"/>
                      <a:pt x="29956" y="275139"/>
                      <a:pt x="33818" y="246331"/>
                    </a:cubicBezTo>
                    <a:cubicBezTo>
                      <a:pt x="40091" y="205447"/>
                      <a:pt x="41532" y="163967"/>
                      <a:pt x="38098" y="122748"/>
                    </a:cubicBezTo>
                    <a:cubicBezTo>
                      <a:pt x="32566" y="80997"/>
                      <a:pt x="42169" y="60122"/>
                      <a:pt x="42273" y="60122"/>
                    </a:cubicBezTo>
                    <a:cubicBezTo>
                      <a:pt x="50488" y="62021"/>
                      <a:pt x="58827" y="63389"/>
                      <a:pt x="67219" y="64192"/>
                    </a:cubicBezTo>
                    <a:cubicBezTo>
                      <a:pt x="70100" y="64349"/>
                      <a:pt x="73002" y="64349"/>
                      <a:pt x="75883" y="64192"/>
                    </a:cubicBezTo>
                    <a:cubicBezTo>
                      <a:pt x="75883" y="35071"/>
                      <a:pt x="75883" y="14091"/>
                      <a:pt x="75883" y="14091"/>
                    </a:cubicBezTo>
                    <a:lnTo>
                      <a:pt x="0" y="0"/>
                    </a:lnTo>
                    <a:cubicBezTo>
                      <a:pt x="14070" y="58128"/>
                      <a:pt x="21658" y="117644"/>
                      <a:pt x="22650" y="177442"/>
                    </a:cubicBezTo>
                    <a:cubicBezTo>
                      <a:pt x="22640" y="194664"/>
                      <a:pt x="21095" y="211845"/>
                      <a:pt x="18057" y="228796"/>
                    </a:cubicBezTo>
                    <a:cubicBezTo>
                      <a:pt x="16930" y="235476"/>
                      <a:pt x="15323" y="242072"/>
                      <a:pt x="13256" y="248523"/>
                    </a:cubicBezTo>
                    <a:cubicBezTo>
                      <a:pt x="9081" y="261153"/>
                      <a:pt x="-3131" y="272634"/>
                      <a:pt x="2296" y="287143"/>
                    </a:cubicBezTo>
                    <a:cubicBezTo>
                      <a:pt x="5845" y="296641"/>
                      <a:pt x="15657" y="302278"/>
                      <a:pt x="20876" y="311045"/>
                    </a:cubicBezTo>
                    <a:cubicBezTo>
                      <a:pt x="32879" y="330877"/>
                      <a:pt x="18162" y="358433"/>
                      <a:pt x="33296" y="376073"/>
                    </a:cubicBezTo>
                    <a:cubicBezTo>
                      <a:pt x="35321" y="378317"/>
                      <a:pt x="37816" y="380101"/>
                      <a:pt x="40603" y="381292"/>
                    </a:cubicBezTo>
                    <a:cubicBezTo>
                      <a:pt x="45884" y="383254"/>
                      <a:pt x="51813" y="382179"/>
                      <a:pt x="56051" y="378473"/>
                    </a:cubicBezTo>
                    <a:cubicBezTo>
                      <a:pt x="56646" y="378150"/>
                      <a:pt x="57209" y="377763"/>
                      <a:pt x="57721" y="377325"/>
                    </a:cubicBezTo>
                    <a:lnTo>
                      <a:pt x="59808" y="375551"/>
                    </a:lnTo>
                    <a:cubicBezTo>
                      <a:pt x="54861" y="361596"/>
                      <a:pt x="59767" y="346054"/>
                      <a:pt x="71812" y="337453"/>
                    </a:cubicBezTo>
                    <a:cubicBezTo>
                      <a:pt x="96967" y="318769"/>
                      <a:pt x="97489" y="308958"/>
                      <a:pt x="74526" y="297268"/>
                    </a:cubicBezTo>
                    <a:close/>
                  </a:path>
                </a:pathLst>
              </a:custGeom>
              <a:solidFill>
                <a:srgbClr val="000000">
                  <a:alpha val="5000"/>
                </a:srgbClr>
              </a:solidFill>
              <a:ln w="104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183" name="Полилиния: фигура 182">
                <a:extLst>
                  <a:ext uri="{FF2B5EF4-FFF2-40B4-BE49-F238E27FC236}">
                    <a16:creationId xmlns:a16="http://schemas.microsoft.com/office/drawing/2014/main" id="{D22D582F-F88E-4017-4666-B0A04A6F505C}"/>
                  </a:ext>
                </a:extLst>
              </p:cNvPr>
              <p:cNvSpPr/>
              <p:nvPr/>
            </p:nvSpPr>
            <p:spPr>
              <a:xfrm>
                <a:off x="14488098" y="7578884"/>
                <a:ext cx="82548" cy="87701"/>
              </a:xfrm>
              <a:custGeom>
                <a:avLst/>
                <a:gdLst>
                  <a:gd name="connsiteX0" fmla="*/ 28 w 82548"/>
                  <a:gd name="connsiteY0" fmla="*/ 24657 h 87701"/>
                  <a:gd name="connsiteX1" fmla="*/ 43971 w 82548"/>
                  <a:gd name="connsiteY1" fmla="*/ 233 h 87701"/>
                  <a:gd name="connsiteX2" fmla="*/ 72779 w 82548"/>
                  <a:gd name="connsiteY2" fmla="*/ 87702 h 87701"/>
                  <a:gd name="connsiteX3" fmla="*/ 23095 w 82548"/>
                  <a:gd name="connsiteY3" fmla="*/ 62651 h 87701"/>
                  <a:gd name="connsiteX4" fmla="*/ 28 w 82548"/>
                  <a:gd name="connsiteY4" fmla="*/ 24657 h 877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2548" h="87701">
                    <a:moveTo>
                      <a:pt x="28" y="24657"/>
                    </a:moveTo>
                    <a:cubicBezTo>
                      <a:pt x="28" y="24657"/>
                      <a:pt x="19338" y="-2794"/>
                      <a:pt x="43971" y="233"/>
                    </a:cubicBezTo>
                    <a:cubicBezTo>
                      <a:pt x="108267" y="41253"/>
                      <a:pt x="72779" y="87702"/>
                      <a:pt x="72779" y="87702"/>
                    </a:cubicBezTo>
                    <a:cubicBezTo>
                      <a:pt x="54419" y="83547"/>
                      <a:pt x="37353" y="74947"/>
                      <a:pt x="23095" y="62651"/>
                    </a:cubicBezTo>
                    <a:cubicBezTo>
                      <a:pt x="-1747" y="41776"/>
                      <a:pt x="28" y="24657"/>
                      <a:pt x="28" y="24657"/>
                    </a:cubicBezTo>
                    <a:close/>
                  </a:path>
                </a:pathLst>
              </a:custGeom>
              <a:solidFill>
                <a:srgbClr val="263238"/>
              </a:solidFill>
              <a:ln w="104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184" name="Полилиния: фигура 183">
                <a:extLst>
                  <a:ext uri="{FF2B5EF4-FFF2-40B4-BE49-F238E27FC236}">
                    <a16:creationId xmlns:a16="http://schemas.microsoft.com/office/drawing/2014/main" id="{197F00B1-A8FF-BA31-DD28-DEF99382F341}"/>
                  </a:ext>
                </a:extLst>
              </p:cNvPr>
              <p:cNvSpPr/>
              <p:nvPr/>
            </p:nvSpPr>
            <p:spPr>
              <a:xfrm>
                <a:off x="14417517" y="7591327"/>
                <a:ext cx="110063" cy="95195"/>
              </a:xfrm>
              <a:custGeom>
                <a:avLst/>
                <a:gdLst>
                  <a:gd name="connsiteX0" fmla="*/ 20925 w 110063"/>
                  <a:gd name="connsiteY0" fmla="*/ 67431 h 95195"/>
                  <a:gd name="connsiteX1" fmla="*/ 49 w 110063"/>
                  <a:gd name="connsiteY1" fmla="*/ 42276 h 95195"/>
                  <a:gd name="connsiteX2" fmla="*/ 14766 w 110063"/>
                  <a:gd name="connsiteY2" fmla="*/ 17956 h 95195"/>
                  <a:gd name="connsiteX3" fmla="*/ 40339 w 110063"/>
                  <a:gd name="connsiteY3" fmla="*/ 4178 h 95195"/>
                  <a:gd name="connsiteX4" fmla="*/ 87935 w 110063"/>
                  <a:gd name="connsiteY4" fmla="*/ 9605 h 95195"/>
                  <a:gd name="connsiteX5" fmla="*/ 104636 w 110063"/>
                  <a:gd name="connsiteY5" fmla="*/ 40919 h 95195"/>
                  <a:gd name="connsiteX6" fmla="*/ 107558 w 110063"/>
                  <a:gd name="connsiteY6" fmla="*/ 95195 h 95195"/>
                  <a:gd name="connsiteX7" fmla="*/ 51612 w 110063"/>
                  <a:gd name="connsiteY7" fmla="*/ 81313 h 95195"/>
                  <a:gd name="connsiteX8" fmla="*/ 20925 w 110063"/>
                  <a:gd name="connsiteY8" fmla="*/ 67431 h 951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063" h="95195">
                    <a:moveTo>
                      <a:pt x="20925" y="67431"/>
                    </a:moveTo>
                    <a:cubicBezTo>
                      <a:pt x="9130" y="60646"/>
                      <a:pt x="-786" y="52087"/>
                      <a:pt x="49" y="42276"/>
                    </a:cubicBezTo>
                    <a:cubicBezTo>
                      <a:pt x="1688" y="32589"/>
                      <a:pt x="6948" y="23895"/>
                      <a:pt x="14766" y="17956"/>
                    </a:cubicBezTo>
                    <a:cubicBezTo>
                      <a:pt x="22553" y="12111"/>
                      <a:pt x="31175" y="7466"/>
                      <a:pt x="40339" y="4178"/>
                    </a:cubicBezTo>
                    <a:cubicBezTo>
                      <a:pt x="55985" y="-2941"/>
                      <a:pt x="74293" y="-853"/>
                      <a:pt x="87935" y="9605"/>
                    </a:cubicBezTo>
                    <a:cubicBezTo>
                      <a:pt x="96504" y="18144"/>
                      <a:pt x="102318" y="29051"/>
                      <a:pt x="104636" y="40919"/>
                    </a:cubicBezTo>
                    <a:cubicBezTo>
                      <a:pt x="110689" y="58381"/>
                      <a:pt x="111702" y="77190"/>
                      <a:pt x="107558" y="95195"/>
                    </a:cubicBezTo>
                    <a:cubicBezTo>
                      <a:pt x="88488" y="92461"/>
                      <a:pt x="69742" y="87805"/>
                      <a:pt x="51612" y="81313"/>
                    </a:cubicBezTo>
                    <a:cubicBezTo>
                      <a:pt x="41017" y="77524"/>
                      <a:pt x="30757" y="72890"/>
                      <a:pt x="20925" y="67431"/>
                    </a:cubicBezTo>
                    <a:close/>
                  </a:path>
                </a:pathLst>
              </a:custGeom>
              <a:solidFill>
                <a:srgbClr val="37474F"/>
              </a:solidFill>
              <a:ln w="104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185" name="Полилиния: фигура 184">
                <a:extLst>
                  <a:ext uri="{FF2B5EF4-FFF2-40B4-BE49-F238E27FC236}">
                    <a16:creationId xmlns:a16="http://schemas.microsoft.com/office/drawing/2014/main" id="{489555EB-AFDC-B358-7C6B-2ADF4F22A1E3}"/>
                  </a:ext>
                </a:extLst>
              </p:cNvPr>
              <p:cNvSpPr/>
              <p:nvPr/>
            </p:nvSpPr>
            <p:spPr>
              <a:xfrm>
                <a:off x="14384482" y="7003892"/>
                <a:ext cx="280979" cy="284360"/>
              </a:xfrm>
              <a:custGeom>
                <a:avLst/>
                <a:gdLst>
                  <a:gd name="connsiteX0" fmla="*/ 266160 w 280979"/>
                  <a:gd name="connsiteY0" fmla="*/ 34340 h 284360"/>
                  <a:gd name="connsiteX1" fmla="*/ 266160 w 280979"/>
                  <a:gd name="connsiteY1" fmla="*/ 32879 h 284360"/>
                  <a:gd name="connsiteX2" fmla="*/ 267413 w 280979"/>
                  <a:gd name="connsiteY2" fmla="*/ 30687 h 284360"/>
                  <a:gd name="connsiteX3" fmla="*/ 275136 w 280979"/>
                  <a:gd name="connsiteY3" fmla="*/ 0 h 284360"/>
                  <a:gd name="connsiteX4" fmla="*/ 250399 w 280979"/>
                  <a:gd name="connsiteY4" fmla="*/ 8976 h 284360"/>
                  <a:gd name="connsiteX5" fmla="*/ 187772 w 280979"/>
                  <a:gd name="connsiteY5" fmla="*/ 5323 h 284360"/>
                  <a:gd name="connsiteX6" fmla="*/ 41644 w 280979"/>
                  <a:gd name="connsiteY6" fmla="*/ 63879 h 284360"/>
                  <a:gd name="connsiteX7" fmla="*/ 1667 w 280979"/>
                  <a:gd name="connsiteY7" fmla="*/ 157819 h 284360"/>
                  <a:gd name="connsiteX8" fmla="*/ 9495 w 280979"/>
                  <a:gd name="connsiteY8" fmla="*/ 212409 h 284360"/>
                  <a:gd name="connsiteX9" fmla="*/ 43940 w 280979"/>
                  <a:gd name="connsiteY9" fmla="*/ 226082 h 284360"/>
                  <a:gd name="connsiteX10" fmla="*/ 67634 w 280979"/>
                  <a:gd name="connsiteY10" fmla="*/ 248836 h 284360"/>
                  <a:gd name="connsiteX11" fmla="*/ 104896 w 280979"/>
                  <a:gd name="connsiteY11" fmla="*/ 275557 h 284360"/>
                  <a:gd name="connsiteX12" fmla="*/ 164079 w 280979"/>
                  <a:gd name="connsiteY12" fmla="*/ 263241 h 284360"/>
                  <a:gd name="connsiteX13" fmla="*/ 218773 w 280979"/>
                  <a:gd name="connsiteY13" fmla="*/ 284116 h 284360"/>
                  <a:gd name="connsiteX14" fmla="*/ 234951 w 280979"/>
                  <a:gd name="connsiteY14" fmla="*/ 283594 h 284360"/>
                  <a:gd name="connsiteX15" fmla="*/ 228689 w 280979"/>
                  <a:gd name="connsiteY15" fmla="*/ 246958 h 284360"/>
                  <a:gd name="connsiteX16" fmla="*/ 261985 w 280979"/>
                  <a:gd name="connsiteY16" fmla="*/ 221907 h 284360"/>
                  <a:gd name="connsiteX17" fmla="*/ 252487 w 280979"/>
                  <a:gd name="connsiteY17" fmla="*/ 183809 h 284360"/>
                  <a:gd name="connsiteX18" fmla="*/ 267726 w 280979"/>
                  <a:gd name="connsiteY18" fmla="*/ 153748 h 284360"/>
                  <a:gd name="connsiteX19" fmla="*/ 261776 w 280979"/>
                  <a:gd name="connsiteY19" fmla="*/ 109283 h 284360"/>
                  <a:gd name="connsiteX20" fmla="*/ 279416 w 280979"/>
                  <a:gd name="connsiteY20" fmla="*/ 58138 h 284360"/>
                  <a:gd name="connsiteX21" fmla="*/ 267934 w 280979"/>
                  <a:gd name="connsiteY21" fmla="*/ 37263 h 284360"/>
                  <a:gd name="connsiteX22" fmla="*/ 266160 w 280979"/>
                  <a:gd name="connsiteY22" fmla="*/ 34340 h 2843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280979" h="284360">
                    <a:moveTo>
                      <a:pt x="266160" y="34340"/>
                    </a:moveTo>
                    <a:cubicBezTo>
                      <a:pt x="266056" y="33860"/>
                      <a:pt x="266056" y="33359"/>
                      <a:pt x="266160" y="32879"/>
                    </a:cubicBezTo>
                    <a:cubicBezTo>
                      <a:pt x="266369" y="32044"/>
                      <a:pt x="266807" y="31292"/>
                      <a:pt x="267413" y="30687"/>
                    </a:cubicBezTo>
                    <a:cubicBezTo>
                      <a:pt x="274249" y="22034"/>
                      <a:pt x="277067" y="10866"/>
                      <a:pt x="275136" y="0"/>
                    </a:cubicBezTo>
                    <a:cubicBezTo>
                      <a:pt x="267872" y="5219"/>
                      <a:pt x="259313" y="8329"/>
                      <a:pt x="250399" y="8976"/>
                    </a:cubicBezTo>
                    <a:cubicBezTo>
                      <a:pt x="229523" y="10960"/>
                      <a:pt x="208648" y="4384"/>
                      <a:pt x="187772" y="5323"/>
                    </a:cubicBezTo>
                    <a:cubicBezTo>
                      <a:pt x="134957" y="7828"/>
                      <a:pt x="77341" y="22232"/>
                      <a:pt x="41644" y="63879"/>
                    </a:cubicBezTo>
                    <a:cubicBezTo>
                      <a:pt x="19536" y="90683"/>
                      <a:pt x="5654" y="123301"/>
                      <a:pt x="1667" y="157819"/>
                    </a:cubicBezTo>
                    <a:cubicBezTo>
                      <a:pt x="-2143" y="176377"/>
                      <a:pt x="623" y="195677"/>
                      <a:pt x="9495" y="212409"/>
                    </a:cubicBezTo>
                    <a:cubicBezTo>
                      <a:pt x="18994" y="227230"/>
                      <a:pt x="28388" y="226813"/>
                      <a:pt x="43940" y="226082"/>
                    </a:cubicBezTo>
                    <a:cubicBezTo>
                      <a:pt x="59492" y="225351"/>
                      <a:pt x="59805" y="236520"/>
                      <a:pt x="67634" y="248836"/>
                    </a:cubicBezTo>
                    <a:cubicBezTo>
                      <a:pt x="76234" y="262134"/>
                      <a:pt x="89543" y="271685"/>
                      <a:pt x="104896" y="275557"/>
                    </a:cubicBezTo>
                    <a:cubicBezTo>
                      <a:pt x="125480" y="280191"/>
                      <a:pt x="147055" y="275693"/>
                      <a:pt x="164079" y="263241"/>
                    </a:cubicBezTo>
                    <a:cubicBezTo>
                      <a:pt x="180445" y="274346"/>
                      <a:pt x="199170" y="281496"/>
                      <a:pt x="218773" y="284116"/>
                    </a:cubicBezTo>
                    <a:cubicBezTo>
                      <a:pt x="224169" y="284565"/>
                      <a:pt x="229597" y="284398"/>
                      <a:pt x="234951" y="283594"/>
                    </a:cubicBezTo>
                    <a:cubicBezTo>
                      <a:pt x="235327" y="271090"/>
                      <a:pt x="233197" y="258627"/>
                      <a:pt x="228689" y="246958"/>
                    </a:cubicBezTo>
                    <a:cubicBezTo>
                      <a:pt x="242936" y="243931"/>
                      <a:pt x="255127" y="234766"/>
                      <a:pt x="261985" y="221907"/>
                    </a:cubicBezTo>
                    <a:cubicBezTo>
                      <a:pt x="268509" y="208588"/>
                      <a:pt x="264500" y="192504"/>
                      <a:pt x="252487" y="183809"/>
                    </a:cubicBezTo>
                    <a:cubicBezTo>
                      <a:pt x="258436" y="187462"/>
                      <a:pt x="266995" y="156775"/>
                      <a:pt x="267726" y="153748"/>
                    </a:cubicBezTo>
                    <a:cubicBezTo>
                      <a:pt x="272099" y="138749"/>
                      <a:pt x="269939" y="122602"/>
                      <a:pt x="261776" y="109283"/>
                    </a:cubicBezTo>
                    <a:cubicBezTo>
                      <a:pt x="277401" y="97332"/>
                      <a:pt x="284343" y="77187"/>
                      <a:pt x="279416" y="58138"/>
                    </a:cubicBezTo>
                    <a:cubicBezTo>
                      <a:pt x="277568" y="50258"/>
                      <a:pt x="273602" y="43045"/>
                      <a:pt x="267934" y="37263"/>
                    </a:cubicBezTo>
                    <a:cubicBezTo>
                      <a:pt x="267120" y="36438"/>
                      <a:pt x="266515" y="35436"/>
                      <a:pt x="266160" y="34340"/>
                    </a:cubicBezTo>
                    <a:close/>
                  </a:path>
                </a:pathLst>
              </a:custGeom>
              <a:solidFill>
                <a:srgbClr val="000000">
                  <a:alpha val="10000"/>
                </a:srgbClr>
              </a:solidFill>
              <a:ln w="104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186" name="Полилиния: фигура 185">
                <a:extLst>
                  <a:ext uri="{FF2B5EF4-FFF2-40B4-BE49-F238E27FC236}">
                    <a16:creationId xmlns:a16="http://schemas.microsoft.com/office/drawing/2014/main" id="{F6A6D5CB-6520-DA9B-0A71-E7436FC63CAB}"/>
                  </a:ext>
                </a:extLst>
              </p:cNvPr>
              <p:cNvSpPr/>
              <p:nvPr/>
            </p:nvSpPr>
            <p:spPr>
              <a:xfrm>
                <a:off x="14257084" y="6794074"/>
                <a:ext cx="406877" cy="622116"/>
              </a:xfrm>
              <a:custGeom>
                <a:avLst/>
                <a:gdLst>
                  <a:gd name="connsiteX0" fmla="*/ 384581 w 406877"/>
                  <a:gd name="connsiteY0" fmla="*/ 175791 h 622116"/>
                  <a:gd name="connsiteX1" fmla="*/ 404997 w 406877"/>
                  <a:gd name="connsiteY1" fmla="*/ 218221 h 622116"/>
                  <a:gd name="connsiteX2" fmla="*/ 381867 w 406877"/>
                  <a:gd name="connsiteY2" fmla="*/ 239462 h 622116"/>
                  <a:gd name="connsiteX3" fmla="*/ 399402 w 406877"/>
                  <a:gd name="connsiteY3" fmla="*/ 276829 h 622116"/>
                  <a:gd name="connsiteX4" fmla="*/ 368089 w 406877"/>
                  <a:gd name="connsiteY4" fmla="*/ 309186 h 622116"/>
                  <a:gd name="connsiteX5" fmla="*/ 378527 w 406877"/>
                  <a:gd name="connsiteY5" fmla="*/ 329226 h 622116"/>
                  <a:gd name="connsiteX6" fmla="*/ 350658 w 406877"/>
                  <a:gd name="connsiteY6" fmla="*/ 389870 h 622116"/>
                  <a:gd name="connsiteX7" fmla="*/ 345220 w 406877"/>
                  <a:gd name="connsiteY7" fmla="*/ 441547 h 622116"/>
                  <a:gd name="connsiteX8" fmla="*/ 333540 w 406877"/>
                  <a:gd name="connsiteY8" fmla="*/ 447904 h 622116"/>
                  <a:gd name="connsiteX9" fmla="*/ 336358 w 406877"/>
                  <a:gd name="connsiteY9" fmla="*/ 491325 h 622116"/>
                  <a:gd name="connsiteX10" fmla="*/ 301079 w 406877"/>
                  <a:gd name="connsiteY10" fmla="*/ 519716 h 622116"/>
                  <a:gd name="connsiteX11" fmla="*/ 249412 w 406877"/>
                  <a:gd name="connsiteY11" fmla="*/ 583595 h 622116"/>
                  <a:gd name="connsiteX12" fmla="*/ 220708 w 406877"/>
                  <a:gd name="connsiteY12" fmla="*/ 620231 h 622116"/>
                  <a:gd name="connsiteX13" fmla="*/ 187829 w 406877"/>
                  <a:gd name="connsiteY13" fmla="*/ 617413 h 622116"/>
                  <a:gd name="connsiteX14" fmla="*/ 165075 w 406877"/>
                  <a:gd name="connsiteY14" fmla="*/ 598312 h 622116"/>
                  <a:gd name="connsiteX15" fmla="*/ 126246 w 406877"/>
                  <a:gd name="connsiteY15" fmla="*/ 598312 h 622116"/>
                  <a:gd name="connsiteX16" fmla="*/ 109755 w 406877"/>
                  <a:gd name="connsiteY16" fmla="*/ 564598 h 622116"/>
                  <a:gd name="connsiteX17" fmla="*/ 71970 w 406877"/>
                  <a:gd name="connsiteY17" fmla="*/ 533149 h 622116"/>
                  <a:gd name="connsiteX18" fmla="*/ 87835 w 406877"/>
                  <a:gd name="connsiteY18" fmla="*/ 500719 h 622116"/>
                  <a:gd name="connsiteX19" fmla="*/ 52242 w 406877"/>
                  <a:gd name="connsiteY19" fmla="*/ 465544 h 622116"/>
                  <a:gd name="connsiteX20" fmla="*/ 69987 w 406877"/>
                  <a:gd name="connsiteY20" fmla="*/ 424732 h 622116"/>
                  <a:gd name="connsiteX21" fmla="*/ 42128 w 406877"/>
                  <a:gd name="connsiteY21" fmla="*/ 372668 h 622116"/>
                  <a:gd name="connsiteX22" fmla="*/ 54852 w 406877"/>
                  <a:gd name="connsiteY22" fmla="*/ 353129 h 622116"/>
                  <a:gd name="connsiteX23" fmla="*/ 17516 w 406877"/>
                  <a:gd name="connsiteY23" fmla="*/ 309697 h 622116"/>
                  <a:gd name="connsiteX24" fmla="*/ 33976 w 406877"/>
                  <a:gd name="connsiteY24" fmla="*/ 280064 h 622116"/>
                  <a:gd name="connsiteX25" fmla="*/ 6734 w 406877"/>
                  <a:gd name="connsiteY25" fmla="*/ 256579 h 622116"/>
                  <a:gd name="connsiteX26" fmla="*/ 6003 w 406877"/>
                  <a:gd name="connsiteY26" fmla="*/ 244367 h 622116"/>
                  <a:gd name="connsiteX27" fmla="*/ 28653 w 406877"/>
                  <a:gd name="connsiteY27" fmla="*/ 206061 h 622116"/>
                  <a:gd name="connsiteX28" fmla="*/ 1087 w 406877"/>
                  <a:gd name="connsiteY28" fmla="*/ 160625 h 622116"/>
                  <a:gd name="connsiteX29" fmla="*/ 5064 w 406877"/>
                  <a:gd name="connsiteY29" fmla="*/ 150741 h 622116"/>
                  <a:gd name="connsiteX30" fmla="*/ 21660 w 406877"/>
                  <a:gd name="connsiteY30" fmla="*/ 134040 h 622116"/>
                  <a:gd name="connsiteX31" fmla="*/ 14562 w 406877"/>
                  <a:gd name="connsiteY31" fmla="*/ 81851 h 622116"/>
                  <a:gd name="connsiteX32" fmla="*/ 120192 w 406877"/>
                  <a:gd name="connsiteY32" fmla="*/ 6595 h 622116"/>
                  <a:gd name="connsiteX33" fmla="*/ 280621 w 406877"/>
                  <a:gd name="connsiteY33" fmla="*/ 21312 h 622116"/>
                  <a:gd name="connsiteX34" fmla="*/ 372369 w 406877"/>
                  <a:gd name="connsiteY34" fmla="*/ 83417 h 622116"/>
                  <a:gd name="connsiteX35" fmla="*/ 398985 w 406877"/>
                  <a:gd name="connsiteY35" fmla="*/ 131013 h 622116"/>
                  <a:gd name="connsiteX36" fmla="*/ 384581 w 406877"/>
                  <a:gd name="connsiteY36" fmla="*/ 175791 h 622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406877" h="622116">
                    <a:moveTo>
                      <a:pt x="384581" y="175791"/>
                    </a:moveTo>
                    <a:cubicBezTo>
                      <a:pt x="401939" y="181876"/>
                      <a:pt x="411072" y="200873"/>
                      <a:pt x="404997" y="218221"/>
                    </a:cubicBezTo>
                    <a:cubicBezTo>
                      <a:pt x="401312" y="228721"/>
                      <a:pt x="392639" y="236685"/>
                      <a:pt x="381867" y="239462"/>
                    </a:cubicBezTo>
                    <a:cubicBezTo>
                      <a:pt x="394862" y="247102"/>
                      <a:pt x="401824" y="261944"/>
                      <a:pt x="399402" y="276829"/>
                    </a:cubicBezTo>
                    <a:cubicBezTo>
                      <a:pt x="395937" y="292673"/>
                      <a:pt x="383819" y="305209"/>
                      <a:pt x="368089" y="309186"/>
                    </a:cubicBezTo>
                    <a:cubicBezTo>
                      <a:pt x="373131" y="314927"/>
                      <a:pt x="376711" y="321805"/>
                      <a:pt x="378527" y="329226"/>
                    </a:cubicBezTo>
                    <a:cubicBezTo>
                      <a:pt x="386762" y="353630"/>
                      <a:pt x="374540" y="380225"/>
                      <a:pt x="350658" y="389870"/>
                    </a:cubicBezTo>
                    <a:cubicBezTo>
                      <a:pt x="363424" y="405641"/>
                      <a:pt x="360992" y="428771"/>
                      <a:pt x="345220" y="441547"/>
                    </a:cubicBezTo>
                    <a:cubicBezTo>
                      <a:pt x="341744" y="444355"/>
                      <a:pt x="337788" y="446515"/>
                      <a:pt x="333540" y="447904"/>
                    </a:cubicBezTo>
                    <a:cubicBezTo>
                      <a:pt x="337642" y="461995"/>
                      <a:pt x="338602" y="476816"/>
                      <a:pt x="336358" y="491325"/>
                    </a:cubicBezTo>
                    <a:cubicBezTo>
                      <a:pt x="332914" y="507503"/>
                      <a:pt x="318718" y="523369"/>
                      <a:pt x="301079" y="519716"/>
                    </a:cubicBezTo>
                    <a:cubicBezTo>
                      <a:pt x="310055" y="557709"/>
                      <a:pt x="304836" y="613133"/>
                      <a:pt x="249412" y="583595"/>
                    </a:cubicBezTo>
                    <a:cubicBezTo>
                      <a:pt x="247303" y="600159"/>
                      <a:pt x="236281" y="614229"/>
                      <a:pt x="220708" y="620231"/>
                    </a:cubicBezTo>
                    <a:cubicBezTo>
                      <a:pt x="209790" y="623498"/>
                      <a:pt x="198037" y="622496"/>
                      <a:pt x="187829" y="617413"/>
                    </a:cubicBezTo>
                    <a:cubicBezTo>
                      <a:pt x="185533" y="616474"/>
                      <a:pt x="162674" y="599460"/>
                      <a:pt x="165075" y="598312"/>
                    </a:cubicBezTo>
                    <a:cubicBezTo>
                      <a:pt x="152821" y="604261"/>
                      <a:pt x="138511" y="604261"/>
                      <a:pt x="126246" y="598312"/>
                    </a:cubicBezTo>
                    <a:cubicBezTo>
                      <a:pt x="114055" y="591809"/>
                      <a:pt x="107406" y="578219"/>
                      <a:pt x="109755" y="564598"/>
                    </a:cubicBezTo>
                    <a:cubicBezTo>
                      <a:pt x="90643" y="566351"/>
                      <a:pt x="73723" y="552271"/>
                      <a:pt x="71970" y="533149"/>
                    </a:cubicBezTo>
                    <a:cubicBezTo>
                      <a:pt x="70790" y="520227"/>
                      <a:pt x="76907" y="507722"/>
                      <a:pt x="87835" y="500719"/>
                    </a:cubicBezTo>
                    <a:cubicBezTo>
                      <a:pt x="72565" y="493037"/>
                      <a:pt x="60102" y="480730"/>
                      <a:pt x="52242" y="465544"/>
                    </a:cubicBezTo>
                    <a:cubicBezTo>
                      <a:pt x="45980" y="449678"/>
                      <a:pt x="53286" y="427550"/>
                      <a:pt x="69987" y="424732"/>
                    </a:cubicBezTo>
                    <a:cubicBezTo>
                      <a:pt x="47921" y="418052"/>
                      <a:pt x="35448" y="394744"/>
                      <a:pt x="42128" y="372668"/>
                    </a:cubicBezTo>
                    <a:cubicBezTo>
                      <a:pt x="44425" y="365080"/>
                      <a:pt x="48840" y="358306"/>
                      <a:pt x="54852" y="353129"/>
                    </a:cubicBezTo>
                    <a:cubicBezTo>
                      <a:pt x="32546" y="351448"/>
                      <a:pt x="15836" y="332003"/>
                      <a:pt x="17516" y="309697"/>
                    </a:cubicBezTo>
                    <a:cubicBezTo>
                      <a:pt x="18403" y="297892"/>
                      <a:pt x="24415" y="287058"/>
                      <a:pt x="33976" y="280064"/>
                    </a:cubicBezTo>
                    <a:cubicBezTo>
                      <a:pt x="22704" y="274846"/>
                      <a:pt x="10283" y="268479"/>
                      <a:pt x="6734" y="256579"/>
                    </a:cubicBezTo>
                    <a:cubicBezTo>
                      <a:pt x="5659" y="252603"/>
                      <a:pt x="5408" y="248448"/>
                      <a:pt x="6003" y="244367"/>
                    </a:cubicBezTo>
                    <a:cubicBezTo>
                      <a:pt x="7736" y="228951"/>
                      <a:pt x="15971" y="215006"/>
                      <a:pt x="28653" y="206061"/>
                    </a:cubicBezTo>
                    <a:cubicBezTo>
                      <a:pt x="8498" y="201124"/>
                      <a:pt x="-3850" y="180791"/>
                      <a:pt x="1087" y="160625"/>
                    </a:cubicBezTo>
                    <a:cubicBezTo>
                      <a:pt x="1932" y="157160"/>
                      <a:pt x="3279" y="153830"/>
                      <a:pt x="5064" y="150741"/>
                    </a:cubicBezTo>
                    <a:cubicBezTo>
                      <a:pt x="9907" y="144530"/>
                      <a:pt x="15481" y="138925"/>
                      <a:pt x="21660" y="134040"/>
                    </a:cubicBezTo>
                    <a:cubicBezTo>
                      <a:pt x="5377" y="123602"/>
                      <a:pt x="6525" y="99387"/>
                      <a:pt x="14562" y="81851"/>
                    </a:cubicBezTo>
                    <a:cubicBezTo>
                      <a:pt x="33246" y="41144"/>
                      <a:pt x="76562" y="16720"/>
                      <a:pt x="120192" y="6595"/>
                    </a:cubicBezTo>
                    <a:cubicBezTo>
                      <a:pt x="173863" y="-5795"/>
                      <a:pt x="230102" y="-638"/>
                      <a:pt x="280621" y="21312"/>
                    </a:cubicBezTo>
                    <a:cubicBezTo>
                      <a:pt x="315525" y="34766"/>
                      <a:pt x="346911" y="56007"/>
                      <a:pt x="372369" y="83417"/>
                    </a:cubicBezTo>
                    <a:cubicBezTo>
                      <a:pt x="384884" y="96955"/>
                      <a:pt x="394006" y="113259"/>
                      <a:pt x="398985" y="131013"/>
                    </a:cubicBezTo>
                    <a:cubicBezTo>
                      <a:pt x="401041" y="147338"/>
                      <a:pt x="395770" y="163725"/>
                      <a:pt x="384581" y="175791"/>
                    </a:cubicBezTo>
                    <a:close/>
                  </a:path>
                </a:pathLst>
              </a:custGeom>
              <a:solidFill>
                <a:srgbClr val="F5F5F5"/>
              </a:solidFill>
              <a:ln w="104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</p:grpSp>
      </p:grpSp>
      <p:sp>
        <p:nvSpPr>
          <p:cNvPr id="395" name="object 20">
            <a:extLst>
              <a:ext uri="{FF2B5EF4-FFF2-40B4-BE49-F238E27FC236}">
                <a16:creationId xmlns:a16="http://schemas.microsoft.com/office/drawing/2014/main" id="{4323F74E-E16E-0C5C-B5D1-397C46F0D4D9}"/>
              </a:ext>
            </a:extLst>
          </p:cNvPr>
          <p:cNvSpPr txBox="1"/>
          <p:nvPr/>
        </p:nvSpPr>
        <p:spPr>
          <a:xfrm>
            <a:off x="7447656" y="8226286"/>
            <a:ext cx="2352772" cy="1390203"/>
          </a:xfrm>
          <a:prstGeom prst="rect">
            <a:avLst/>
          </a:prstGeom>
        </p:spPr>
        <p:txBody>
          <a:bodyPr vert="horz" wrap="square" lIns="0" tIns="5158" rIns="0" bIns="0" rtlCol="0">
            <a:spAutoFit/>
          </a:bodyPr>
          <a:lstStyle/>
          <a:p>
            <a:pPr algn="ctr"/>
            <a:r>
              <a:rPr lang="ru-RU" spc="-2" dirty="0">
                <a:solidFill>
                  <a:srgbClr val="37474F"/>
                </a:solidFill>
                <a:latin typeface="Montserrat" panose="00000500000000000000" pitchFamily="2" charset="-52"/>
                <a:cs typeface="Calibri"/>
              </a:rPr>
              <a:t>Не более </a:t>
            </a:r>
            <a:br>
              <a:rPr lang="ru-RU" spc="-2" dirty="0">
                <a:solidFill>
                  <a:srgbClr val="37474F"/>
                </a:solidFill>
                <a:latin typeface="Montserrat" panose="00000500000000000000" pitchFamily="2" charset="-52"/>
                <a:cs typeface="Calibri"/>
              </a:rPr>
            </a:br>
            <a:r>
              <a:rPr lang="ru-RU" sz="6000" spc="-3" baseline="-2604" dirty="0">
                <a:solidFill>
                  <a:srgbClr val="37474F"/>
                </a:solidFill>
                <a:latin typeface="Montserrat ExtraBold" panose="00000900000000000000" pitchFamily="2" charset="-52"/>
                <a:cs typeface="Calibri"/>
              </a:rPr>
              <a:t>90%</a:t>
            </a:r>
            <a:endParaRPr sz="3600" baseline="29320" dirty="0">
              <a:solidFill>
                <a:srgbClr val="37474F"/>
              </a:solidFill>
              <a:latin typeface="Montserrat ExtraBold" panose="00000900000000000000" pitchFamily="2" charset="-52"/>
              <a:cs typeface="Calibri"/>
            </a:endParaRPr>
          </a:p>
          <a:p>
            <a:pPr marL="95666" marR="93860" algn="ctr"/>
            <a:r>
              <a:rPr lang="ru-RU" sz="1600" spc="-2" dirty="0">
                <a:solidFill>
                  <a:srgbClr val="37474F"/>
                </a:solidFill>
                <a:latin typeface="Montserrat" panose="00000500000000000000" pitchFamily="2" charset="-52"/>
                <a:cs typeface="Calibri"/>
              </a:rPr>
              <a:t>затрат от стоимости проекта</a:t>
            </a:r>
            <a:endParaRPr sz="1600" dirty="0">
              <a:solidFill>
                <a:srgbClr val="37474F"/>
              </a:solidFill>
              <a:latin typeface="Montserrat" panose="00000500000000000000" pitchFamily="2" charset="-52"/>
              <a:cs typeface="Calibri"/>
            </a:endParaRPr>
          </a:p>
        </p:txBody>
      </p:sp>
      <p:sp>
        <p:nvSpPr>
          <p:cNvPr id="396" name="TextBox 395">
            <a:extLst>
              <a:ext uri="{FF2B5EF4-FFF2-40B4-BE49-F238E27FC236}">
                <a16:creationId xmlns:a16="http://schemas.microsoft.com/office/drawing/2014/main" id="{F0C9E2AE-17C8-F1F4-4F6D-471D95EE291A}"/>
              </a:ext>
            </a:extLst>
          </p:cNvPr>
          <p:cNvSpPr txBox="1"/>
          <p:nvPr/>
        </p:nvSpPr>
        <p:spPr>
          <a:xfrm>
            <a:off x="1121458" y="420942"/>
            <a:ext cx="156819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2D56B3"/>
                </a:solidFill>
                <a:latin typeface="Montserrat Black" panose="00000A00000000000000" pitchFamily="2" charset="-52"/>
              </a:rPr>
              <a:t>ГРАНТ «АГРОСТАРТАП</a:t>
            </a:r>
          </a:p>
        </p:txBody>
      </p:sp>
    </p:spTree>
    <p:extLst>
      <p:ext uri="{BB962C8B-B14F-4D97-AF65-F5344CB8AC3E}">
        <p14:creationId xmlns:p14="http://schemas.microsoft.com/office/powerpoint/2010/main" val="2588405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F75002A0-6D98-A74A-7C0D-C26785E011CF}"/>
              </a:ext>
            </a:extLst>
          </p:cNvPr>
          <p:cNvGrpSpPr/>
          <p:nvPr/>
        </p:nvGrpSpPr>
        <p:grpSpPr>
          <a:xfrm>
            <a:off x="9506857" y="731392"/>
            <a:ext cx="7839290" cy="6615384"/>
            <a:chOff x="5802636" y="246521"/>
            <a:chExt cx="3145309" cy="2654249"/>
          </a:xfrm>
        </p:grpSpPr>
        <p:sp>
          <p:nvSpPr>
            <p:cNvPr id="196" name="Овал 195">
              <a:extLst>
                <a:ext uri="{FF2B5EF4-FFF2-40B4-BE49-F238E27FC236}">
                  <a16:creationId xmlns:a16="http://schemas.microsoft.com/office/drawing/2014/main" id="{76697D1B-8284-CD2E-535A-66B3261D1603}"/>
                </a:ext>
              </a:extLst>
            </p:cNvPr>
            <p:cNvSpPr/>
            <p:nvPr/>
          </p:nvSpPr>
          <p:spPr>
            <a:xfrm>
              <a:off x="6572138" y="1375030"/>
              <a:ext cx="334931" cy="334931"/>
            </a:xfrm>
            <a:prstGeom prst="ellipse">
              <a:avLst/>
            </a:prstGeom>
            <a:solidFill>
              <a:srgbClr val="407BFF">
                <a:alpha val="1000"/>
              </a:srgbClr>
            </a:solidFill>
            <a:ln>
              <a:noFill/>
            </a:ln>
            <a:effectLst>
              <a:glow rad="1752600">
                <a:srgbClr val="407BFF">
                  <a:alpha val="29000"/>
                </a:srgbClr>
              </a:glow>
              <a:softEdge rad="508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731"/>
            </a:p>
          </p:txBody>
        </p:sp>
        <p:grpSp>
          <p:nvGrpSpPr>
            <p:cNvPr id="194" name="Группа 193">
              <a:extLst>
                <a:ext uri="{FF2B5EF4-FFF2-40B4-BE49-F238E27FC236}">
                  <a16:creationId xmlns:a16="http://schemas.microsoft.com/office/drawing/2014/main" id="{B3E1C953-7FD1-D0FD-EBB8-86A0ED6E5B7C}"/>
                </a:ext>
              </a:extLst>
            </p:cNvPr>
            <p:cNvGrpSpPr/>
            <p:nvPr/>
          </p:nvGrpSpPr>
          <p:grpSpPr>
            <a:xfrm>
              <a:off x="5802636" y="246521"/>
              <a:ext cx="3145309" cy="2654249"/>
              <a:chOff x="2989931" y="708407"/>
              <a:chExt cx="3781706" cy="3191288"/>
            </a:xfrm>
          </p:grpSpPr>
          <p:sp>
            <p:nvSpPr>
              <p:cNvPr id="192" name="Полилиния: фигура 191">
                <a:extLst>
                  <a:ext uri="{FF2B5EF4-FFF2-40B4-BE49-F238E27FC236}">
                    <a16:creationId xmlns:a16="http://schemas.microsoft.com/office/drawing/2014/main" id="{0EA24B47-1BB4-10F4-6510-9E726FEEC8C6}"/>
                  </a:ext>
                </a:extLst>
              </p:cNvPr>
              <p:cNvSpPr/>
              <p:nvPr/>
            </p:nvSpPr>
            <p:spPr>
              <a:xfrm>
                <a:off x="3040388" y="1794409"/>
                <a:ext cx="3646571" cy="2105286"/>
              </a:xfrm>
              <a:custGeom>
                <a:avLst/>
                <a:gdLst>
                  <a:gd name="connsiteX0" fmla="*/ 534033 w 3646571"/>
                  <a:gd name="connsiteY0" fmla="*/ 308335 h 2105286"/>
                  <a:gd name="connsiteX1" fmla="*/ 534033 w 3646571"/>
                  <a:gd name="connsiteY1" fmla="*/ 1796981 h 2105286"/>
                  <a:gd name="connsiteX2" fmla="*/ 3112567 w 3646571"/>
                  <a:gd name="connsiteY2" fmla="*/ 1796981 h 2105286"/>
                  <a:gd name="connsiteX3" fmla="*/ 3112567 w 3646571"/>
                  <a:gd name="connsiteY3" fmla="*/ 308335 h 2105286"/>
                  <a:gd name="connsiteX4" fmla="*/ 534033 w 3646571"/>
                  <a:gd name="connsiteY4" fmla="*/ 308335 h 2105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646571" h="2105286">
                    <a:moveTo>
                      <a:pt x="534033" y="308335"/>
                    </a:moveTo>
                    <a:cubicBezTo>
                      <a:pt x="-178011" y="719410"/>
                      <a:pt x="-178011" y="1385905"/>
                      <a:pt x="534033" y="1796981"/>
                    </a:cubicBezTo>
                    <a:cubicBezTo>
                      <a:pt x="1246076" y="2208056"/>
                      <a:pt x="2400524" y="2208056"/>
                      <a:pt x="3112567" y="1796981"/>
                    </a:cubicBezTo>
                    <a:cubicBezTo>
                      <a:pt x="3824611" y="1385905"/>
                      <a:pt x="3824535" y="719410"/>
                      <a:pt x="3112567" y="308335"/>
                    </a:cubicBezTo>
                    <a:cubicBezTo>
                      <a:pt x="2400600" y="-102740"/>
                      <a:pt x="1246000" y="-102816"/>
                      <a:pt x="534033" y="308335"/>
                    </a:cubicBezTo>
                    <a:close/>
                  </a:path>
                </a:pathLst>
              </a:custGeom>
              <a:solidFill>
                <a:srgbClr val="407BFF">
                  <a:alpha val="70000"/>
                </a:srgbClr>
              </a:solidFill>
              <a:ln w="760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grpSp>
            <p:nvGrpSpPr>
              <p:cNvPr id="191" name="Группа 190">
                <a:extLst>
                  <a:ext uri="{FF2B5EF4-FFF2-40B4-BE49-F238E27FC236}">
                    <a16:creationId xmlns:a16="http://schemas.microsoft.com/office/drawing/2014/main" id="{B9B06F7F-7754-C3C4-7AC6-ABABADA81AE2}"/>
                  </a:ext>
                </a:extLst>
              </p:cNvPr>
              <p:cNvGrpSpPr/>
              <p:nvPr/>
            </p:nvGrpSpPr>
            <p:grpSpPr>
              <a:xfrm>
                <a:off x="2989931" y="708407"/>
                <a:ext cx="3781706" cy="2379261"/>
                <a:chOff x="3812891" y="783055"/>
                <a:chExt cx="3781706" cy="2379261"/>
              </a:xfrm>
            </p:grpSpPr>
            <p:grpSp>
              <p:nvGrpSpPr>
                <p:cNvPr id="127" name="Рисунок 5">
                  <a:extLst>
                    <a:ext uri="{FF2B5EF4-FFF2-40B4-BE49-F238E27FC236}">
                      <a16:creationId xmlns:a16="http://schemas.microsoft.com/office/drawing/2014/main" id="{5B4326C2-AD2E-9971-9FC9-0DB980FC4DD4}"/>
                    </a:ext>
                  </a:extLst>
                </p:cNvPr>
                <p:cNvGrpSpPr/>
                <p:nvPr/>
              </p:nvGrpSpPr>
              <p:grpSpPr>
                <a:xfrm>
                  <a:off x="3812891" y="783055"/>
                  <a:ext cx="3519634" cy="1793518"/>
                  <a:chOff x="4904228" y="846676"/>
                  <a:chExt cx="3519634" cy="1793518"/>
                </a:xfrm>
              </p:grpSpPr>
              <p:sp>
                <p:nvSpPr>
                  <p:cNvPr id="134" name="Полилиния: фигура 133">
                    <a:extLst>
                      <a:ext uri="{FF2B5EF4-FFF2-40B4-BE49-F238E27FC236}">
                        <a16:creationId xmlns:a16="http://schemas.microsoft.com/office/drawing/2014/main" id="{52C45480-D824-D4EC-EBF1-D408249F18E9}"/>
                      </a:ext>
                    </a:extLst>
                  </p:cNvPr>
                  <p:cNvSpPr/>
                  <p:nvPr/>
                </p:nvSpPr>
                <p:spPr>
                  <a:xfrm>
                    <a:off x="7599165" y="1786327"/>
                    <a:ext cx="57515" cy="853592"/>
                  </a:xfrm>
                  <a:custGeom>
                    <a:avLst/>
                    <a:gdLst>
                      <a:gd name="connsiteX0" fmla="*/ 0 w 57515"/>
                      <a:gd name="connsiteY0" fmla="*/ 0 h 853592"/>
                      <a:gd name="connsiteX1" fmla="*/ 57516 w 57515"/>
                      <a:gd name="connsiteY1" fmla="*/ 0 h 853592"/>
                      <a:gd name="connsiteX2" fmla="*/ 57516 w 57515"/>
                      <a:gd name="connsiteY2" fmla="*/ 853592 h 853592"/>
                      <a:gd name="connsiteX3" fmla="*/ 0 w 57515"/>
                      <a:gd name="connsiteY3" fmla="*/ 853592 h 85359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57515" h="853592">
                        <a:moveTo>
                          <a:pt x="0" y="0"/>
                        </a:moveTo>
                        <a:lnTo>
                          <a:pt x="57516" y="0"/>
                        </a:lnTo>
                        <a:lnTo>
                          <a:pt x="57516" y="853592"/>
                        </a:lnTo>
                        <a:lnTo>
                          <a:pt x="0" y="853592"/>
                        </a:lnTo>
                        <a:close/>
                      </a:path>
                    </a:pathLst>
                  </a:custGeom>
                  <a:solidFill>
                    <a:srgbClr val="EBEBEB"/>
                  </a:solidFill>
                  <a:ln w="9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/>
                  </a:p>
                </p:txBody>
              </p:sp>
              <p:sp>
                <p:nvSpPr>
                  <p:cNvPr id="135" name="Полилиния: фигура 134">
                    <a:extLst>
                      <a:ext uri="{FF2B5EF4-FFF2-40B4-BE49-F238E27FC236}">
                        <a16:creationId xmlns:a16="http://schemas.microsoft.com/office/drawing/2014/main" id="{CA51D271-F448-5084-C8A3-6898565B2AF5}"/>
                      </a:ext>
                    </a:extLst>
                  </p:cNvPr>
                  <p:cNvSpPr/>
                  <p:nvPr/>
                </p:nvSpPr>
                <p:spPr>
                  <a:xfrm>
                    <a:off x="7598001" y="1782944"/>
                    <a:ext cx="61971" cy="857250"/>
                  </a:xfrm>
                  <a:custGeom>
                    <a:avLst/>
                    <a:gdLst>
                      <a:gd name="connsiteX0" fmla="*/ 58680 w 61971"/>
                      <a:gd name="connsiteY0" fmla="*/ 857067 h 857250"/>
                      <a:gd name="connsiteX1" fmla="*/ 58680 w 61971"/>
                      <a:gd name="connsiteY1" fmla="*/ 852495 h 857250"/>
                      <a:gd name="connsiteX2" fmla="*/ 58680 w 61971"/>
                      <a:gd name="connsiteY2" fmla="*/ 839602 h 857250"/>
                      <a:gd name="connsiteX3" fmla="*/ 58680 w 61971"/>
                      <a:gd name="connsiteY3" fmla="*/ 790316 h 857250"/>
                      <a:gd name="connsiteX4" fmla="*/ 58040 w 61971"/>
                      <a:gd name="connsiteY4" fmla="*/ 608899 h 857250"/>
                      <a:gd name="connsiteX5" fmla="*/ 57125 w 61971"/>
                      <a:gd name="connsiteY5" fmla="*/ 3383 h 857250"/>
                      <a:gd name="connsiteX6" fmla="*/ 59228 w 61971"/>
                      <a:gd name="connsiteY6" fmla="*/ 6767 h 857250"/>
                      <a:gd name="connsiteX7" fmla="*/ 1713 w 61971"/>
                      <a:gd name="connsiteY7" fmla="*/ 6767 h 857250"/>
                      <a:gd name="connsiteX8" fmla="*/ 3816 w 61971"/>
                      <a:gd name="connsiteY8" fmla="*/ 3658 h 857250"/>
                      <a:gd name="connsiteX9" fmla="*/ 3816 w 61971"/>
                      <a:gd name="connsiteY9" fmla="*/ 142738 h 857250"/>
                      <a:gd name="connsiteX10" fmla="*/ 3816 w 61971"/>
                      <a:gd name="connsiteY10" fmla="*/ 275692 h 857250"/>
                      <a:gd name="connsiteX11" fmla="*/ 3816 w 61971"/>
                      <a:gd name="connsiteY11" fmla="*/ 516636 h 857250"/>
                      <a:gd name="connsiteX12" fmla="*/ 2901 w 61971"/>
                      <a:gd name="connsiteY12" fmla="*/ 857067 h 857250"/>
                      <a:gd name="connsiteX13" fmla="*/ 1987 w 61971"/>
                      <a:gd name="connsiteY13" fmla="*/ 855604 h 857250"/>
                      <a:gd name="connsiteX14" fmla="*/ 44506 w 61971"/>
                      <a:gd name="connsiteY14" fmla="*/ 856427 h 857250"/>
                      <a:gd name="connsiteX15" fmla="*/ 55662 w 61971"/>
                      <a:gd name="connsiteY15" fmla="*/ 856427 h 857250"/>
                      <a:gd name="connsiteX16" fmla="*/ 59503 w 61971"/>
                      <a:gd name="connsiteY16" fmla="*/ 856427 h 857250"/>
                      <a:gd name="connsiteX17" fmla="*/ 55936 w 61971"/>
                      <a:gd name="connsiteY17" fmla="*/ 856427 h 857250"/>
                      <a:gd name="connsiteX18" fmla="*/ 45055 w 61971"/>
                      <a:gd name="connsiteY18" fmla="*/ 856427 h 857250"/>
                      <a:gd name="connsiteX19" fmla="*/ 1987 w 61971"/>
                      <a:gd name="connsiteY19" fmla="*/ 857250 h 857250"/>
                      <a:gd name="connsiteX20" fmla="*/ 1072 w 61971"/>
                      <a:gd name="connsiteY20" fmla="*/ 857250 h 857250"/>
                      <a:gd name="connsiteX21" fmla="*/ 1072 w 61971"/>
                      <a:gd name="connsiteY21" fmla="*/ 855787 h 857250"/>
                      <a:gd name="connsiteX22" fmla="*/ 158 w 61971"/>
                      <a:gd name="connsiteY22" fmla="*/ 515356 h 857250"/>
                      <a:gd name="connsiteX23" fmla="*/ 158 w 61971"/>
                      <a:gd name="connsiteY23" fmla="*/ 274411 h 857250"/>
                      <a:gd name="connsiteX24" fmla="*/ 158 w 61971"/>
                      <a:gd name="connsiteY24" fmla="*/ 142738 h 857250"/>
                      <a:gd name="connsiteX25" fmla="*/ 158 w 61971"/>
                      <a:gd name="connsiteY25" fmla="*/ 73701 h 857250"/>
                      <a:gd name="connsiteX26" fmla="*/ 158 w 61971"/>
                      <a:gd name="connsiteY26" fmla="*/ 3658 h 857250"/>
                      <a:gd name="connsiteX27" fmla="*/ 2353 w 61971"/>
                      <a:gd name="connsiteY27" fmla="*/ 0 h 857250"/>
                      <a:gd name="connsiteX28" fmla="*/ 61971 w 61971"/>
                      <a:gd name="connsiteY28" fmla="*/ 0 h 857250"/>
                      <a:gd name="connsiteX29" fmla="*/ 61971 w 61971"/>
                      <a:gd name="connsiteY29" fmla="*/ 3383 h 857250"/>
                      <a:gd name="connsiteX30" fmla="*/ 61057 w 61971"/>
                      <a:gd name="connsiteY30" fmla="*/ 611368 h 857250"/>
                      <a:gd name="connsiteX31" fmla="*/ 60417 w 61971"/>
                      <a:gd name="connsiteY31" fmla="*/ 791962 h 857250"/>
                      <a:gd name="connsiteX32" fmla="*/ 60417 w 61971"/>
                      <a:gd name="connsiteY32" fmla="*/ 840516 h 857250"/>
                      <a:gd name="connsiteX33" fmla="*/ 60417 w 61971"/>
                      <a:gd name="connsiteY33" fmla="*/ 852952 h 857250"/>
                      <a:gd name="connsiteX34" fmla="*/ 58680 w 61971"/>
                      <a:gd name="connsiteY34" fmla="*/ 857067 h 8572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</a:cxnLst>
                    <a:rect l="l" t="t" r="r" b="b"/>
                    <a:pathLst>
                      <a:path w="61971" h="857250">
                        <a:moveTo>
                          <a:pt x="58680" y="857067"/>
                        </a:moveTo>
                        <a:cubicBezTo>
                          <a:pt x="58680" y="857067"/>
                          <a:pt x="58680" y="855421"/>
                          <a:pt x="58680" y="852495"/>
                        </a:cubicBezTo>
                        <a:cubicBezTo>
                          <a:pt x="58680" y="849569"/>
                          <a:pt x="58680" y="844997"/>
                          <a:pt x="58680" y="839602"/>
                        </a:cubicBezTo>
                        <a:cubicBezTo>
                          <a:pt x="58680" y="827898"/>
                          <a:pt x="58680" y="811439"/>
                          <a:pt x="58680" y="790316"/>
                        </a:cubicBezTo>
                        <a:cubicBezTo>
                          <a:pt x="58680" y="747248"/>
                          <a:pt x="58680" y="685434"/>
                          <a:pt x="58040" y="608899"/>
                        </a:cubicBezTo>
                        <a:cubicBezTo>
                          <a:pt x="58040" y="455371"/>
                          <a:pt x="57491" y="242590"/>
                          <a:pt x="57125" y="3383"/>
                        </a:cubicBezTo>
                        <a:lnTo>
                          <a:pt x="59228" y="6767"/>
                        </a:lnTo>
                        <a:lnTo>
                          <a:pt x="1713" y="6767"/>
                        </a:lnTo>
                        <a:cubicBezTo>
                          <a:pt x="5919" y="0"/>
                          <a:pt x="2901" y="5121"/>
                          <a:pt x="3816" y="3658"/>
                        </a:cubicBezTo>
                        <a:lnTo>
                          <a:pt x="3816" y="142738"/>
                        </a:lnTo>
                        <a:cubicBezTo>
                          <a:pt x="3816" y="188458"/>
                          <a:pt x="3816" y="232623"/>
                          <a:pt x="3816" y="275692"/>
                        </a:cubicBezTo>
                        <a:cubicBezTo>
                          <a:pt x="3816" y="361828"/>
                          <a:pt x="3816" y="442844"/>
                          <a:pt x="3816" y="516636"/>
                        </a:cubicBezTo>
                        <a:cubicBezTo>
                          <a:pt x="3358" y="663763"/>
                          <a:pt x="3084" y="782269"/>
                          <a:pt x="2901" y="857067"/>
                        </a:cubicBezTo>
                        <a:lnTo>
                          <a:pt x="1987" y="855604"/>
                        </a:lnTo>
                        <a:lnTo>
                          <a:pt x="44506" y="856427"/>
                        </a:lnTo>
                        <a:lnTo>
                          <a:pt x="55662" y="856427"/>
                        </a:lnTo>
                        <a:lnTo>
                          <a:pt x="59503" y="856427"/>
                        </a:lnTo>
                        <a:cubicBezTo>
                          <a:pt x="58314" y="856564"/>
                          <a:pt x="57125" y="856564"/>
                          <a:pt x="55936" y="856427"/>
                        </a:cubicBezTo>
                        <a:lnTo>
                          <a:pt x="45055" y="856427"/>
                        </a:lnTo>
                        <a:lnTo>
                          <a:pt x="1987" y="857250"/>
                        </a:lnTo>
                        <a:lnTo>
                          <a:pt x="1072" y="857250"/>
                        </a:lnTo>
                        <a:lnTo>
                          <a:pt x="1072" y="855787"/>
                        </a:lnTo>
                        <a:cubicBezTo>
                          <a:pt x="1072" y="780989"/>
                          <a:pt x="524" y="662483"/>
                          <a:pt x="158" y="515356"/>
                        </a:cubicBezTo>
                        <a:cubicBezTo>
                          <a:pt x="158" y="441564"/>
                          <a:pt x="158" y="360548"/>
                          <a:pt x="158" y="274411"/>
                        </a:cubicBezTo>
                        <a:lnTo>
                          <a:pt x="158" y="142738"/>
                        </a:lnTo>
                        <a:cubicBezTo>
                          <a:pt x="158" y="119997"/>
                          <a:pt x="158" y="96990"/>
                          <a:pt x="158" y="73701"/>
                        </a:cubicBezTo>
                        <a:lnTo>
                          <a:pt x="158" y="3658"/>
                        </a:lnTo>
                        <a:cubicBezTo>
                          <a:pt x="1164" y="2012"/>
                          <a:pt x="-1945" y="6767"/>
                          <a:pt x="2353" y="0"/>
                        </a:cubicBezTo>
                        <a:lnTo>
                          <a:pt x="61971" y="0"/>
                        </a:lnTo>
                        <a:lnTo>
                          <a:pt x="61971" y="3383"/>
                        </a:lnTo>
                        <a:cubicBezTo>
                          <a:pt x="61971" y="243505"/>
                          <a:pt x="61332" y="457200"/>
                          <a:pt x="61057" y="611368"/>
                        </a:cubicBezTo>
                        <a:cubicBezTo>
                          <a:pt x="61057" y="687629"/>
                          <a:pt x="60600" y="749076"/>
                          <a:pt x="60417" y="791962"/>
                        </a:cubicBezTo>
                        <a:cubicBezTo>
                          <a:pt x="60417" y="812719"/>
                          <a:pt x="60417" y="828538"/>
                          <a:pt x="60417" y="840516"/>
                        </a:cubicBezTo>
                        <a:cubicBezTo>
                          <a:pt x="60417" y="845729"/>
                          <a:pt x="60417" y="849660"/>
                          <a:pt x="60417" y="852952"/>
                        </a:cubicBezTo>
                        <a:cubicBezTo>
                          <a:pt x="59932" y="854361"/>
                          <a:pt x="59347" y="855732"/>
                          <a:pt x="58680" y="857067"/>
                        </a:cubicBezTo>
                        <a:close/>
                      </a:path>
                    </a:pathLst>
                  </a:custGeom>
                  <a:solidFill>
                    <a:srgbClr val="EBEBEB"/>
                  </a:solidFill>
                  <a:ln w="9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/>
                  </a:p>
                </p:txBody>
              </p:sp>
              <p:sp>
                <p:nvSpPr>
                  <p:cNvPr id="137" name="Полилиния: фигура 136">
                    <a:extLst>
                      <a:ext uri="{FF2B5EF4-FFF2-40B4-BE49-F238E27FC236}">
                        <a16:creationId xmlns:a16="http://schemas.microsoft.com/office/drawing/2014/main" id="{11FD04AD-09A5-E8BD-D268-04B9C043A49B}"/>
                      </a:ext>
                    </a:extLst>
                  </p:cNvPr>
                  <p:cNvSpPr/>
                  <p:nvPr/>
                </p:nvSpPr>
                <p:spPr>
                  <a:xfrm>
                    <a:off x="8361891" y="1782944"/>
                    <a:ext cx="61971" cy="857067"/>
                  </a:xfrm>
                  <a:custGeom>
                    <a:avLst/>
                    <a:gdLst>
                      <a:gd name="connsiteX0" fmla="*/ 59869 w 61971"/>
                      <a:gd name="connsiteY0" fmla="*/ 857067 h 857067"/>
                      <a:gd name="connsiteX1" fmla="*/ 59869 w 61971"/>
                      <a:gd name="connsiteY1" fmla="*/ 852495 h 857067"/>
                      <a:gd name="connsiteX2" fmla="*/ 59869 w 61971"/>
                      <a:gd name="connsiteY2" fmla="*/ 839602 h 857067"/>
                      <a:gd name="connsiteX3" fmla="*/ 59869 w 61971"/>
                      <a:gd name="connsiteY3" fmla="*/ 790316 h 857067"/>
                      <a:gd name="connsiteX4" fmla="*/ 59228 w 61971"/>
                      <a:gd name="connsiteY4" fmla="*/ 608899 h 857067"/>
                      <a:gd name="connsiteX5" fmla="*/ 58314 w 61971"/>
                      <a:gd name="connsiteY5" fmla="*/ 3383 h 857067"/>
                      <a:gd name="connsiteX6" fmla="*/ 60417 w 61971"/>
                      <a:gd name="connsiteY6" fmla="*/ 6767 h 857067"/>
                      <a:gd name="connsiteX7" fmla="*/ 1987 w 61971"/>
                      <a:gd name="connsiteY7" fmla="*/ 6767 h 857067"/>
                      <a:gd name="connsiteX8" fmla="*/ 4090 w 61971"/>
                      <a:gd name="connsiteY8" fmla="*/ 3658 h 857067"/>
                      <a:gd name="connsiteX9" fmla="*/ 4090 w 61971"/>
                      <a:gd name="connsiteY9" fmla="*/ 142738 h 857067"/>
                      <a:gd name="connsiteX10" fmla="*/ 4090 w 61971"/>
                      <a:gd name="connsiteY10" fmla="*/ 275692 h 857067"/>
                      <a:gd name="connsiteX11" fmla="*/ 4090 w 61971"/>
                      <a:gd name="connsiteY11" fmla="*/ 516636 h 857067"/>
                      <a:gd name="connsiteX12" fmla="*/ 3176 w 61971"/>
                      <a:gd name="connsiteY12" fmla="*/ 857067 h 857067"/>
                      <a:gd name="connsiteX13" fmla="*/ 1987 w 61971"/>
                      <a:gd name="connsiteY13" fmla="*/ 855238 h 857067"/>
                      <a:gd name="connsiteX14" fmla="*/ 44507 w 61971"/>
                      <a:gd name="connsiteY14" fmla="*/ 856061 h 857067"/>
                      <a:gd name="connsiteX15" fmla="*/ 55662 w 61971"/>
                      <a:gd name="connsiteY15" fmla="*/ 856061 h 857067"/>
                      <a:gd name="connsiteX16" fmla="*/ 59502 w 61971"/>
                      <a:gd name="connsiteY16" fmla="*/ 856061 h 857067"/>
                      <a:gd name="connsiteX17" fmla="*/ 55937 w 61971"/>
                      <a:gd name="connsiteY17" fmla="*/ 856061 h 857067"/>
                      <a:gd name="connsiteX18" fmla="*/ 45055 w 61971"/>
                      <a:gd name="connsiteY18" fmla="*/ 856061 h 857067"/>
                      <a:gd name="connsiteX19" fmla="*/ 1987 w 61971"/>
                      <a:gd name="connsiteY19" fmla="*/ 856884 h 857067"/>
                      <a:gd name="connsiteX20" fmla="*/ 1072 w 61971"/>
                      <a:gd name="connsiteY20" fmla="*/ 856884 h 857067"/>
                      <a:gd name="connsiteX21" fmla="*/ 1072 w 61971"/>
                      <a:gd name="connsiteY21" fmla="*/ 855421 h 857067"/>
                      <a:gd name="connsiteX22" fmla="*/ 158 w 61971"/>
                      <a:gd name="connsiteY22" fmla="*/ 514990 h 857067"/>
                      <a:gd name="connsiteX23" fmla="*/ 158 w 61971"/>
                      <a:gd name="connsiteY23" fmla="*/ 274046 h 857067"/>
                      <a:gd name="connsiteX24" fmla="*/ 158 w 61971"/>
                      <a:gd name="connsiteY24" fmla="*/ 142738 h 857067"/>
                      <a:gd name="connsiteX25" fmla="*/ 158 w 61971"/>
                      <a:gd name="connsiteY25" fmla="*/ 73701 h 857067"/>
                      <a:gd name="connsiteX26" fmla="*/ 158 w 61971"/>
                      <a:gd name="connsiteY26" fmla="*/ 3658 h 857067"/>
                      <a:gd name="connsiteX27" fmla="*/ 2352 w 61971"/>
                      <a:gd name="connsiteY27" fmla="*/ 0 h 857067"/>
                      <a:gd name="connsiteX28" fmla="*/ 61972 w 61971"/>
                      <a:gd name="connsiteY28" fmla="*/ 0 h 857067"/>
                      <a:gd name="connsiteX29" fmla="*/ 61972 w 61971"/>
                      <a:gd name="connsiteY29" fmla="*/ 3383 h 857067"/>
                      <a:gd name="connsiteX30" fmla="*/ 61057 w 61971"/>
                      <a:gd name="connsiteY30" fmla="*/ 611368 h 857067"/>
                      <a:gd name="connsiteX31" fmla="*/ 60417 w 61971"/>
                      <a:gd name="connsiteY31" fmla="*/ 791962 h 857067"/>
                      <a:gd name="connsiteX32" fmla="*/ 60417 w 61971"/>
                      <a:gd name="connsiteY32" fmla="*/ 840516 h 857067"/>
                      <a:gd name="connsiteX33" fmla="*/ 60417 w 61971"/>
                      <a:gd name="connsiteY33" fmla="*/ 852952 h 857067"/>
                      <a:gd name="connsiteX34" fmla="*/ 59869 w 61971"/>
                      <a:gd name="connsiteY34" fmla="*/ 857067 h 85706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</a:cxnLst>
                    <a:rect l="l" t="t" r="r" b="b"/>
                    <a:pathLst>
                      <a:path w="61971" h="857067">
                        <a:moveTo>
                          <a:pt x="59869" y="857067"/>
                        </a:moveTo>
                        <a:cubicBezTo>
                          <a:pt x="59869" y="857067"/>
                          <a:pt x="59869" y="855421"/>
                          <a:pt x="59869" y="852495"/>
                        </a:cubicBezTo>
                        <a:cubicBezTo>
                          <a:pt x="59869" y="849569"/>
                          <a:pt x="59869" y="844997"/>
                          <a:pt x="59869" y="839602"/>
                        </a:cubicBezTo>
                        <a:cubicBezTo>
                          <a:pt x="59869" y="827898"/>
                          <a:pt x="59869" y="811439"/>
                          <a:pt x="59869" y="790316"/>
                        </a:cubicBezTo>
                        <a:cubicBezTo>
                          <a:pt x="59869" y="747248"/>
                          <a:pt x="59869" y="685434"/>
                          <a:pt x="59228" y="608899"/>
                        </a:cubicBezTo>
                        <a:cubicBezTo>
                          <a:pt x="59228" y="455371"/>
                          <a:pt x="58680" y="242590"/>
                          <a:pt x="58314" y="3383"/>
                        </a:cubicBezTo>
                        <a:lnTo>
                          <a:pt x="60417" y="6767"/>
                        </a:lnTo>
                        <a:lnTo>
                          <a:pt x="1987" y="6767"/>
                        </a:lnTo>
                        <a:cubicBezTo>
                          <a:pt x="6193" y="0"/>
                          <a:pt x="3176" y="5121"/>
                          <a:pt x="4090" y="3658"/>
                        </a:cubicBezTo>
                        <a:lnTo>
                          <a:pt x="4090" y="142738"/>
                        </a:lnTo>
                        <a:cubicBezTo>
                          <a:pt x="4090" y="188458"/>
                          <a:pt x="4090" y="232623"/>
                          <a:pt x="4090" y="275692"/>
                        </a:cubicBezTo>
                        <a:cubicBezTo>
                          <a:pt x="4090" y="361828"/>
                          <a:pt x="4090" y="442844"/>
                          <a:pt x="4090" y="516636"/>
                        </a:cubicBezTo>
                        <a:cubicBezTo>
                          <a:pt x="4090" y="663763"/>
                          <a:pt x="3359" y="782269"/>
                          <a:pt x="3176" y="857067"/>
                        </a:cubicBezTo>
                        <a:lnTo>
                          <a:pt x="1987" y="855238"/>
                        </a:lnTo>
                        <a:lnTo>
                          <a:pt x="44507" y="856061"/>
                        </a:lnTo>
                        <a:lnTo>
                          <a:pt x="55662" y="856061"/>
                        </a:lnTo>
                        <a:lnTo>
                          <a:pt x="59502" y="856061"/>
                        </a:lnTo>
                        <a:cubicBezTo>
                          <a:pt x="58314" y="856198"/>
                          <a:pt x="57125" y="856198"/>
                          <a:pt x="55937" y="856061"/>
                        </a:cubicBezTo>
                        <a:lnTo>
                          <a:pt x="45055" y="856061"/>
                        </a:lnTo>
                        <a:lnTo>
                          <a:pt x="1987" y="856884"/>
                        </a:lnTo>
                        <a:lnTo>
                          <a:pt x="1072" y="856884"/>
                        </a:lnTo>
                        <a:lnTo>
                          <a:pt x="1072" y="855421"/>
                        </a:lnTo>
                        <a:cubicBezTo>
                          <a:pt x="1072" y="780623"/>
                          <a:pt x="524" y="662117"/>
                          <a:pt x="158" y="514990"/>
                        </a:cubicBezTo>
                        <a:cubicBezTo>
                          <a:pt x="158" y="441198"/>
                          <a:pt x="158" y="360182"/>
                          <a:pt x="158" y="274046"/>
                        </a:cubicBezTo>
                        <a:lnTo>
                          <a:pt x="158" y="142738"/>
                        </a:lnTo>
                        <a:cubicBezTo>
                          <a:pt x="158" y="119997"/>
                          <a:pt x="158" y="96990"/>
                          <a:pt x="158" y="73701"/>
                        </a:cubicBezTo>
                        <a:lnTo>
                          <a:pt x="158" y="3658"/>
                        </a:lnTo>
                        <a:cubicBezTo>
                          <a:pt x="1164" y="2012"/>
                          <a:pt x="-1945" y="6767"/>
                          <a:pt x="2352" y="0"/>
                        </a:cubicBezTo>
                        <a:lnTo>
                          <a:pt x="61972" y="0"/>
                        </a:lnTo>
                        <a:lnTo>
                          <a:pt x="61972" y="3383"/>
                        </a:lnTo>
                        <a:cubicBezTo>
                          <a:pt x="61972" y="243505"/>
                          <a:pt x="61331" y="457200"/>
                          <a:pt x="61057" y="611368"/>
                        </a:cubicBezTo>
                        <a:cubicBezTo>
                          <a:pt x="61057" y="687629"/>
                          <a:pt x="60600" y="749076"/>
                          <a:pt x="60417" y="791962"/>
                        </a:cubicBezTo>
                        <a:cubicBezTo>
                          <a:pt x="60417" y="812719"/>
                          <a:pt x="60417" y="828538"/>
                          <a:pt x="60417" y="840516"/>
                        </a:cubicBezTo>
                        <a:cubicBezTo>
                          <a:pt x="60417" y="845729"/>
                          <a:pt x="60417" y="849660"/>
                          <a:pt x="60417" y="852952"/>
                        </a:cubicBezTo>
                        <a:cubicBezTo>
                          <a:pt x="60317" y="854333"/>
                          <a:pt x="60134" y="855705"/>
                          <a:pt x="59869" y="857067"/>
                        </a:cubicBezTo>
                        <a:close/>
                      </a:path>
                    </a:pathLst>
                  </a:custGeom>
                  <a:solidFill>
                    <a:srgbClr val="EBEBEB"/>
                  </a:solidFill>
                  <a:ln w="9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/>
                  </a:p>
                </p:txBody>
              </p:sp>
              <p:sp>
                <p:nvSpPr>
                  <p:cNvPr id="142" name="Полилиния: фигура 141">
                    <a:extLst>
                      <a:ext uri="{FF2B5EF4-FFF2-40B4-BE49-F238E27FC236}">
                        <a16:creationId xmlns:a16="http://schemas.microsoft.com/office/drawing/2014/main" id="{51D1A869-B4F7-27D3-CE86-B82AF63B2401}"/>
                      </a:ext>
                    </a:extLst>
                  </p:cNvPr>
                  <p:cNvSpPr/>
                  <p:nvPr/>
                </p:nvSpPr>
                <p:spPr>
                  <a:xfrm>
                    <a:off x="4917235" y="1817143"/>
                    <a:ext cx="2540927" cy="55894"/>
                  </a:xfrm>
                  <a:custGeom>
                    <a:avLst/>
                    <a:gdLst>
                      <a:gd name="connsiteX0" fmla="*/ 0 w 3507546"/>
                      <a:gd name="connsiteY0" fmla="*/ 0 h 43342"/>
                      <a:gd name="connsiteX1" fmla="*/ 3507547 w 3507546"/>
                      <a:gd name="connsiteY1" fmla="*/ 0 h 43342"/>
                      <a:gd name="connsiteX2" fmla="*/ 3507547 w 3507546"/>
                      <a:gd name="connsiteY2" fmla="*/ 43343 h 43342"/>
                      <a:gd name="connsiteX3" fmla="*/ 0 w 3507546"/>
                      <a:gd name="connsiteY3" fmla="*/ 43343 h 4334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3507546" h="43342">
                        <a:moveTo>
                          <a:pt x="0" y="0"/>
                        </a:moveTo>
                        <a:lnTo>
                          <a:pt x="3507547" y="0"/>
                        </a:lnTo>
                        <a:lnTo>
                          <a:pt x="3507547" y="43343"/>
                        </a:lnTo>
                        <a:lnTo>
                          <a:pt x="0" y="43343"/>
                        </a:lnTo>
                        <a:close/>
                      </a:path>
                    </a:pathLst>
                  </a:custGeom>
                  <a:solidFill>
                    <a:srgbClr val="EBEBEB"/>
                  </a:solidFill>
                  <a:ln w="9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/>
                  </a:p>
                </p:txBody>
              </p:sp>
              <p:sp>
                <p:nvSpPr>
                  <p:cNvPr id="144" name="Полилиния: фигура 143">
                    <a:extLst>
                      <a:ext uri="{FF2B5EF4-FFF2-40B4-BE49-F238E27FC236}">
                        <a16:creationId xmlns:a16="http://schemas.microsoft.com/office/drawing/2014/main" id="{41D51078-319E-5957-8367-A63C32245DDD}"/>
                      </a:ext>
                    </a:extLst>
                  </p:cNvPr>
                  <p:cNvSpPr/>
                  <p:nvPr/>
                </p:nvSpPr>
                <p:spPr>
                  <a:xfrm>
                    <a:off x="4904229" y="1980179"/>
                    <a:ext cx="2497151" cy="45719"/>
                  </a:xfrm>
                  <a:custGeom>
                    <a:avLst/>
                    <a:gdLst>
                      <a:gd name="connsiteX0" fmla="*/ 0 w 3452591"/>
                      <a:gd name="connsiteY0" fmla="*/ 0 h 43342"/>
                      <a:gd name="connsiteX1" fmla="*/ 3452592 w 3452591"/>
                      <a:gd name="connsiteY1" fmla="*/ 0 h 43342"/>
                      <a:gd name="connsiteX2" fmla="*/ 3452592 w 3452591"/>
                      <a:gd name="connsiteY2" fmla="*/ 43343 h 43342"/>
                      <a:gd name="connsiteX3" fmla="*/ 0 w 3452591"/>
                      <a:gd name="connsiteY3" fmla="*/ 43343 h 4334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3452591" h="43342">
                        <a:moveTo>
                          <a:pt x="0" y="0"/>
                        </a:moveTo>
                        <a:lnTo>
                          <a:pt x="3452592" y="0"/>
                        </a:lnTo>
                        <a:lnTo>
                          <a:pt x="3452592" y="43343"/>
                        </a:lnTo>
                        <a:lnTo>
                          <a:pt x="0" y="43343"/>
                        </a:lnTo>
                        <a:close/>
                      </a:path>
                    </a:pathLst>
                  </a:custGeom>
                  <a:solidFill>
                    <a:srgbClr val="EBEBEB"/>
                  </a:solidFill>
                  <a:ln w="9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145" name="Полилиния: фигура 144">
                    <a:extLst>
                      <a:ext uri="{FF2B5EF4-FFF2-40B4-BE49-F238E27FC236}">
                        <a16:creationId xmlns:a16="http://schemas.microsoft.com/office/drawing/2014/main" id="{78A8C1F4-9B95-4E5C-41CA-00C79335E9DC}"/>
                      </a:ext>
                    </a:extLst>
                  </p:cNvPr>
                  <p:cNvSpPr/>
                  <p:nvPr/>
                </p:nvSpPr>
                <p:spPr>
                  <a:xfrm>
                    <a:off x="4904228" y="1977894"/>
                    <a:ext cx="2497425" cy="48722"/>
                  </a:xfrm>
                  <a:custGeom>
                    <a:avLst/>
                    <a:gdLst>
                      <a:gd name="connsiteX0" fmla="*/ 3454055 w 3454328"/>
                      <a:gd name="connsiteY0" fmla="*/ 45629 h 47640"/>
                      <a:gd name="connsiteX1" fmla="*/ 3454055 w 3454328"/>
                      <a:gd name="connsiteY1" fmla="*/ 2286 h 47640"/>
                      <a:gd name="connsiteX2" fmla="*/ 3454055 w 3454328"/>
                      <a:gd name="connsiteY2" fmla="*/ 2286 h 47640"/>
                      <a:gd name="connsiteX3" fmla="*/ 1646 w 3454328"/>
                      <a:gd name="connsiteY3" fmla="*/ 4206 h 47640"/>
                      <a:gd name="connsiteX4" fmla="*/ 1646 w 3454328"/>
                      <a:gd name="connsiteY4" fmla="*/ 4206 h 47640"/>
                      <a:gd name="connsiteX5" fmla="*/ 3383 w 3454328"/>
                      <a:gd name="connsiteY5" fmla="*/ 2012 h 47640"/>
                      <a:gd name="connsiteX6" fmla="*/ 3383 w 3454328"/>
                      <a:gd name="connsiteY6" fmla="*/ 45354 h 47640"/>
                      <a:gd name="connsiteX7" fmla="*/ 1646 w 3454328"/>
                      <a:gd name="connsiteY7" fmla="*/ 43251 h 47640"/>
                      <a:gd name="connsiteX8" fmla="*/ 3454238 w 3454328"/>
                      <a:gd name="connsiteY8" fmla="*/ 45354 h 47640"/>
                      <a:gd name="connsiteX9" fmla="*/ 1463 w 3454328"/>
                      <a:gd name="connsiteY9" fmla="*/ 47640 h 47640"/>
                      <a:gd name="connsiteX10" fmla="*/ 0 w 3454328"/>
                      <a:gd name="connsiteY10" fmla="*/ 47640 h 47640"/>
                      <a:gd name="connsiteX11" fmla="*/ 0 w 3454328"/>
                      <a:gd name="connsiteY11" fmla="*/ 0 h 47640"/>
                      <a:gd name="connsiteX12" fmla="*/ 1920 w 3454328"/>
                      <a:gd name="connsiteY12" fmla="*/ 0 h 47640"/>
                      <a:gd name="connsiteX13" fmla="*/ 3454329 w 3454328"/>
                      <a:gd name="connsiteY13" fmla="*/ 1920 h 47640"/>
                      <a:gd name="connsiteX14" fmla="*/ 3454329 w 3454328"/>
                      <a:gd name="connsiteY14" fmla="*/ 1920 h 47640"/>
                      <a:gd name="connsiteX15" fmla="*/ 3454329 w 3454328"/>
                      <a:gd name="connsiteY15" fmla="*/ 1920 h 47640"/>
                      <a:gd name="connsiteX16" fmla="*/ 3454055 w 3454328"/>
                      <a:gd name="connsiteY16" fmla="*/ 45629 h 4764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3454328" h="47640">
                        <a:moveTo>
                          <a:pt x="3454055" y="45629"/>
                        </a:moveTo>
                        <a:cubicBezTo>
                          <a:pt x="3454055" y="44166"/>
                          <a:pt x="3454055" y="37765"/>
                          <a:pt x="3454055" y="2286"/>
                        </a:cubicBezTo>
                        <a:lnTo>
                          <a:pt x="3454055" y="2286"/>
                        </a:lnTo>
                        <a:lnTo>
                          <a:pt x="1646" y="4206"/>
                        </a:lnTo>
                        <a:lnTo>
                          <a:pt x="1646" y="4206"/>
                        </a:lnTo>
                        <a:lnTo>
                          <a:pt x="3383" y="2012"/>
                        </a:lnTo>
                        <a:lnTo>
                          <a:pt x="3383" y="45354"/>
                        </a:lnTo>
                        <a:lnTo>
                          <a:pt x="1646" y="43251"/>
                        </a:lnTo>
                        <a:lnTo>
                          <a:pt x="3454238" y="45354"/>
                        </a:lnTo>
                        <a:lnTo>
                          <a:pt x="1463" y="47640"/>
                        </a:lnTo>
                        <a:lnTo>
                          <a:pt x="0" y="47640"/>
                        </a:lnTo>
                        <a:lnTo>
                          <a:pt x="0" y="0"/>
                        </a:lnTo>
                        <a:lnTo>
                          <a:pt x="1920" y="0"/>
                        </a:lnTo>
                        <a:lnTo>
                          <a:pt x="3454329" y="1920"/>
                        </a:lnTo>
                        <a:lnTo>
                          <a:pt x="3454329" y="1920"/>
                        </a:lnTo>
                        <a:lnTo>
                          <a:pt x="3454329" y="1920"/>
                        </a:lnTo>
                        <a:cubicBezTo>
                          <a:pt x="3454055" y="37765"/>
                          <a:pt x="3454055" y="44166"/>
                          <a:pt x="3454055" y="45629"/>
                        </a:cubicBezTo>
                        <a:close/>
                      </a:path>
                    </a:pathLst>
                  </a:custGeom>
                  <a:solidFill>
                    <a:srgbClr val="EBEBEB"/>
                  </a:solidFill>
                  <a:ln w="9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/>
                  </a:p>
                </p:txBody>
              </p:sp>
              <p:sp>
                <p:nvSpPr>
                  <p:cNvPr id="147" name="Полилиния: фигура 146">
                    <a:extLst>
                      <a:ext uri="{FF2B5EF4-FFF2-40B4-BE49-F238E27FC236}">
                        <a16:creationId xmlns:a16="http://schemas.microsoft.com/office/drawing/2014/main" id="{94D9B975-D14E-70A6-0462-C92A965846D5}"/>
                      </a:ext>
                    </a:extLst>
                  </p:cNvPr>
                  <p:cNvSpPr/>
                  <p:nvPr/>
                </p:nvSpPr>
                <p:spPr>
                  <a:xfrm>
                    <a:off x="4929374" y="2425950"/>
                    <a:ext cx="2497151" cy="75504"/>
                  </a:xfrm>
                  <a:custGeom>
                    <a:avLst/>
                    <a:gdLst>
                      <a:gd name="connsiteX0" fmla="*/ 3477463 w 3477645"/>
                      <a:gd name="connsiteY0" fmla="*/ 45171 h 47640"/>
                      <a:gd name="connsiteX1" fmla="*/ 3477463 w 3477645"/>
                      <a:gd name="connsiteY1" fmla="*/ 1829 h 47640"/>
                      <a:gd name="connsiteX2" fmla="*/ 3477463 w 3477645"/>
                      <a:gd name="connsiteY2" fmla="*/ 1829 h 47640"/>
                      <a:gd name="connsiteX3" fmla="*/ 1920 w 3477645"/>
                      <a:gd name="connsiteY3" fmla="*/ 3749 h 47640"/>
                      <a:gd name="connsiteX4" fmla="*/ 1920 w 3477645"/>
                      <a:gd name="connsiteY4" fmla="*/ 3749 h 47640"/>
                      <a:gd name="connsiteX5" fmla="*/ 3658 w 3477645"/>
                      <a:gd name="connsiteY5" fmla="*/ 1646 h 47640"/>
                      <a:gd name="connsiteX6" fmla="*/ 3658 w 3477645"/>
                      <a:gd name="connsiteY6" fmla="*/ 44989 h 47640"/>
                      <a:gd name="connsiteX7" fmla="*/ 1920 w 3477645"/>
                      <a:gd name="connsiteY7" fmla="*/ 42794 h 47640"/>
                      <a:gd name="connsiteX8" fmla="*/ 3477646 w 3477645"/>
                      <a:gd name="connsiteY8" fmla="*/ 44989 h 47640"/>
                      <a:gd name="connsiteX9" fmla="*/ 1737 w 3477645"/>
                      <a:gd name="connsiteY9" fmla="*/ 47640 h 47640"/>
                      <a:gd name="connsiteX10" fmla="*/ 0 w 3477645"/>
                      <a:gd name="connsiteY10" fmla="*/ 47640 h 47640"/>
                      <a:gd name="connsiteX11" fmla="*/ 0 w 3477645"/>
                      <a:gd name="connsiteY11" fmla="*/ 0 h 47640"/>
                      <a:gd name="connsiteX12" fmla="*/ 1920 w 3477645"/>
                      <a:gd name="connsiteY12" fmla="*/ 0 h 47640"/>
                      <a:gd name="connsiteX13" fmla="*/ 3477463 w 3477645"/>
                      <a:gd name="connsiteY13" fmla="*/ 1920 h 47640"/>
                      <a:gd name="connsiteX14" fmla="*/ 3477463 w 3477645"/>
                      <a:gd name="connsiteY14" fmla="*/ 1920 h 47640"/>
                      <a:gd name="connsiteX15" fmla="*/ 3477463 w 3477645"/>
                      <a:gd name="connsiteY15" fmla="*/ 1920 h 47640"/>
                      <a:gd name="connsiteX16" fmla="*/ 3477463 w 3477645"/>
                      <a:gd name="connsiteY16" fmla="*/ 45171 h 4764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3477645" h="47640">
                        <a:moveTo>
                          <a:pt x="3477463" y="45171"/>
                        </a:moveTo>
                        <a:cubicBezTo>
                          <a:pt x="3477463" y="43708"/>
                          <a:pt x="3477463" y="37216"/>
                          <a:pt x="3477463" y="1829"/>
                        </a:cubicBezTo>
                        <a:lnTo>
                          <a:pt x="3477463" y="1829"/>
                        </a:lnTo>
                        <a:lnTo>
                          <a:pt x="1920" y="3749"/>
                        </a:lnTo>
                        <a:lnTo>
                          <a:pt x="1920" y="3749"/>
                        </a:lnTo>
                        <a:lnTo>
                          <a:pt x="3658" y="1646"/>
                        </a:lnTo>
                        <a:lnTo>
                          <a:pt x="3658" y="44989"/>
                        </a:lnTo>
                        <a:lnTo>
                          <a:pt x="1920" y="42794"/>
                        </a:lnTo>
                        <a:lnTo>
                          <a:pt x="3477646" y="44989"/>
                        </a:lnTo>
                        <a:lnTo>
                          <a:pt x="1737" y="47640"/>
                        </a:lnTo>
                        <a:lnTo>
                          <a:pt x="0" y="47640"/>
                        </a:lnTo>
                        <a:lnTo>
                          <a:pt x="0" y="0"/>
                        </a:lnTo>
                        <a:lnTo>
                          <a:pt x="1920" y="0"/>
                        </a:lnTo>
                        <a:lnTo>
                          <a:pt x="3477463" y="1920"/>
                        </a:lnTo>
                        <a:lnTo>
                          <a:pt x="3477463" y="1920"/>
                        </a:lnTo>
                        <a:lnTo>
                          <a:pt x="3477463" y="1920"/>
                        </a:lnTo>
                        <a:cubicBezTo>
                          <a:pt x="3477463" y="37216"/>
                          <a:pt x="3477463" y="43708"/>
                          <a:pt x="3477463" y="45171"/>
                        </a:cubicBezTo>
                        <a:close/>
                      </a:path>
                    </a:pathLst>
                  </a:custGeom>
                  <a:solidFill>
                    <a:srgbClr val="EBEBEB"/>
                  </a:solidFill>
                  <a:ln w="9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/>
                  </a:p>
                </p:txBody>
              </p:sp>
              <p:sp>
                <p:nvSpPr>
                  <p:cNvPr id="150" name="Полилиния: фигура 149">
                    <a:extLst>
                      <a:ext uri="{FF2B5EF4-FFF2-40B4-BE49-F238E27FC236}">
                        <a16:creationId xmlns:a16="http://schemas.microsoft.com/office/drawing/2014/main" id="{584E279D-A4BE-8E1C-701A-91E668EE0FFD}"/>
                      </a:ext>
                    </a:extLst>
                  </p:cNvPr>
                  <p:cNvSpPr/>
                  <p:nvPr/>
                </p:nvSpPr>
                <p:spPr>
                  <a:xfrm>
                    <a:off x="4947771" y="1786327"/>
                    <a:ext cx="57515" cy="853592"/>
                  </a:xfrm>
                  <a:custGeom>
                    <a:avLst/>
                    <a:gdLst>
                      <a:gd name="connsiteX0" fmla="*/ 0 w 57515"/>
                      <a:gd name="connsiteY0" fmla="*/ 0 h 853592"/>
                      <a:gd name="connsiteX1" fmla="*/ 57516 w 57515"/>
                      <a:gd name="connsiteY1" fmla="*/ 0 h 853592"/>
                      <a:gd name="connsiteX2" fmla="*/ 57516 w 57515"/>
                      <a:gd name="connsiteY2" fmla="*/ 853592 h 853592"/>
                      <a:gd name="connsiteX3" fmla="*/ 0 w 57515"/>
                      <a:gd name="connsiteY3" fmla="*/ 853592 h 85359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57515" h="853592">
                        <a:moveTo>
                          <a:pt x="0" y="0"/>
                        </a:moveTo>
                        <a:lnTo>
                          <a:pt x="57516" y="0"/>
                        </a:lnTo>
                        <a:lnTo>
                          <a:pt x="57516" y="853592"/>
                        </a:lnTo>
                        <a:lnTo>
                          <a:pt x="0" y="853592"/>
                        </a:lnTo>
                        <a:close/>
                      </a:path>
                    </a:pathLst>
                  </a:custGeom>
                  <a:solidFill>
                    <a:srgbClr val="EBEBEB"/>
                  </a:solidFill>
                  <a:ln w="9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/>
                  </a:p>
                </p:txBody>
              </p:sp>
              <p:sp>
                <p:nvSpPr>
                  <p:cNvPr id="151" name="Полилиния: фигура 150">
                    <a:extLst>
                      <a:ext uri="{FF2B5EF4-FFF2-40B4-BE49-F238E27FC236}">
                        <a16:creationId xmlns:a16="http://schemas.microsoft.com/office/drawing/2014/main" id="{06A4899A-D756-738F-F098-90A3562D1DBB}"/>
                      </a:ext>
                    </a:extLst>
                  </p:cNvPr>
                  <p:cNvSpPr/>
                  <p:nvPr/>
                </p:nvSpPr>
                <p:spPr>
                  <a:xfrm>
                    <a:off x="4946789" y="1782944"/>
                    <a:ext cx="61971" cy="857250"/>
                  </a:xfrm>
                  <a:custGeom>
                    <a:avLst/>
                    <a:gdLst>
                      <a:gd name="connsiteX0" fmla="*/ 58497 w 61971"/>
                      <a:gd name="connsiteY0" fmla="*/ 857067 h 857250"/>
                      <a:gd name="connsiteX1" fmla="*/ 58497 w 61971"/>
                      <a:gd name="connsiteY1" fmla="*/ 852495 h 857250"/>
                      <a:gd name="connsiteX2" fmla="*/ 58497 w 61971"/>
                      <a:gd name="connsiteY2" fmla="*/ 839602 h 857250"/>
                      <a:gd name="connsiteX3" fmla="*/ 58497 w 61971"/>
                      <a:gd name="connsiteY3" fmla="*/ 790316 h 857250"/>
                      <a:gd name="connsiteX4" fmla="*/ 57948 w 61971"/>
                      <a:gd name="connsiteY4" fmla="*/ 608899 h 857250"/>
                      <a:gd name="connsiteX5" fmla="*/ 57034 w 61971"/>
                      <a:gd name="connsiteY5" fmla="*/ 3383 h 857250"/>
                      <a:gd name="connsiteX6" fmla="*/ 59137 w 61971"/>
                      <a:gd name="connsiteY6" fmla="*/ 6767 h 857250"/>
                      <a:gd name="connsiteX7" fmla="*/ 1621 w 61971"/>
                      <a:gd name="connsiteY7" fmla="*/ 6767 h 857250"/>
                      <a:gd name="connsiteX8" fmla="*/ 3724 w 61971"/>
                      <a:gd name="connsiteY8" fmla="*/ 3658 h 857250"/>
                      <a:gd name="connsiteX9" fmla="*/ 3724 w 61971"/>
                      <a:gd name="connsiteY9" fmla="*/ 142738 h 857250"/>
                      <a:gd name="connsiteX10" fmla="*/ 3724 w 61971"/>
                      <a:gd name="connsiteY10" fmla="*/ 275692 h 857250"/>
                      <a:gd name="connsiteX11" fmla="*/ 3724 w 61971"/>
                      <a:gd name="connsiteY11" fmla="*/ 516636 h 857250"/>
                      <a:gd name="connsiteX12" fmla="*/ 2901 w 61971"/>
                      <a:gd name="connsiteY12" fmla="*/ 857067 h 857250"/>
                      <a:gd name="connsiteX13" fmla="*/ 1987 w 61971"/>
                      <a:gd name="connsiteY13" fmla="*/ 855604 h 857250"/>
                      <a:gd name="connsiteX14" fmla="*/ 44506 w 61971"/>
                      <a:gd name="connsiteY14" fmla="*/ 856427 h 857250"/>
                      <a:gd name="connsiteX15" fmla="*/ 55571 w 61971"/>
                      <a:gd name="connsiteY15" fmla="*/ 856427 h 857250"/>
                      <a:gd name="connsiteX16" fmla="*/ 59503 w 61971"/>
                      <a:gd name="connsiteY16" fmla="*/ 856427 h 857250"/>
                      <a:gd name="connsiteX17" fmla="*/ 55936 w 61971"/>
                      <a:gd name="connsiteY17" fmla="*/ 856427 h 857250"/>
                      <a:gd name="connsiteX18" fmla="*/ 45055 w 61971"/>
                      <a:gd name="connsiteY18" fmla="*/ 856427 h 857250"/>
                      <a:gd name="connsiteX19" fmla="*/ 1987 w 61971"/>
                      <a:gd name="connsiteY19" fmla="*/ 857250 h 857250"/>
                      <a:gd name="connsiteX20" fmla="*/ 1072 w 61971"/>
                      <a:gd name="connsiteY20" fmla="*/ 857250 h 857250"/>
                      <a:gd name="connsiteX21" fmla="*/ 1072 w 61971"/>
                      <a:gd name="connsiteY21" fmla="*/ 855787 h 857250"/>
                      <a:gd name="connsiteX22" fmla="*/ 158 w 61971"/>
                      <a:gd name="connsiteY22" fmla="*/ 515356 h 857250"/>
                      <a:gd name="connsiteX23" fmla="*/ 158 w 61971"/>
                      <a:gd name="connsiteY23" fmla="*/ 274411 h 857250"/>
                      <a:gd name="connsiteX24" fmla="*/ 158 w 61971"/>
                      <a:gd name="connsiteY24" fmla="*/ 141458 h 857250"/>
                      <a:gd name="connsiteX25" fmla="*/ 158 w 61971"/>
                      <a:gd name="connsiteY25" fmla="*/ 3658 h 857250"/>
                      <a:gd name="connsiteX26" fmla="*/ 2353 w 61971"/>
                      <a:gd name="connsiteY26" fmla="*/ 0 h 857250"/>
                      <a:gd name="connsiteX27" fmla="*/ 61972 w 61971"/>
                      <a:gd name="connsiteY27" fmla="*/ 0 h 857250"/>
                      <a:gd name="connsiteX28" fmla="*/ 61972 w 61971"/>
                      <a:gd name="connsiteY28" fmla="*/ 3383 h 857250"/>
                      <a:gd name="connsiteX29" fmla="*/ 61057 w 61971"/>
                      <a:gd name="connsiteY29" fmla="*/ 611368 h 857250"/>
                      <a:gd name="connsiteX30" fmla="*/ 60417 w 61971"/>
                      <a:gd name="connsiteY30" fmla="*/ 791962 h 857250"/>
                      <a:gd name="connsiteX31" fmla="*/ 60417 w 61971"/>
                      <a:gd name="connsiteY31" fmla="*/ 840516 h 857250"/>
                      <a:gd name="connsiteX32" fmla="*/ 60417 w 61971"/>
                      <a:gd name="connsiteY32" fmla="*/ 852952 h 857250"/>
                      <a:gd name="connsiteX33" fmla="*/ 58497 w 61971"/>
                      <a:gd name="connsiteY33" fmla="*/ 857067 h 8572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</a:cxnLst>
                    <a:rect l="l" t="t" r="r" b="b"/>
                    <a:pathLst>
                      <a:path w="61971" h="857250">
                        <a:moveTo>
                          <a:pt x="58497" y="857067"/>
                        </a:moveTo>
                        <a:cubicBezTo>
                          <a:pt x="58497" y="857067"/>
                          <a:pt x="58497" y="855421"/>
                          <a:pt x="58497" y="852495"/>
                        </a:cubicBezTo>
                        <a:cubicBezTo>
                          <a:pt x="58497" y="849569"/>
                          <a:pt x="58497" y="844997"/>
                          <a:pt x="58497" y="839602"/>
                        </a:cubicBezTo>
                        <a:cubicBezTo>
                          <a:pt x="58497" y="827898"/>
                          <a:pt x="58497" y="811439"/>
                          <a:pt x="58497" y="790316"/>
                        </a:cubicBezTo>
                        <a:cubicBezTo>
                          <a:pt x="58497" y="747248"/>
                          <a:pt x="58497" y="685434"/>
                          <a:pt x="57948" y="608899"/>
                        </a:cubicBezTo>
                        <a:cubicBezTo>
                          <a:pt x="57948" y="455371"/>
                          <a:pt x="57400" y="242590"/>
                          <a:pt x="57034" y="3383"/>
                        </a:cubicBezTo>
                        <a:lnTo>
                          <a:pt x="59137" y="6767"/>
                        </a:lnTo>
                        <a:lnTo>
                          <a:pt x="1621" y="6767"/>
                        </a:lnTo>
                        <a:cubicBezTo>
                          <a:pt x="5827" y="0"/>
                          <a:pt x="2810" y="5121"/>
                          <a:pt x="3724" y="3658"/>
                        </a:cubicBezTo>
                        <a:lnTo>
                          <a:pt x="3724" y="142738"/>
                        </a:lnTo>
                        <a:cubicBezTo>
                          <a:pt x="3724" y="188458"/>
                          <a:pt x="3724" y="232623"/>
                          <a:pt x="3724" y="275692"/>
                        </a:cubicBezTo>
                        <a:cubicBezTo>
                          <a:pt x="3724" y="361828"/>
                          <a:pt x="3724" y="442844"/>
                          <a:pt x="3724" y="516636"/>
                        </a:cubicBezTo>
                        <a:cubicBezTo>
                          <a:pt x="3724" y="663763"/>
                          <a:pt x="3084" y="782269"/>
                          <a:pt x="2901" y="857067"/>
                        </a:cubicBezTo>
                        <a:lnTo>
                          <a:pt x="1987" y="855604"/>
                        </a:lnTo>
                        <a:lnTo>
                          <a:pt x="44506" y="856427"/>
                        </a:lnTo>
                        <a:lnTo>
                          <a:pt x="55571" y="856427"/>
                        </a:lnTo>
                        <a:lnTo>
                          <a:pt x="59503" y="856427"/>
                        </a:lnTo>
                        <a:cubicBezTo>
                          <a:pt x="58314" y="856555"/>
                          <a:pt x="57125" y="856555"/>
                          <a:pt x="55936" y="856427"/>
                        </a:cubicBezTo>
                        <a:lnTo>
                          <a:pt x="45055" y="856427"/>
                        </a:lnTo>
                        <a:lnTo>
                          <a:pt x="1987" y="857250"/>
                        </a:lnTo>
                        <a:lnTo>
                          <a:pt x="1072" y="857250"/>
                        </a:lnTo>
                        <a:lnTo>
                          <a:pt x="1072" y="855787"/>
                        </a:lnTo>
                        <a:cubicBezTo>
                          <a:pt x="1072" y="780989"/>
                          <a:pt x="524" y="662483"/>
                          <a:pt x="158" y="515356"/>
                        </a:cubicBezTo>
                        <a:cubicBezTo>
                          <a:pt x="158" y="441564"/>
                          <a:pt x="158" y="360548"/>
                          <a:pt x="158" y="274411"/>
                        </a:cubicBezTo>
                        <a:cubicBezTo>
                          <a:pt x="158" y="231343"/>
                          <a:pt x="158" y="186903"/>
                          <a:pt x="158" y="141458"/>
                        </a:cubicBezTo>
                        <a:lnTo>
                          <a:pt x="158" y="3658"/>
                        </a:lnTo>
                        <a:cubicBezTo>
                          <a:pt x="1164" y="2012"/>
                          <a:pt x="-1945" y="6767"/>
                          <a:pt x="2353" y="0"/>
                        </a:cubicBezTo>
                        <a:lnTo>
                          <a:pt x="61972" y="0"/>
                        </a:lnTo>
                        <a:lnTo>
                          <a:pt x="61972" y="3383"/>
                        </a:lnTo>
                        <a:cubicBezTo>
                          <a:pt x="61972" y="243505"/>
                          <a:pt x="61331" y="457200"/>
                          <a:pt x="61057" y="611368"/>
                        </a:cubicBezTo>
                        <a:cubicBezTo>
                          <a:pt x="61057" y="687629"/>
                          <a:pt x="60600" y="749076"/>
                          <a:pt x="60417" y="791962"/>
                        </a:cubicBezTo>
                        <a:cubicBezTo>
                          <a:pt x="60417" y="812719"/>
                          <a:pt x="60417" y="828538"/>
                          <a:pt x="60417" y="840516"/>
                        </a:cubicBezTo>
                        <a:cubicBezTo>
                          <a:pt x="60417" y="845729"/>
                          <a:pt x="60417" y="849660"/>
                          <a:pt x="60417" y="852952"/>
                        </a:cubicBezTo>
                        <a:cubicBezTo>
                          <a:pt x="60417" y="856244"/>
                          <a:pt x="58497" y="857159"/>
                          <a:pt x="58497" y="857067"/>
                        </a:cubicBezTo>
                        <a:close/>
                      </a:path>
                    </a:pathLst>
                  </a:custGeom>
                  <a:solidFill>
                    <a:srgbClr val="EBEBEB"/>
                  </a:solidFill>
                  <a:ln w="9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/>
                  </a:p>
                </p:txBody>
              </p:sp>
              <p:sp>
                <p:nvSpPr>
                  <p:cNvPr id="152" name="Полилиния: фигура 151">
                    <a:extLst>
                      <a:ext uri="{FF2B5EF4-FFF2-40B4-BE49-F238E27FC236}">
                        <a16:creationId xmlns:a16="http://schemas.microsoft.com/office/drawing/2014/main" id="{AD117D8C-4335-C4AD-4E52-02FC5B25F9C3}"/>
                      </a:ext>
                    </a:extLst>
                  </p:cNvPr>
                  <p:cNvSpPr/>
                  <p:nvPr/>
                </p:nvSpPr>
                <p:spPr>
                  <a:xfrm>
                    <a:off x="5969199" y="1781246"/>
                    <a:ext cx="57515" cy="853592"/>
                  </a:xfrm>
                  <a:custGeom>
                    <a:avLst/>
                    <a:gdLst>
                      <a:gd name="connsiteX0" fmla="*/ 0 w 57515"/>
                      <a:gd name="connsiteY0" fmla="*/ 0 h 853592"/>
                      <a:gd name="connsiteX1" fmla="*/ 57516 w 57515"/>
                      <a:gd name="connsiteY1" fmla="*/ 0 h 853592"/>
                      <a:gd name="connsiteX2" fmla="*/ 57516 w 57515"/>
                      <a:gd name="connsiteY2" fmla="*/ 853592 h 853592"/>
                      <a:gd name="connsiteX3" fmla="*/ 0 w 57515"/>
                      <a:gd name="connsiteY3" fmla="*/ 853592 h 85359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57515" h="853592">
                        <a:moveTo>
                          <a:pt x="0" y="0"/>
                        </a:moveTo>
                        <a:lnTo>
                          <a:pt x="57516" y="0"/>
                        </a:lnTo>
                        <a:lnTo>
                          <a:pt x="57516" y="853592"/>
                        </a:lnTo>
                        <a:lnTo>
                          <a:pt x="0" y="853592"/>
                        </a:lnTo>
                        <a:close/>
                      </a:path>
                    </a:pathLst>
                  </a:custGeom>
                  <a:solidFill>
                    <a:srgbClr val="EBEBEB"/>
                  </a:solidFill>
                  <a:ln w="9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/>
                  </a:p>
                </p:txBody>
              </p:sp>
              <p:sp>
                <p:nvSpPr>
                  <p:cNvPr id="153" name="Полилиния: фигура 152">
                    <a:extLst>
                      <a:ext uri="{FF2B5EF4-FFF2-40B4-BE49-F238E27FC236}">
                        <a16:creationId xmlns:a16="http://schemas.microsoft.com/office/drawing/2014/main" id="{84EAB2C0-FD69-521C-86D6-45BBAF614256}"/>
                      </a:ext>
                    </a:extLst>
                  </p:cNvPr>
                  <p:cNvSpPr/>
                  <p:nvPr/>
                </p:nvSpPr>
                <p:spPr>
                  <a:xfrm>
                    <a:off x="5768431" y="1782944"/>
                    <a:ext cx="62009" cy="857250"/>
                  </a:xfrm>
                  <a:custGeom>
                    <a:avLst/>
                    <a:gdLst>
                      <a:gd name="connsiteX0" fmla="*/ 58535 w 62009"/>
                      <a:gd name="connsiteY0" fmla="*/ 857067 h 857250"/>
                      <a:gd name="connsiteX1" fmla="*/ 58535 w 62009"/>
                      <a:gd name="connsiteY1" fmla="*/ 852495 h 857250"/>
                      <a:gd name="connsiteX2" fmla="*/ 58535 w 62009"/>
                      <a:gd name="connsiteY2" fmla="*/ 839602 h 857250"/>
                      <a:gd name="connsiteX3" fmla="*/ 58535 w 62009"/>
                      <a:gd name="connsiteY3" fmla="*/ 790316 h 857250"/>
                      <a:gd name="connsiteX4" fmla="*/ 57895 w 62009"/>
                      <a:gd name="connsiteY4" fmla="*/ 608899 h 857250"/>
                      <a:gd name="connsiteX5" fmla="*/ 56980 w 62009"/>
                      <a:gd name="connsiteY5" fmla="*/ 3383 h 857250"/>
                      <a:gd name="connsiteX6" fmla="*/ 59175 w 62009"/>
                      <a:gd name="connsiteY6" fmla="*/ 6767 h 857250"/>
                      <a:gd name="connsiteX7" fmla="*/ 1659 w 62009"/>
                      <a:gd name="connsiteY7" fmla="*/ 6767 h 857250"/>
                      <a:gd name="connsiteX8" fmla="*/ 3762 w 62009"/>
                      <a:gd name="connsiteY8" fmla="*/ 3658 h 857250"/>
                      <a:gd name="connsiteX9" fmla="*/ 3762 w 62009"/>
                      <a:gd name="connsiteY9" fmla="*/ 142738 h 857250"/>
                      <a:gd name="connsiteX10" fmla="*/ 3762 w 62009"/>
                      <a:gd name="connsiteY10" fmla="*/ 275692 h 857250"/>
                      <a:gd name="connsiteX11" fmla="*/ 3762 w 62009"/>
                      <a:gd name="connsiteY11" fmla="*/ 516636 h 857250"/>
                      <a:gd name="connsiteX12" fmla="*/ 2848 w 62009"/>
                      <a:gd name="connsiteY12" fmla="*/ 857067 h 857250"/>
                      <a:gd name="connsiteX13" fmla="*/ 1933 w 62009"/>
                      <a:gd name="connsiteY13" fmla="*/ 855604 h 857250"/>
                      <a:gd name="connsiteX14" fmla="*/ 44544 w 62009"/>
                      <a:gd name="connsiteY14" fmla="*/ 856427 h 857250"/>
                      <a:gd name="connsiteX15" fmla="*/ 55609 w 62009"/>
                      <a:gd name="connsiteY15" fmla="*/ 856427 h 857250"/>
                      <a:gd name="connsiteX16" fmla="*/ 59540 w 62009"/>
                      <a:gd name="connsiteY16" fmla="*/ 856427 h 857250"/>
                      <a:gd name="connsiteX17" fmla="*/ 55974 w 62009"/>
                      <a:gd name="connsiteY17" fmla="*/ 856427 h 857250"/>
                      <a:gd name="connsiteX18" fmla="*/ 45002 w 62009"/>
                      <a:gd name="connsiteY18" fmla="*/ 856427 h 857250"/>
                      <a:gd name="connsiteX19" fmla="*/ 1933 w 62009"/>
                      <a:gd name="connsiteY19" fmla="*/ 857250 h 857250"/>
                      <a:gd name="connsiteX20" fmla="*/ 1019 w 62009"/>
                      <a:gd name="connsiteY20" fmla="*/ 857250 h 857250"/>
                      <a:gd name="connsiteX21" fmla="*/ 1019 w 62009"/>
                      <a:gd name="connsiteY21" fmla="*/ 855787 h 857250"/>
                      <a:gd name="connsiteX22" fmla="*/ 196 w 62009"/>
                      <a:gd name="connsiteY22" fmla="*/ 515356 h 857250"/>
                      <a:gd name="connsiteX23" fmla="*/ 196 w 62009"/>
                      <a:gd name="connsiteY23" fmla="*/ 274411 h 857250"/>
                      <a:gd name="connsiteX24" fmla="*/ 196 w 62009"/>
                      <a:gd name="connsiteY24" fmla="*/ 141458 h 857250"/>
                      <a:gd name="connsiteX25" fmla="*/ 196 w 62009"/>
                      <a:gd name="connsiteY25" fmla="*/ 3658 h 857250"/>
                      <a:gd name="connsiteX26" fmla="*/ 2390 w 62009"/>
                      <a:gd name="connsiteY26" fmla="*/ 0 h 857250"/>
                      <a:gd name="connsiteX27" fmla="*/ 62009 w 62009"/>
                      <a:gd name="connsiteY27" fmla="*/ 0 h 857250"/>
                      <a:gd name="connsiteX28" fmla="*/ 62009 w 62009"/>
                      <a:gd name="connsiteY28" fmla="*/ 3383 h 857250"/>
                      <a:gd name="connsiteX29" fmla="*/ 61095 w 62009"/>
                      <a:gd name="connsiteY29" fmla="*/ 611368 h 857250"/>
                      <a:gd name="connsiteX30" fmla="*/ 60455 w 62009"/>
                      <a:gd name="connsiteY30" fmla="*/ 791962 h 857250"/>
                      <a:gd name="connsiteX31" fmla="*/ 60455 w 62009"/>
                      <a:gd name="connsiteY31" fmla="*/ 840516 h 857250"/>
                      <a:gd name="connsiteX32" fmla="*/ 60455 w 62009"/>
                      <a:gd name="connsiteY32" fmla="*/ 852952 h 857250"/>
                      <a:gd name="connsiteX33" fmla="*/ 58535 w 62009"/>
                      <a:gd name="connsiteY33" fmla="*/ 857067 h 8572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</a:cxnLst>
                    <a:rect l="l" t="t" r="r" b="b"/>
                    <a:pathLst>
                      <a:path w="62009" h="857250">
                        <a:moveTo>
                          <a:pt x="58535" y="857067"/>
                        </a:moveTo>
                        <a:cubicBezTo>
                          <a:pt x="58535" y="857067"/>
                          <a:pt x="58535" y="855421"/>
                          <a:pt x="58535" y="852495"/>
                        </a:cubicBezTo>
                        <a:cubicBezTo>
                          <a:pt x="58535" y="849569"/>
                          <a:pt x="58535" y="844997"/>
                          <a:pt x="58535" y="839602"/>
                        </a:cubicBezTo>
                        <a:cubicBezTo>
                          <a:pt x="58535" y="827898"/>
                          <a:pt x="58535" y="811439"/>
                          <a:pt x="58535" y="790316"/>
                        </a:cubicBezTo>
                        <a:cubicBezTo>
                          <a:pt x="58535" y="747248"/>
                          <a:pt x="58535" y="685434"/>
                          <a:pt x="57895" y="608899"/>
                        </a:cubicBezTo>
                        <a:cubicBezTo>
                          <a:pt x="57895" y="455371"/>
                          <a:pt x="57346" y="242590"/>
                          <a:pt x="56980" y="3383"/>
                        </a:cubicBezTo>
                        <a:lnTo>
                          <a:pt x="59175" y="6767"/>
                        </a:lnTo>
                        <a:lnTo>
                          <a:pt x="1659" y="6767"/>
                        </a:lnTo>
                        <a:cubicBezTo>
                          <a:pt x="5865" y="0"/>
                          <a:pt x="2848" y="5121"/>
                          <a:pt x="3762" y="3658"/>
                        </a:cubicBezTo>
                        <a:lnTo>
                          <a:pt x="3762" y="142738"/>
                        </a:lnTo>
                        <a:cubicBezTo>
                          <a:pt x="3762" y="188458"/>
                          <a:pt x="3762" y="232623"/>
                          <a:pt x="3762" y="275692"/>
                        </a:cubicBezTo>
                        <a:cubicBezTo>
                          <a:pt x="3762" y="361828"/>
                          <a:pt x="3762" y="442844"/>
                          <a:pt x="3762" y="516636"/>
                        </a:cubicBezTo>
                        <a:cubicBezTo>
                          <a:pt x="3762" y="663763"/>
                          <a:pt x="3031" y="782269"/>
                          <a:pt x="2848" y="857067"/>
                        </a:cubicBezTo>
                        <a:lnTo>
                          <a:pt x="1933" y="855604"/>
                        </a:lnTo>
                        <a:lnTo>
                          <a:pt x="44544" y="856427"/>
                        </a:lnTo>
                        <a:lnTo>
                          <a:pt x="55609" y="856427"/>
                        </a:lnTo>
                        <a:lnTo>
                          <a:pt x="59540" y="856427"/>
                        </a:lnTo>
                        <a:cubicBezTo>
                          <a:pt x="58352" y="856546"/>
                          <a:pt x="57163" y="856546"/>
                          <a:pt x="55974" y="856427"/>
                        </a:cubicBezTo>
                        <a:lnTo>
                          <a:pt x="45002" y="856427"/>
                        </a:lnTo>
                        <a:lnTo>
                          <a:pt x="1933" y="857250"/>
                        </a:lnTo>
                        <a:lnTo>
                          <a:pt x="1019" y="857250"/>
                        </a:lnTo>
                        <a:lnTo>
                          <a:pt x="1019" y="855787"/>
                        </a:lnTo>
                        <a:cubicBezTo>
                          <a:pt x="1019" y="780989"/>
                          <a:pt x="1019" y="662483"/>
                          <a:pt x="196" y="515356"/>
                        </a:cubicBezTo>
                        <a:cubicBezTo>
                          <a:pt x="196" y="441564"/>
                          <a:pt x="196" y="360548"/>
                          <a:pt x="196" y="274411"/>
                        </a:cubicBezTo>
                        <a:cubicBezTo>
                          <a:pt x="196" y="231343"/>
                          <a:pt x="196" y="186903"/>
                          <a:pt x="196" y="141458"/>
                        </a:cubicBezTo>
                        <a:lnTo>
                          <a:pt x="196" y="3658"/>
                        </a:lnTo>
                        <a:cubicBezTo>
                          <a:pt x="1202" y="2012"/>
                          <a:pt x="-1999" y="6767"/>
                          <a:pt x="2390" y="0"/>
                        </a:cubicBezTo>
                        <a:lnTo>
                          <a:pt x="62009" y="0"/>
                        </a:lnTo>
                        <a:lnTo>
                          <a:pt x="62009" y="3383"/>
                        </a:lnTo>
                        <a:cubicBezTo>
                          <a:pt x="62009" y="243505"/>
                          <a:pt x="61278" y="457200"/>
                          <a:pt x="61095" y="611368"/>
                        </a:cubicBezTo>
                        <a:cubicBezTo>
                          <a:pt x="61095" y="687629"/>
                          <a:pt x="60638" y="749076"/>
                          <a:pt x="60455" y="791962"/>
                        </a:cubicBezTo>
                        <a:cubicBezTo>
                          <a:pt x="60455" y="812719"/>
                          <a:pt x="60455" y="828538"/>
                          <a:pt x="60455" y="840516"/>
                        </a:cubicBezTo>
                        <a:cubicBezTo>
                          <a:pt x="60455" y="845729"/>
                          <a:pt x="60455" y="849660"/>
                          <a:pt x="60455" y="852952"/>
                        </a:cubicBezTo>
                        <a:cubicBezTo>
                          <a:pt x="60455" y="856244"/>
                          <a:pt x="58535" y="857159"/>
                          <a:pt x="58535" y="857067"/>
                        </a:cubicBezTo>
                        <a:close/>
                      </a:path>
                    </a:pathLst>
                  </a:custGeom>
                  <a:solidFill>
                    <a:srgbClr val="EBEBEB"/>
                  </a:solidFill>
                  <a:ln w="9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/>
                  </a:p>
                </p:txBody>
              </p:sp>
              <p:sp>
                <p:nvSpPr>
                  <p:cNvPr id="154" name="Полилиния: фигура 153">
                    <a:extLst>
                      <a:ext uri="{FF2B5EF4-FFF2-40B4-BE49-F238E27FC236}">
                        <a16:creationId xmlns:a16="http://schemas.microsoft.com/office/drawing/2014/main" id="{837EFE87-AF52-CB06-BC53-9E09B994B9AD}"/>
                      </a:ext>
                    </a:extLst>
                  </p:cNvPr>
                  <p:cNvSpPr/>
                  <p:nvPr/>
                </p:nvSpPr>
                <p:spPr>
                  <a:xfrm>
                    <a:off x="6591039" y="1786327"/>
                    <a:ext cx="57515" cy="853592"/>
                  </a:xfrm>
                  <a:custGeom>
                    <a:avLst/>
                    <a:gdLst>
                      <a:gd name="connsiteX0" fmla="*/ 0 w 57515"/>
                      <a:gd name="connsiteY0" fmla="*/ 0 h 853592"/>
                      <a:gd name="connsiteX1" fmla="*/ 57516 w 57515"/>
                      <a:gd name="connsiteY1" fmla="*/ 0 h 853592"/>
                      <a:gd name="connsiteX2" fmla="*/ 57516 w 57515"/>
                      <a:gd name="connsiteY2" fmla="*/ 853592 h 853592"/>
                      <a:gd name="connsiteX3" fmla="*/ 0 w 57515"/>
                      <a:gd name="connsiteY3" fmla="*/ 853592 h 85359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57515" h="853592">
                        <a:moveTo>
                          <a:pt x="0" y="0"/>
                        </a:moveTo>
                        <a:lnTo>
                          <a:pt x="57516" y="0"/>
                        </a:lnTo>
                        <a:lnTo>
                          <a:pt x="57516" y="853592"/>
                        </a:lnTo>
                        <a:lnTo>
                          <a:pt x="0" y="853592"/>
                        </a:lnTo>
                        <a:close/>
                      </a:path>
                    </a:pathLst>
                  </a:custGeom>
                  <a:solidFill>
                    <a:srgbClr val="EBEBEB"/>
                  </a:solidFill>
                  <a:ln w="9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/>
                  </a:p>
                </p:txBody>
              </p:sp>
              <p:sp>
                <p:nvSpPr>
                  <p:cNvPr id="155" name="Полилиния: фигура 154">
                    <a:extLst>
                      <a:ext uri="{FF2B5EF4-FFF2-40B4-BE49-F238E27FC236}">
                        <a16:creationId xmlns:a16="http://schemas.microsoft.com/office/drawing/2014/main" id="{602CF0AC-838C-F049-E3F2-43DA595EF641}"/>
                      </a:ext>
                    </a:extLst>
                  </p:cNvPr>
                  <p:cNvSpPr/>
                  <p:nvPr/>
                </p:nvSpPr>
                <p:spPr>
                  <a:xfrm>
                    <a:off x="6588785" y="1782944"/>
                    <a:ext cx="62055" cy="857250"/>
                  </a:xfrm>
                  <a:custGeom>
                    <a:avLst/>
                    <a:gdLst>
                      <a:gd name="connsiteX0" fmla="*/ 59769 w 62055"/>
                      <a:gd name="connsiteY0" fmla="*/ 857067 h 857250"/>
                      <a:gd name="connsiteX1" fmla="*/ 59769 w 62055"/>
                      <a:gd name="connsiteY1" fmla="*/ 852495 h 857250"/>
                      <a:gd name="connsiteX2" fmla="*/ 59769 w 62055"/>
                      <a:gd name="connsiteY2" fmla="*/ 839602 h 857250"/>
                      <a:gd name="connsiteX3" fmla="*/ 59769 w 62055"/>
                      <a:gd name="connsiteY3" fmla="*/ 790316 h 857250"/>
                      <a:gd name="connsiteX4" fmla="*/ 59129 w 62055"/>
                      <a:gd name="connsiteY4" fmla="*/ 608899 h 857250"/>
                      <a:gd name="connsiteX5" fmla="*/ 58215 w 62055"/>
                      <a:gd name="connsiteY5" fmla="*/ 3383 h 857250"/>
                      <a:gd name="connsiteX6" fmla="*/ 60318 w 62055"/>
                      <a:gd name="connsiteY6" fmla="*/ 6767 h 857250"/>
                      <a:gd name="connsiteX7" fmla="*/ 2802 w 62055"/>
                      <a:gd name="connsiteY7" fmla="*/ 6767 h 857250"/>
                      <a:gd name="connsiteX8" fmla="*/ 4997 w 62055"/>
                      <a:gd name="connsiteY8" fmla="*/ 3658 h 857250"/>
                      <a:gd name="connsiteX9" fmla="*/ 4997 w 62055"/>
                      <a:gd name="connsiteY9" fmla="*/ 38679 h 857250"/>
                      <a:gd name="connsiteX10" fmla="*/ 4997 w 62055"/>
                      <a:gd name="connsiteY10" fmla="*/ 73701 h 857250"/>
                      <a:gd name="connsiteX11" fmla="*/ 4997 w 62055"/>
                      <a:gd name="connsiteY11" fmla="*/ 275692 h 857250"/>
                      <a:gd name="connsiteX12" fmla="*/ 4997 w 62055"/>
                      <a:gd name="connsiteY12" fmla="*/ 516636 h 857250"/>
                      <a:gd name="connsiteX13" fmla="*/ 4082 w 62055"/>
                      <a:gd name="connsiteY13" fmla="*/ 857067 h 857250"/>
                      <a:gd name="connsiteX14" fmla="*/ 3168 w 62055"/>
                      <a:gd name="connsiteY14" fmla="*/ 855604 h 857250"/>
                      <a:gd name="connsiteX15" fmla="*/ 45687 w 62055"/>
                      <a:gd name="connsiteY15" fmla="*/ 856427 h 857250"/>
                      <a:gd name="connsiteX16" fmla="*/ 56843 w 62055"/>
                      <a:gd name="connsiteY16" fmla="*/ 856427 h 857250"/>
                      <a:gd name="connsiteX17" fmla="*/ 60684 w 62055"/>
                      <a:gd name="connsiteY17" fmla="*/ 856427 h 857250"/>
                      <a:gd name="connsiteX18" fmla="*/ 57117 w 62055"/>
                      <a:gd name="connsiteY18" fmla="*/ 856427 h 857250"/>
                      <a:gd name="connsiteX19" fmla="*/ 46236 w 62055"/>
                      <a:gd name="connsiteY19" fmla="*/ 856427 h 857250"/>
                      <a:gd name="connsiteX20" fmla="*/ 3168 w 62055"/>
                      <a:gd name="connsiteY20" fmla="*/ 857250 h 857250"/>
                      <a:gd name="connsiteX21" fmla="*/ 1156 w 62055"/>
                      <a:gd name="connsiteY21" fmla="*/ 857250 h 857250"/>
                      <a:gd name="connsiteX22" fmla="*/ 1156 w 62055"/>
                      <a:gd name="connsiteY22" fmla="*/ 855787 h 857250"/>
                      <a:gd name="connsiteX23" fmla="*/ 242 w 62055"/>
                      <a:gd name="connsiteY23" fmla="*/ 515356 h 857250"/>
                      <a:gd name="connsiteX24" fmla="*/ 242 w 62055"/>
                      <a:gd name="connsiteY24" fmla="*/ 274411 h 857250"/>
                      <a:gd name="connsiteX25" fmla="*/ 242 w 62055"/>
                      <a:gd name="connsiteY25" fmla="*/ 141458 h 857250"/>
                      <a:gd name="connsiteX26" fmla="*/ 242 w 62055"/>
                      <a:gd name="connsiteY26" fmla="*/ 3658 h 857250"/>
                      <a:gd name="connsiteX27" fmla="*/ 2345 w 62055"/>
                      <a:gd name="connsiteY27" fmla="*/ 0 h 857250"/>
                      <a:gd name="connsiteX28" fmla="*/ 62055 w 62055"/>
                      <a:gd name="connsiteY28" fmla="*/ 0 h 857250"/>
                      <a:gd name="connsiteX29" fmla="*/ 62055 w 62055"/>
                      <a:gd name="connsiteY29" fmla="*/ 3383 h 857250"/>
                      <a:gd name="connsiteX30" fmla="*/ 61141 w 62055"/>
                      <a:gd name="connsiteY30" fmla="*/ 611368 h 857250"/>
                      <a:gd name="connsiteX31" fmla="*/ 60501 w 62055"/>
                      <a:gd name="connsiteY31" fmla="*/ 791962 h 857250"/>
                      <a:gd name="connsiteX32" fmla="*/ 60501 w 62055"/>
                      <a:gd name="connsiteY32" fmla="*/ 840516 h 857250"/>
                      <a:gd name="connsiteX33" fmla="*/ 60501 w 62055"/>
                      <a:gd name="connsiteY33" fmla="*/ 852952 h 857250"/>
                      <a:gd name="connsiteX34" fmla="*/ 59769 w 62055"/>
                      <a:gd name="connsiteY34" fmla="*/ 857067 h 8572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</a:cxnLst>
                    <a:rect l="l" t="t" r="r" b="b"/>
                    <a:pathLst>
                      <a:path w="62055" h="857250">
                        <a:moveTo>
                          <a:pt x="59769" y="857067"/>
                        </a:moveTo>
                        <a:cubicBezTo>
                          <a:pt x="59769" y="857067"/>
                          <a:pt x="59769" y="855421"/>
                          <a:pt x="59769" y="852495"/>
                        </a:cubicBezTo>
                        <a:cubicBezTo>
                          <a:pt x="59769" y="849569"/>
                          <a:pt x="59769" y="844997"/>
                          <a:pt x="59769" y="839602"/>
                        </a:cubicBezTo>
                        <a:cubicBezTo>
                          <a:pt x="59769" y="827898"/>
                          <a:pt x="59769" y="811439"/>
                          <a:pt x="59769" y="790316"/>
                        </a:cubicBezTo>
                        <a:cubicBezTo>
                          <a:pt x="59769" y="747248"/>
                          <a:pt x="59769" y="685434"/>
                          <a:pt x="59129" y="608899"/>
                        </a:cubicBezTo>
                        <a:cubicBezTo>
                          <a:pt x="59129" y="455371"/>
                          <a:pt x="58580" y="242590"/>
                          <a:pt x="58215" y="3383"/>
                        </a:cubicBezTo>
                        <a:lnTo>
                          <a:pt x="60318" y="6767"/>
                        </a:lnTo>
                        <a:lnTo>
                          <a:pt x="2802" y="6767"/>
                        </a:lnTo>
                        <a:cubicBezTo>
                          <a:pt x="7100" y="0"/>
                          <a:pt x="3991" y="5121"/>
                          <a:pt x="4997" y="3658"/>
                        </a:cubicBezTo>
                        <a:lnTo>
                          <a:pt x="4997" y="38679"/>
                        </a:lnTo>
                        <a:cubicBezTo>
                          <a:pt x="4997" y="50475"/>
                          <a:pt x="4997" y="62088"/>
                          <a:pt x="4997" y="73701"/>
                        </a:cubicBezTo>
                        <a:lnTo>
                          <a:pt x="4997" y="275692"/>
                        </a:lnTo>
                        <a:cubicBezTo>
                          <a:pt x="4997" y="361828"/>
                          <a:pt x="4997" y="442844"/>
                          <a:pt x="4997" y="516636"/>
                        </a:cubicBezTo>
                        <a:cubicBezTo>
                          <a:pt x="4997" y="663763"/>
                          <a:pt x="4265" y="782269"/>
                          <a:pt x="4082" y="857067"/>
                        </a:cubicBezTo>
                        <a:lnTo>
                          <a:pt x="3168" y="855604"/>
                        </a:lnTo>
                        <a:lnTo>
                          <a:pt x="45687" y="856427"/>
                        </a:lnTo>
                        <a:lnTo>
                          <a:pt x="56843" y="856427"/>
                        </a:lnTo>
                        <a:lnTo>
                          <a:pt x="60684" y="856427"/>
                        </a:lnTo>
                        <a:cubicBezTo>
                          <a:pt x="59495" y="856564"/>
                          <a:pt x="58306" y="856564"/>
                          <a:pt x="57117" y="856427"/>
                        </a:cubicBezTo>
                        <a:lnTo>
                          <a:pt x="46236" y="856427"/>
                        </a:lnTo>
                        <a:lnTo>
                          <a:pt x="3168" y="857250"/>
                        </a:lnTo>
                        <a:lnTo>
                          <a:pt x="1156" y="857250"/>
                        </a:lnTo>
                        <a:lnTo>
                          <a:pt x="1156" y="855787"/>
                        </a:lnTo>
                        <a:cubicBezTo>
                          <a:pt x="1156" y="780989"/>
                          <a:pt x="1156" y="662483"/>
                          <a:pt x="242" y="515356"/>
                        </a:cubicBezTo>
                        <a:cubicBezTo>
                          <a:pt x="242" y="441564"/>
                          <a:pt x="242" y="360548"/>
                          <a:pt x="242" y="274411"/>
                        </a:cubicBezTo>
                        <a:cubicBezTo>
                          <a:pt x="242" y="231343"/>
                          <a:pt x="242" y="186903"/>
                          <a:pt x="242" y="141458"/>
                        </a:cubicBezTo>
                        <a:lnTo>
                          <a:pt x="242" y="3658"/>
                        </a:lnTo>
                        <a:cubicBezTo>
                          <a:pt x="1156" y="2012"/>
                          <a:pt x="-1953" y="6767"/>
                          <a:pt x="2345" y="0"/>
                        </a:cubicBezTo>
                        <a:lnTo>
                          <a:pt x="62055" y="0"/>
                        </a:lnTo>
                        <a:lnTo>
                          <a:pt x="62055" y="3383"/>
                        </a:lnTo>
                        <a:cubicBezTo>
                          <a:pt x="62055" y="243505"/>
                          <a:pt x="61323" y="457200"/>
                          <a:pt x="61141" y="611368"/>
                        </a:cubicBezTo>
                        <a:cubicBezTo>
                          <a:pt x="61141" y="687629"/>
                          <a:pt x="60592" y="749076"/>
                          <a:pt x="60501" y="791962"/>
                        </a:cubicBezTo>
                        <a:cubicBezTo>
                          <a:pt x="60501" y="812719"/>
                          <a:pt x="60501" y="828538"/>
                          <a:pt x="60501" y="840516"/>
                        </a:cubicBezTo>
                        <a:cubicBezTo>
                          <a:pt x="60501" y="845729"/>
                          <a:pt x="60501" y="849660"/>
                          <a:pt x="60501" y="852952"/>
                        </a:cubicBezTo>
                        <a:cubicBezTo>
                          <a:pt x="60345" y="854342"/>
                          <a:pt x="60098" y="855714"/>
                          <a:pt x="59769" y="857067"/>
                        </a:cubicBezTo>
                        <a:close/>
                      </a:path>
                    </a:pathLst>
                  </a:custGeom>
                  <a:solidFill>
                    <a:srgbClr val="EBEBEB"/>
                  </a:solidFill>
                  <a:ln w="9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/>
                  </a:p>
                </p:txBody>
              </p:sp>
              <p:sp>
                <p:nvSpPr>
                  <p:cNvPr id="156" name="Полилиния: фигура 155">
                    <a:extLst>
                      <a:ext uri="{FF2B5EF4-FFF2-40B4-BE49-F238E27FC236}">
                        <a16:creationId xmlns:a16="http://schemas.microsoft.com/office/drawing/2014/main" id="{51D7E517-36FA-80D1-6E98-A848B530F318}"/>
                      </a:ext>
                    </a:extLst>
                  </p:cNvPr>
                  <p:cNvSpPr/>
                  <p:nvPr/>
                </p:nvSpPr>
                <p:spPr>
                  <a:xfrm>
                    <a:off x="5266708" y="914434"/>
                    <a:ext cx="726532" cy="348880"/>
                  </a:xfrm>
                  <a:custGeom>
                    <a:avLst/>
                    <a:gdLst>
                      <a:gd name="connsiteX0" fmla="*/ 100950 w 726532"/>
                      <a:gd name="connsiteY0" fmla="*/ 300326 h 348880"/>
                      <a:gd name="connsiteX1" fmla="*/ 102321 w 726532"/>
                      <a:gd name="connsiteY1" fmla="*/ 300326 h 348880"/>
                      <a:gd name="connsiteX2" fmla="*/ 102321 w 726532"/>
                      <a:gd name="connsiteY2" fmla="*/ 300326 h 348880"/>
                      <a:gd name="connsiteX3" fmla="*/ 99944 w 726532"/>
                      <a:gd name="connsiteY3" fmla="*/ 183466 h 348880"/>
                      <a:gd name="connsiteX4" fmla="*/ 206289 w 726532"/>
                      <a:gd name="connsiteY4" fmla="*/ 204680 h 348880"/>
                      <a:gd name="connsiteX5" fmla="*/ 278526 w 726532"/>
                      <a:gd name="connsiteY5" fmla="*/ 2689 h 348880"/>
                      <a:gd name="connsiteX6" fmla="*/ 468904 w 726532"/>
                      <a:gd name="connsiteY6" fmla="*/ 178162 h 348880"/>
                      <a:gd name="connsiteX7" fmla="*/ 541416 w 726532"/>
                      <a:gd name="connsiteY7" fmla="*/ 221779 h 348880"/>
                      <a:gd name="connsiteX8" fmla="*/ 686440 w 726532"/>
                      <a:gd name="connsiteY8" fmla="*/ 327758 h 348880"/>
                      <a:gd name="connsiteX9" fmla="*/ 726125 w 726532"/>
                      <a:gd name="connsiteY9" fmla="*/ 340834 h 348880"/>
                      <a:gd name="connsiteX10" fmla="*/ 725119 w 726532"/>
                      <a:gd name="connsiteY10" fmla="*/ 347143 h 348880"/>
                      <a:gd name="connsiteX11" fmla="*/ 0 w 726532"/>
                      <a:gd name="connsiteY11" fmla="*/ 348881 h 348880"/>
                      <a:gd name="connsiteX12" fmla="*/ 100950 w 726532"/>
                      <a:gd name="connsiteY12" fmla="*/ 300326 h 34888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726532" h="348880">
                        <a:moveTo>
                          <a:pt x="100950" y="300326"/>
                        </a:moveTo>
                        <a:lnTo>
                          <a:pt x="102321" y="300326"/>
                        </a:lnTo>
                        <a:lnTo>
                          <a:pt x="102321" y="300326"/>
                        </a:lnTo>
                        <a:cubicBezTo>
                          <a:pt x="99852" y="295297"/>
                          <a:pt x="57699" y="204131"/>
                          <a:pt x="99944" y="183466"/>
                        </a:cubicBezTo>
                        <a:cubicBezTo>
                          <a:pt x="142189" y="162800"/>
                          <a:pt x="206289" y="204680"/>
                          <a:pt x="206289" y="204680"/>
                        </a:cubicBezTo>
                        <a:cubicBezTo>
                          <a:pt x="206289" y="204680"/>
                          <a:pt x="166695" y="30944"/>
                          <a:pt x="278526" y="2689"/>
                        </a:cubicBezTo>
                        <a:cubicBezTo>
                          <a:pt x="390357" y="-25566"/>
                          <a:pt x="468904" y="178162"/>
                          <a:pt x="468904" y="178162"/>
                        </a:cubicBezTo>
                        <a:cubicBezTo>
                          <a:pt x="468904" y="178162"/>
                          <a:pt x="520842" y="114794"/>
                          <a:pt x="541416" y="221779"/>
                        </a:cubicBezTo>
                        <a:cubicBezTo>
                          <a:pt x="541416" y="221779"/>
                          <a:pt x="676107" y="178254"/>
                          <a:pt x="686440" y="327758"/>
                        </a:cubicBezTo>
                        <a:cubicBezTo>
                          <a:pt x="686440" y="327758"/>
                          <a:pt x="731246" y="299869"/>
                          <a:pt x="726125" y="340834"/>
                        </a:cubicBezTo>
                        <a:lnTo>
                          <a:pt x="725119" y="347143"/>
                        </a:lnTo>
                        <a:lnTo>
                          <a:pt x="0" y="348881"/>
                        </a:lnTo>
                        <a:cubicBezTo>
                          <a:pt x="0" y="348881"/>
                          <a:pt x="70775" y="299137"/>
                          <a:pt x="100950" y="300326"/>
                        </a:cubicBezTo>
                        <a:close/>
                      </a:path>
                    </a:pathLst>
                  </a:custGeom>
                  <a:solidFill>
                    <a:srgbClr val="EBEBEB"/>
                  </a:solidFill>
                  <a:ln w="9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157" name="Полилиния: фигура 156">
                    <a:extLst>
                      <a:ext uri="{FF2B5EF4-FFF2-40B4-BE49-F238E27FC236}">
                        <a16:creationId xmlns:a16="http://schemas.microsoft.com/office/drawing/2014/main" id="{1CD90E9E-1DE5-18C6-CB5E-225CA118831B}"/>
                      </a:ext>
                    </a:extLst>
                  </p:cNvPr>
                  <p:cNvSpPr/>
                  <p:nvPr/>
                </p:nvSpPr>
                <p:spPr>
                  <a:xfrm>
                    <a:off x="6226235" y="1356872"/>
                    <a:ext cx="421415" cy="198767"/>
                  </a:xfrm>
                  <a:custGeom>
                    <a:avLst/>
                    <a:gdLst>
                      <a:gd name="connsiteX0" fmla="*/ 58522 w 421415"/>
                      <a:gd name="connsiteY0" fmla="*/ 171153 h 198767"/>
                      <a:gd name="connsiteX1" fmla="*/ 59253 w 421415"/>
                      <a:gd name="connsiteY1" fmla="*/ 171153 h 198767"/>
                      <a:gd name="connsiteX2" fmla="*/ 57882 w 421415"/>
                      <a:gd name="connsiteY2" fmla="*/ 104584 h 198767"/>
                      <a:gd name="connsiteX3" fmla="*/ 119512 w 421415"/>
                      <a:gd name="connsiteY3" fmla="*/ 116655 h 198767"/>
                      <a:gd name="connsiteX4" fmla="*/ 161483 w 421415"/>
                      <a:gd name="connsiteY4" fmla="*/ 1532 h 198767"/>
                      <a:gd name="connsiteX5" fmla="*/ 271943 w 421415"/>
                      <a:gd name="connsiteY5" fmla="*/ 101476 h 198767"/>
                      <a:gd name="connsiteX6" fmla="*/ 314005 w 421415"/>
                      <a:gd name="connsiteY6" fmla="*/ 126347 h 198767"/>
                      <a:gd name="connsiteX7" fmla="*/ 398130 w 421415"/>
                      <a:gd name="connsiteY7" fmla="*/ 186789 h 198767"/>
                      <a:gd name="connsiteX8" fmla="*/ 421173 w 421415"/>
                      <a:gd name="connsiteY8" fmla="*/ 194196 h 198767"/>
                      <a:gd name="connsiteX9" fmla="*/ 420624 w 421415"/>
                      <a:gd name="connsiteY9" fmla="*/ 197853 h 198767"/>
                      <a:gd name="connsiteX10" fmla="*/ 0 w 421415"/>
                      <a:gd name="connsiteY10" fmla="*/ 198768 h 198767"/>
                      <a:gd name="connsiteX11" fmla="*/ 58522 w 421415"/>
                      <a:gd name="connsiteY11" fmla="*/ 171153 h 19876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421415" h="198767">
                        <a:moveTo>
                          <a:pt x="58522" y="171153"/>
                        </a:moveTo>
                        <a:lnTo>
                          <a:pt x="59253" y="171153"/>
                        </a:lnTo>
                        <a:cubicBezTo>
                          <a:pt x="57790" y="168227"/>
                          <a:pt x="33376" y="116289"/>
                          <a:pt x="57882" y="104584"/>
                        </a:cubicBezTo>
                        <a:cubicBezTo>
                          <a:pt x="82388" y="92880"/>
                          <a:pt x="119512" y="116655"/>
                          <a:pt x="119512" y="116655"/>
                        </a:cubicBezTo>
                        <a:cubicBezTo>
                          <a:pt x="119512" y="116655"/>
                          <a:pt x="96561" y="17625"/>
                          <a:pt x="161483" y="1532"/>
                        </a:cubicBezTo>
                        <a:cubicBezTo>
                          <a:pt x="226406" y="-14562"/>
                          <a:pt x="271943" y="101476"/>
                          <a:pt x="271943" y="101476"/>
                        </a:cubicBezTo>
                        <a:cubicBezTo>
                          <a:pt x="271943" y="101476"/>
                          <a:pt x="302118" y="65448"/>
                          <a:pt x="314005" y="126347"/>
                        </a:cubicBezTo>
                        <a:cubicBezTo>
                          <a:pt x="314005" y="126347"/>
                          <a:pt x="392186" y="101567"/>
                          <a:pt x="398130" y="186789"/>
                        </a:cubicBezTo>
                        <a:cubicBezTo>
                          <a:pt x="398130" y="186789"/>
                          <a:pt x="424190" y="170878"/>
                          <a:pt x="421173" y="194196"/>
                        </a:cubicBezTo>
                        <a:lnTo>
                          <a:pt x="420624" y="197853"/>
                        </a:lnTo>
                        <a:lnTo>
                          <a:pt x="0" y="198768"/>
                        </a:lnTo>
                        <a:cubicBezTo>
                          <a:pt x="0" y="198768"/>
                          <a:pt x="40782" y="170513"/>
                          <a:pt x="58522" y="171153"/>
                        </a:cubicBezTo>
                        <a:close/>
                      </a:path>
                    </a:pathLst>
                  </a:custGeom>
                  <a:solidFill>
                    <a:srgbClr val="F5F5F5"/>
                  </a:solidFill>
                  <a:ln w="9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/>
                  </a:p>
                </p:txBody>
              </p:sp>
              <p:sp>
                <p:nvSpPr>
                  <p:cNvPr id="158" name="Полилиния: фигура 157">
                    <a:extLst>
                      <a:ext uri="{FF2B5EF4-FFF2-40B4-BE49-F238E27FC236}">
                        <a16:creationId xmlns:a16="http://schemas.microsoft.com/office/drawing/2014/main" id="{F8ABF598-EE95-1F42-1A9F-2564A7ABAB8B}"/>
                      </a:ext>
                    </a:extLst>
                  </p:cNvPr>
                  <p:cNvSpPr/>
                  <p:nvPr/>
                </p:nvSpPr>
                <p:spPr>
                  <a:xfrm>
                    <a:off x="6298980" y="1056382"/>
                    <a:ext cx="421494" cy="198858"/>
                  </a:xfrm>
                  <a:custGeom>
                    <a:avLst/>
                    <a:gdLst>
                      <a:gd name="connsiteX0" fmla="*/ 58521 w 421494"/>
                      <a:gd name="connsiteY0" fmla="*/ 171243 h 198858"/>
                      <a:gd name="connsiteX1" fmla="*/ 59253 w 421494"/>
                      <a:gd name="connsiteY1" fmla="*/ 171243 h 198858"/>
                      <a:gd name="connsiteX2" fmla="*/ 57882 w 421494"/>
                      <a:gd name="connsiteY2" fmla="*/ 104675 h 198858"/>
                      <a:gd name="connsiteX3" fmla="*/ 119604 w 421494"/>
                      <a:gd name="connsiteY3" fmla="*/ 116745 h 198858"/>
                      <a:gd name="connsiteX4" fmla="*/ 161483 w 421494"/>
                      <a:gd name="connsiteY4" fmla="*/ 1531 h 198858"/>
                      <a:gd name="connsiteX5" fmla="*/ 272034 w 421494"/>
                      <a:gd name="connsiteY5" fmla="*/ 101566 h 198858"/>
                      <a:gd name="connsiteX6" fmla="*/ 314005 w 421494"/>
                      <a:gd name="connsiteY6" fmla="*/ 126346 h 198858"/>
                      <a:gd name="connsiteX7" fmla="*/ 398221 w 421494"/>
                      <a:gd name="connsiteY7" fmla="*/ 186788 h 198858"/>
                      <a:gd name="connsiteX8" fmla="*/ 421264 w 421494"/>
                      <a:gd name="connsiteY8" fmla="*/ 194286 h 198858"/>
                      <a:gd name="connsiteX9" fmla="*/ 420624 w 421494"/>
                      <a:gd name="connsiteY9" fmla="*/ 197852 h 198858"/>
                      <a:gd name="connsiteX10" fmla="*/ 0 w 421494"/>
                      <a:gd name="connsiteY10" fmla="*/ 198858 h 198858"/>
                      <a:gd name="connsiteX11" fmla="*/ 58521 w 421494"/>
                      <a:gd name="connsiteY11" fmla="*/ 171243 h 19885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421494" h="198858">
                        <a:moveTo>
                          <a:pt x="58521" y="171243"/>
                        </a:moveTo>
                        <a:lnTo>
                          <a:pt x="59253" y="171243"/>
                        </a:lnTo>
                        <a:cubicBezTo>
                          <a:pt x="57882" y="168409"/>
                          <a:pt x="33375" y="116379"/>
                          <a:pt x="57882" y="104675"/>
                        </a:cubicBezTo>
                        <a:cubicBezTo>
                          <a:pt x="82388" y="92971"/>
                          <a:pt x="119604" y="116745"/>
                          <a:pt x="119604" y="116745"/>
                        </a:cubicBezTo>
                        <a:cubicBezTo>
                          <a:pt x="119604" y="116745"/>
                          <a:pt x="96469" y="17624"/>
                          <a:pt x="161483" y="1531"/>
                        </a:cubicBezTo>
                        <a:cubicBezTo>
                          <a:pt x="226497" y="-14563"/>
                          <a:pt x="272034" y="101566"/>
                          <a:pt x="272034" y="101566"/>
                        </a:cubicBezTo>
                        <a:cubicBezTo>
                          <a:pt x="272034" y="101566"/>
                          <a:pt x="302118" y="64990"/>
                          <a:pt x="314005" y="126346"/>
                        </a:cubicBezTo>
                        <a:cubicBezTo>
                          <a:pt x="314005" y="126346"/>
                          <a:pt x="392186" y="101657"/>
                          <a:pt x="398221" y="186788"/>
                        </a:cubicBezTo>
                        <a:cubicBezTo>
                          <a:pt x="398221" y="186788"/>
                          <a:pt x="424190" y="170877"/>
                          <a:pt x="421264" y="194286"/>
                        </a:cubicBezTo>
                        <a:lnTo>
                          <a:pt x="420624" y="197852"/>
                        </a:lnTo>
                        <a:lnTo>
                          <a:pt x="0" y="198858"/>
                        </a:lnTo>
                        <a:cubicBezTo>
                          <a:pt x="0" y="198858"/>
                          <a:pt x="40873" y="170603"/>
                          <a:pt x="58521" y="171243"/>
                        </a:cubicBezTo>
                        <a:close/>
                      </a:path>
                    </a:pathLst>
                  </a:custGeom>
                  <a:solidFill>
                    <a:srgbClr val="F5F5F5"/>
                  </a:solidFill>
                  <a:ln w="9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/>
                  </a:p>
                </p:txBody>
              </p:sp>
              <p:sp>
                <p:nvSpPr>
                  <p:cNvPr id="159" name="Полилиния: фигура 158">
                    <a:extLst>
                      <a:ext uri="{FF2B5EF4-FFF2-40B4-BE49-F238E27FC236}">
                        <a16:creationId xmlns:a16="http://schemas.microsoft.com/office/drawing/2014/main" id="{CBEFCC31-A129-72ED-EF86-6415483DD55C}"/>
                      </a:ext>
                    </a:extLst>
                  </p:cNvPr>
                  <p:cNvSpPr/>
                  <p:nvPr/>
                </p:nvSpPr>
                <p:spPr>
                  <a:xfrm>
                    <a:off x="7619526" y="1339386"/>
                    <a:ext cx="494181" cy="233605"/>
                  </a:xfrm>
                  <a:custGeom>
                    <a:avLst/>
                    <a:gdLst>
                      <a:gd name="connsiteX0" fmla="*/ 68397 w 494181"/>
                      <a:gd name="connsiteY0" fmla="*/ 200687 h 233605"/>
                      <a:gd name="connsiteX1" fmla="*/ 69220 w 494181"/>
                      <a:gd name="connsiteY1" fmla="*/ 200687 h 233605"/>
                      <a:gd name="connsiteX2" fmla="*/ 69220 w 494181"/>
                      <a:gd name="connsiteY2" fmla="*/ 200687 h 233605"/>
                      <a:gd name="connsiteX3" fmla="*/ 67574 w 494181"/>
                      <a:gd name="connsiteY3" fmla="*/ 122598 h 233605"/>
                      <a:gd name="connsiteX4" fmla="*/ 139903 w 494181"/>
                      <a:gd name="connsiteY4" fmla="*/ 136771 h 233605"/>
                      <a:gd name="connsiteX5" fmla="*/ 189098 w 494181"/>
                      <a:gd name="connsiteY5" fmla="*/ 1805 h 233605"/>
                      <a:gd name="connsiteX6" fmla="*/ 318668 w 494181"/>
                      <a:gd name="connsiteY6" fmla="*/ 119031 h 233605"/>
                      <a:gd name="connsiteX7" fmla="*/ 367863 w 494181"/>
                      <a:gd name="connsiteY7" fmla="*/ 148201 h 233605"/>
                      <a:gd name="connsiteX8" fmla="*/ 466527 w 494181"/>
                      <a:gd name="connsiteY8" fmla="*/ 219067 h 233605"/>
                      <a:gd name="connsiteX9" fmla="*/ 493959 w 494181"/>
                      <a:gd name="connsiteY9" fmla="*/ 228211 h 233605"/>
                      <a:gd name="connsiteX10" fmla="*/ 493227 w 494181"/>
                      <a:gd name="connsiteY10" fmla="*/ 232417 h 233605"/>
                      <a:gd name="connsiteX11" fmla="*/ 0 w 494181"/>
                      <a:gd name="connsiteY11" fmla="*/ 233606 h 233605"/>
                      <a:gd name="connsiteX12" fmla="*/ 68397 w 494181"/>
                      <a:gd name="connsiteY12" fmla="*/ 200687 h 23360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494181" h="233605">
                        <a:moveTo>
                          <a:pt x="68397" y="200687"/>
                        </a:moveTo>
                        <a:lnTo>
                          <a:pt x="69220" y="200687"/>
                        </a:lnTo>
                        <a:lnTo>
                          <a:pt x="69220" y="200687"/>
                        </a:lnTo>
                        <a:cubicBezTo>
                          <a:pt x="67574" y="197304"/>
                          <a:pt x="38862" y="136679"/>
                          <a:pt x="67574" y="122598"/>
                        </a:cubicBezTo>
                        <a:cubicBezTo>
                          <a:pt x="96286" y="108516"/>
                          <a:pt x="139903" y="136771"/>
                          <a:pt x="139903" y="136771"/>
                        </a:cubicBezTo>
                        <a:cubicBezTo>
                          <a:pt x="139903" y="136771"/>
                          <a:pt x="113020" y="20733"/>
                          <a:pt x="189098" y="1805"/>
                        </a:cubicBezTo>
                        <a:cubicBezTo>
                          <a:pt x="265176" y="-17123"/>
                          <a:pt x="318668" y="119031"/>
                          <a:pt x="318668" y="119031"/>
                        </a:cubicBezTo>
                        <a:cubicBezTo>
                          <a:pt x="318668" y="119031"/>
                          <a:pt x="353964" y="76786"/>
                          <a:pt x="367863" y="148201"/>
                        </a:cubicBezTo>
                        <a:cubicBezTo>
                          <a:pt x="367863" y="148201"/>
                          <a:pt x="459303" y="119214"/>
                          <a:pt x="466527" y="219067"/>
                        </a:cubicBezTo>
                        <a:cubicBezTo>
                          <a:pt x="466527" y="219067"/>
                          <a:pt x="497068" y="200779"/>
                          <a:pt x="493959" y="228211"/>
                        </a:cubicBezTo>
                        <a:lnTo>
                          <a:pt x="493227" y="232417"/>
                        </a:lnTo>
                        <a:lnTo>
                          <a:pt x="0" y="233606"/>
                        </a:lnTo>
                        <a:cubicBezTo>
                          <a:pt x="0" y="233606"/>
                          <a:pt x="47549" y="199956"/>
                          <a:pt x="68397" y="200687"/>
                        </a:cubicBezTo>
                        <a:close/>
                      </a:path>
                    </a:pathLst>
                  </a:custGeom>
                  <a:solidFill>
                    <a:srgbClr val="EBEBEB"/>
                  </a:solidFill>
                  <a:ln w="9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/>
                  </a:p>
                </p:txBody>
              </p:sp>
              <p:sp>
                <p:nvSpPr>
                  <p:cNvPr id="160" name="Полилиния: фигура 159">
                    <a:extLst>
                      <a:ext uri="{FF2B5EF4-FFF2-40B4-BE49-F238E27FC236}">
                        <a16:creationId xmlns:a16="http://schemas.microsoft.com/office/drawing/2014/main" id="{B3407DCA-6BBE-B5DF-E7AB-F5965C5D3807}"/>
                      </a:ext>
                    </a:extLst>
                  </p:cNvPr>
                  <p:cNvSpPr/>
                  <p:nvPr/>
                </p:nvSpPr>
                <p:spPr>
                  <a:xfrm>
                    <a:off x="7062924" y="846676"/>
                    <a:ext cx="734392" cy="345744"/>
                  </a:xfrm>
                  <a:custGeom>
                    <a:avLst/>
                    <a:gdLst>
                      <a:gd name="connsiteX0" fmla="*/ 632255 w 734392"/>
                      <a:gd name="connsiteY0" fmla="*/ 297830 h 345744"/>
                      <a:gd name="connsiteX1" fmla="*/ 630974 w 734392"/>
                      <a:gd name="connsiteY1" fmla="*/ 297830 h 345744"/>
                      <a:gd name="connsiteX2" fmla="*/ 630974 w 734392"/>
                      <a:gd name="connsiteY2" fmla="*/ 297830 h 345744"/>
                      <a:gd name="connsiteX3" fmla="*/ 633260 w 734392"/>
                      <a:gd name="connsiteY3" fmla="*/ 181884 h 345744"/>
                      <a:gd name="connsiteX4" fmla="*/ 525818 w 734392"/>
                      <a:gd name="connsiteY4" fmla="*/ 202916 h 345744"/>
                      <a:gd name="connsiteX5" fmla="*/ 452940 w 734392"/>
                      <a:gd name="connsiteY5" fmla="*/ 2571 h 345744"/>
                      <a:gd name="connsiteX6" fmla="*/ 260002 w 734392"/>
                      <a:gd name="connsiteY6" fmla="*/ 176307 h 345744"/>
                      <a:gd name="connsiteX7" fmla="*/ 186850 w 734392"/>
                      <a:gd name="connsiteY7" fmla="*/ 219558 h 345744"/>
                      <a:gd name="connsiteX8" fmla="*/ 40546 w 734392"/>
                      <a:gd name="connsiteY8" fmla="*/ 324805 h 345744"/>
                      <a:gd name="connsiteX9" fmla="*/ 404 w 734392"/>
                      <a:gd name="connsiteY9" fmla="*/ 337790 h 345744"/>
                      <a:gd name="connsiteX10" fmla="*/ 1501 w 734392"/>
                      <a:gd name="connsiteY10" fmla="*/ 344099 h 345744"/>
                      <a:gd name="connsiteX11" fmla="*/ 734393 w 734392"/>
                      <a:gd name="connsiteY11" fmla="*/ 345745 h 345744"/>
                      <a:gd name="connsiteX12" fmla="*/ 632255 w 734392"/>
                      <a:gd name="connsiteY12" fmla="*/ 297830 h 34574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734392" h="345744">
                        <a:moveTo>
                          <a:pt x="632255" y="297830"/>
                        </a:moveTo>
                        <a:lnTo>
                          <a:pt x="630974" y="297830"/>
                        </a:lnTo>
                        <a:lnTo>
                          <a:pt x="630974" y="297830"/>
                        </a:lnTo>
                        <a:cubicBezTo>
                          <a:pt x="633352" y="292893"/>
                          <a:pt x="676054" y="202367"/>
                          <a:pt x="633260" y="181884"/>
                        </a:cubicBezTo>
                        <a:cubicBezTo>
                          <a:pt x="590466" y="161402"/>
                          <a:pt x="525818" y="202916"/>
                          <a:pt x="525818" y="202916"/>
                        </a:cubicBezTo>
                        <a:cubicBezTo>
                          <a:pt x="525818" y="202916"/>
                          <a:pt x="565961" y="30003"/>
                          <a:pt x="452940" y="2571"/>
                        </a:cubicBezTo>
                        <a:cubicBezTo>
                          <a:pt x="339921" y="-24861"/>
                          <a:pt x="260002" y="176307"/>
                          <a:pt x="260002" y="176307"/>
                        </a:cubicBezTo>
                        <a:cubicBezTo>
                          <a:pt x="260002" y="176307"/>
                          <a:pt x="207607" y="113487"/>
                          <a:pt x="186850" y="219558"/>
                        </a:cubicBezTo>
                        <a:cubicBezTo>
                          <a:pt x="186850" y="219558"/>
                          <a:pt x="50696" y="176489"/>
                          <a:pt x="40546" y="324805"/>
                        </a:cubicBezTo>
                        <a:cubicBezTo>
                          <a:pt x="40546" y="324805"/>
                          <a:pt x="-4717" y="297373"/>
                          <a:pt x="404" y="337790"/>
                        </a:cubicBezTo>
                        <a:lnTo>
                          <a:pt x="1501" y="344099"/>
                        </a:lnTo>
                        <a:lnTo>
                          <a:pt x="734393" y="345745"/>
                        </a:lnTo>
                        <a:cubicBezTo>
                          <a:pt x="734393" y="345745"/>
                          <a:pt x="663070" y="296733"/>
                          <a:pt x="632255" y="297830"/>
                        </a:cubicBezTo>
                        <a:close/>
                      </a:path>
                    </a:pathLst>
                  </a:custGeom>
                  <a:solidFill>
                    <a:srgbClr val="EBEBEB"/>
                  </a:solidFill>
                  <a:ln w="9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/>
                  </a:p>
                </p:txBody>
              </p:sp>
              <p:sp>
                <p:nvSpPr>
                  <p:cNvPr id="193" name="Полилиния: фигура 192">
                    <a:extLst>
                      <a:ext uri="{FF2B5EF4-FFF2-40B4-BE49-F238E27FC236}">
                        <a16:creationId xmlns:a16="http://schemas.microsoft.com/office/drawing/2014/main" id="{38295170-92E4-DCCF-83E9-4B101B879887}"/>
                      </a:ext>
                    </a:extLst>
                  </p:cNvPr>
                  <p:cNvSpPr/>
                  <p:nvPr/>
                </p:nvSpPr>
                <p:spPr>
                  <a:xfrm>
                    <a:off x="4904229" y="2447240"/>
                    <a:ext cx="2497151" cy="45719"/>
                  </a:xfrm>
                  <a:custGeom>
                    <a:avLst/>
                    <a:gdLst>
                      <a:gd name="connsiteX0" fmla="*/ 0 w 3452591"/>
                      <a:gd name="connsiteY0" fmla="*/ 0 h 43342"/>
                      <a:gd name="connsiteX1" fmla="*/ 3452592 w 3452591"/>
                      <a:gd name="connsiteY1" fmla="*/ 0 h 43342"/>
                      <a:gd name="connsiteX2" fmla="*/ 3452592 w 3452591"/>
                      <a:gd name="connsiteY2" fmla="*/ 43343 h 43342"/>
                      <a:gd name="connsiteX3" fmla="*/ 0 w 3452591"/>
                      <a:gd name="connsiteY3" fmla="*/ 43343 h 4334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3452591" h="43342">
                        <a:moveTo>
                          <a:pt x="0" y="0"/>
                        </a:moveTo>
                        <a:lnTo>
                          <a:pt x="3452592" y="0"/>
                        </a:lnTo>
                        <a:lnTo>
                          <a:pt x="3452592" y="43343"/>
                        </a:lnTo>
                        <a:lnTo>
                          <a:pt x="0" y="43343"/>
                        </a:lnTo>
                        <a:close/>
                      </a:path>
                    </a:pathLst>
                  </a:custGeom>
                  <a:solidFill>
                    <a:srgbClr val="EBEBEB"/>
                  </a:solidFill>
                  <a:ln w="9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dirty="0"/>
                  </a:p>
                </p:txBody>
              </p:sp>
            </p:grpSp>
            <p:grpSp>
              <p:nvGrpSpPr>
                <p:cNvPr id="162" name="Рисунок 5">
                  <a:extLst>
                    <a:ext uri="{FF2B5EF4-FFF2-40B4-BE49-F238E27FC236}">
                      <a16:creationId xmlns:a16="http://schemas.microsoft.com/office/drawing/2014/main" id="{E41D46FB-398A-B8FC-4396-AA2BA95DE20D}"/>
                    </a:ext>
                  </a:extLst>
                </p:cNvPr>
                <p:cNvGrpSpPr/>
                <p:nvPr/>
              </p:nvGrpSpPr>
              <p:grpSpPr>
                <a:xfrm>
                  <a:off x="4971088" y="1705607"/>
                  <a:ext cx="2623509" cy="1456709"/>
                  <a:chOff x="4971088" y="1705607"/>
                  <a:chExt cx="2623509" cy="1456709"/>
                </a:xfrm>
              </p:grpSpPr>
              <p:sp>
                <p:nvSpPr>
                  <p:cNvPr id="163" name="Полилиния: фигура 162">
                    <a:extLst>
                      <a:ext uri="{FF2B5EF4-FFF2-40B4-BE49-F238E27FC236}">
                        <a16:creationId xmlns:a16="http://schemas.microsoft.com/office/drawing/2014/main" id="{22173D75-A094-536B-E12E-1D24FE8B90D1}"/>
                      </a:ext>
                    </a:extLst>
                  </p:cNvPr>
                  <p:cNvSpPr/>
                  <p:nvPr/>
                </p:nvSpPr>
                <p:spPr>
                  <a:xfrm>
                    <a:off x="6706619" y="2481250"/>
                    <a:ext cx="323683" cy="619435"/>
                  </a:xfrm>
                  <a:custGeom>
                    <a:avLst/>
                    <a:gdLst>
                      <a:gd name="connsiteX0" fmla="*/ 140269 w 323683"/>
                      <a:gd name="connsiteY0" fmla="*/ 69333 h 619435"/>
                      <a:gd name="connsiteX1" fmla="*/ 166329 w 323683"/>
                      <a:gd name="connsiteY1" fmla="*/ 232279 h 619435"/>
                      <a:gd name="connsiteX2" fmla="*/ 155631 w 323683"/>
                      <a:gd name="connsiteY2" fmla="*/ 363312 h 619435"/>
                      <a:gd name="connsiteX3" fmla="*/ 93269 w 323683"/>
                      <a:gd name="connsiteY3" fmla="*/ 525435 h 619435"/>
                      <a:gd name="connsiteX4" fmla="*/ 0 w 323683"/>
                      <a:gd name="connsiteY4" fmla="*/ 619436 h 619435"/>
                      <a:gd name="connsiteX5" fmla="*/ 133594 w 323683"/>
                      <a:gd name="connsiteY5" fmla="*/ 613584 h 619435"/>
                      <a:gd name="connsiteX6" fmla="*/ 179314 w 323683"/>
                      <a:gd name="connsiteY6" fmla="*/ 567864 h 619435"/>
                      <a:gd name="connsiteX7" fmla="*/ 223845 w 323683"/>
                      <a:gd name="connsiteY7" fmla="*/ 424211 h 619435"/>
                      <a:gd name="connsiteX8" fmla="*/ 320406 w 323683"/>
                      <a:gd name="connsiteY8" fmla="*/ 171471 h 619435"/>
                      <a:gd name="connsiteX9" fmla="*/ 302118 w 323683"/>
                      <a:gd name="connsiteY9" fmla="*/ 74910 h 619435"/>
                      <a:gd name="connsiteX10" fmla="*/ 235732 w 323683"/>
                      <a:gd name="connsiteY10" fmla="*/ 113 h 619435"/>
                      <a:gd name="connsiteX11" fmla="*/ 140269 w 323683"/>
                      <a:gd name="connsiteY11" fmla="*/ 69333 h 61943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323683" h="619435">
                        <a:moveTo>
                          <a:pt x="140269" y="69333"/>
                        </a:moveTo>
                        <a:cubicBezTo>
                          <a:pt x="140269" y="74362"/>
                          <a:pt x="168890" y="188205"/>
                          <a:pt x="166329" y="232279"/>
                        </a:cubicBezTo>
                        <a:cubicBezTo>
                          <a:pt x="163769" y="276353"/>
                          <a:pt x="159197" y="341458"/>
                          <a:pt x="155631" y="363312"/>
                        </a:cubicBezTo>
                        <a:cubicBezTo>
                          <a:pt x="152065" y="385166"/>
                          <a:pt x="106710" y="505227"/>
                          <a:pt x="93269" y="525435"/>
                        </a:cubicBezTo>
                        <a:cubicBezTo>
                          <a:pt x="79827" y="545644"/>
                          <a:pt x="0" y="619436"/>
                          <a:pt x="0" y="619436"/>
                        </a:cubicBezTo>
                        <a:lnTo>
                          <a:pt x="133594" y="613584"/>
                        </a:lnTo>
                        <a:cubicBezTo>
                          <a:pt x="133594" y="613584"/>
                          <a:pt x="129388" y="574081"/>
                          <a:pt x="179314" y="567864"/>
                        </a:cubicBezTo>
                        <a:cubicBezTo>
                          <a:pt x="179314" y="567864"/>
                          <a:pt x="210403" y="473772"/>
                          <a:pt x="223845" y="424211"/>
                        </a:cubicBezTo>
                        <a:cubicBezTo>
                          <a:pt x="237287" y="374651"/>
                          <a:pt x="310347" y="188296"/>
                          <a:pt x="320406" y="171471"/>
                        </a:cubicBezTo>
                        <a:cubicBezTo>
                          <a:pt x="330464" y="154646"/>
                          <a:pt x="315376" y="135352"/>
                          <a:pt x="302118" y="74910"/>
                        </a:cubicBezTo>
                        <a:cubicBezTo>
                          <a:pt x="288859" y="14469"/>
                          <a:pt x="239938" y="-1533"/>
                          <a:pt x="235732" y="113"/>
                        </a:cubicBezTo>
                        <a:cubicBezTo>
                          <a:pt x="231526" y="1758"/>
                          <a:pt x="140269" y="69333"/>
                          <a:pt x="140269" y="69333"/>
                        </a:cubicBezTo>
                        <a:close/>
                      </a:path>
                    </a:pathLst>
                  </a:custGeom>
                  <a:solidFill>
                    <a:srgbClr val="E0E0E0"/>
                  </a:solidFill>
                  <a:ln w="9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/>
                  </a:p>
                </p:txBody>
              </p:sp>
              <p:sp>
                <p:nvSpPr>
                  <p:cNvPr id="164" name="Полилиния: фигура 163">
                    <a:extLst>
                      <a:ext uri="{FF2B5EF4-FFF2-40B4-BE49-F238E27FC236}">
                        <a16:creationId xmlns:a16="http://schemas.microsoft.com/office/drawing/2014/main" id="{066C3D14-7913-774A-BDD9-48A0C7BFB045}"/>
                      </a:ext>
                    </a:extLst>
                  </p:cNvPr>
                  <p:cNvSpPr/>
                  <p:nvPr/>
                </p:nvSpPr>
                <p:spPr>
                  <a:xfrm>
                    <a:off x="6705979" y="2481820"/>
                    <a:ext cx="324140" cy="619140"/>
                  </a:xfrm>
                  <a:custGeom>
                    <a:avLst/>
                    <a:gdLst>
                      <a:gd name="connsiteX0" fmla="*/ 0 w 324140"/>
                      <a:gd name="connsiteY0" fmla="*/ 619140 h 619140"/>
                      <a:gd name="connsiteX1" fmla="*/ 549 w 324140"/>
                      <a:gd name="connsiteY1" fmla="*/ 618683 h 619140"/>
                      <a:gd name="connsiteX2" fmla="*/ 93726 w 324140"/>
                      <a:gd name="connsiteY2" fmla="*/ 524683 h 619140"/>
                      <a:gd name="connsiteX3" fmla="*/ 155997 w 324140"/>
                      <a:gd name="connsiteY3" fmla="*/ 362743 h 619140"/>
                      <a:gd name="connsiteX4" fmla="*/ 166695 w 324140"/>
                      <a:gd name="connsiteY4" fmla="*/ 231709 h 619140"/>
                      <a:gd name="connsiteX5" fmla="*/ 144567 w 324140"/>
                      <a:gd name="connsiteY5" fmla="*/ 87417 h 619140"/>
                      <a:gd name="connsiteX6" fmla="*/ 140726 w 324140"/>
                      <a:gd name="connsiteY6" fmla="*/ 69129 h 619140"/>
                      <a:gd name="connsiteX7" fmla="*/ 140726 w 324140"/>
                      <a:gd name="connsiteY7" fmla="*/ 69129 h 619140"/>
                      <a:gd name="connsiteX8" fmla="*/ 235641 w 324140"/>
                      <a:gd name="connsiteY8" fmla="*/ 274 h 619140"/>
                      <a:gd name="connsiteX9" fmla="*/ 236555 w 324140"/>
                      <a:gd name="connsiteY9" fmla="*/ 274 h 619140"/>
                      <a:gd name="connsiteX10" fmla="*/ 252191 w 324140"/>
                      <a:gd name="connsiteY10" fmla="*/ 5761 h 619140"/>
                      <a:gd name="connsiteX11" fmla="*/ 302301 w 324140"/>
                      <a:gd name="connsiteY11" fmla="*/ 75347 h 619140"/>
                      <a:gd name="connsiteX12" fmla="*/ 316657 w 324140"/>
                      <a:gd name="connsiteY12" fmla="*/ 127833 h 619140"/>
                      <a:gd name="connsiteX13" fmla="*/ 320771 w 324140"/>
                      <a:gd name="connsiteY13" fmla="*/ 172090 h 619140"/>
                      <a:gd name="connsiteX14" fmla="*/ 224211 w 324140"/>
                      <a:gd name="connsiteY14" fmla="*/ 424830 h 619140"/>
                      <a:gd name="connsiteX15" fmla="*/ 179680 w 324140"/>
                      <a:gd name="connsiteY15" fmla="*/ 568483 h 619140"/>
                      <a:gd name="connsiteX16" fmla="*/ 179680 w 324140"/>
                      <a:gd name="connsiteY16" fmla="*/ 568483 h 619140"/>
                      <a:gd name="connsiteX17" fmla="*/ 179680 w 324140"/>
                      <a:gd name="connsiteY17" fmla="*/ 568483 h 619140"/>
                      <a:gd name="connsiteX18" fmla="*/ 138623 w 324140"/>
                      <a:gd name="connsiteY18" fmla="*/ 593171 h 619140"/>
                      <a:gd name="connsiteX19" fmla="*/ 134508 w 324140"/>
                      <a:gd name="connsiteY19" fmla="*/ 613562 h 619140"/>
                      <a:gd name="connsiteX20" fmla="*/ 134508 w 324140"/>
                      <a:gd name="connsiteY20" fmla="*/ 613562 h 619140"/>
                      <a:gd name="connsiteX21" fmla="*/ 134508 w 324140"/>
                      <a:gd name="connsiteY21" fmla="*/ 613562 h 619140"/>
                      <a:gd name="connsiteX22" fmla="*/ 141183 w 324140"/>
                      <a:gd name="connsiteY22" fmla="*/ 68946 h 619140"/>
                      <a:gd name="connsiteX23" fmla="*/ 145024 w 324140"/>
                      <a:gd name="connsiteY23" fmla="*/ 87234 h 619140"/>
                      <a:gd name="connsiteX24" fmla="*/ 167244 w 324140"/>
                      <a:gd name="connsiteY24" fmla="*/ 231618 h 619140"/>
                      <a:gd name="connsiteX25" fmla="*/ 156545 w 324140"/>
                      <a:gd name="connsiteY25" fmla="*/ 362651 h 619140"/>
                      <a:gd name="connsiteX26" fmla="*/ 94092 w 324140"/>
                      <a:gd name="connsiteY26" fmla="*/ 524866 h 619140"/>
                      <a:gd name="connsiteX27" fmla="*/ 1372 w 324140"/>
                      <a:gd name="connsiteY27" fmla="*/ 618500 h 619140"/>
                      <a:gd name="connsiteX28" fmla="*/ 133960 w 324140"/>
                      <a:gd name="connsiteY28" fmla="*/ 612740 h 619140"/>
                      <a:gd name="connsiteX29" fmla="*/ 138074 w 324140"/>
                      <a:gd name="connsiteY29" fmla="*/ 592348 h 619140"/>
                      <a:gd name="connsiteX30" fmla="*/ 179405 w 324140"/>
                      <a:gd name="connsiteY30" fmla="*/ 567385 h 619140"/>
                      <a:gd name="connsiteX31" fmla="*/ 223845 w 324140"/>
                      <a:gd name="connsiteY31" fmla="*/ 423916 h 619140"/>
                      <a:gd name="connsiteX32" fmla="*/ 320497 w 324140"/>
                      <a:gd name="connsiteY32" fmla="*/ 170993 h 619140"/>
                      <a:gd name="connsiteX33" fmla="*/ 316291 w 324140"/>
                      <a:gd name="connsiteY33" fmla="*/ 127102 h 619140"/>
                      <a:gd name="connsiteX34" fmla="*/ 301935 w 324140"/>
                      <a:gd name="connsiteY34" fmla="*/ 74615 h 619140"/>
                      <a:gd name="connsiteX35" fmla="*/ 252100 w 324140"/>
                      <a:gd name="connsiteY35" fmla="*/ 5395 h 619140"/>
                      <a:gd name="connsiteX36" fmla="*/ 236647 w 324140"/>
                      <a:gd name="connsiteY36" fmla="*/ 0 h 619140"/>
                      <a:gd name="connsiteX37" fmla="*/ 235915 w 324140"/>
                      <a:gd name="connsiteY37" fmla="*/ 0 h 619140"/>
                      <a:gd name="connsiteX38" fmla="*/ 141183 w 324140"/>
                      <a:gd name="connsiteY38" fmla="*/ 68946 h 61914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</a:cxnLst>
                    <a:rect l="l" t="t" r="r" b="b"/>
                    <a:pathLst>
                      <a:path w="324140" h="619140">
                        <a:moveTo>
                          <a:pt x="0" y="619140"/>
                        </a:moveTo>
                        <a:lnTo>
                          <a:pt x="549" y="618683"/>
                        </a:lnTo>
                        <a:cubicBezTo>
                          <a:pt x="1280" y="617952"/>
                          <a:pt x="80467" y="544617"/>
                          <a:pt x="93726" y="524683"/>
                        </a:cubicBezTo>
                        <a:cubicBezTo>
                          <a:pt x="106985" y="504749"/>
                          <a:pt x="152522" y="384140"/>
                          <a:pt x="155997" y="362743"/>
                        </a:cubicBezTo>
                        <a:cubicBezTo>
                          <a:pt x="159471" y="341346"/>
                          <a:pt x="163952" y="280447"/>
                          <a:pt x="166695" y="231709"/>
                        </a:cubicBezTo>
                        <a:cubicBezTo>
                          <a:pt x="168707" y="197510"/>
                          <a:pt x="152339" y="123170"/>
                          <a:pt x="144567" y="87417"/>
                        </a:cubicBezTo>
                        <a:cubicBezTo>
                          <a:pt x="142189" y="76901"/>
                          <a:pt x="140726" y="69952"/>
                          <a:pt x="140726" y="69129"/>
                        </a:cubicBezTo>
                        <a:lnTo>
                          <a:pt x="140726" y="69129"/>
                        </a:lnTo>
                        <a:cubicBezTo>
                          <a:pt x="144384" y="66386"/>
                          <a:pt x="231435" y="1920"/>
                          <a:pt x="235641" y="274"/>
                        </a:cubicBezTo>
                        <a:lnTo>
                          <a:pt x="236555" y="274"/>
                        </a:lnTo>
                        <a:cubicBezTo>
                          <a:pt x="242087" y="1033"/>
                          <a:pt x="247400" y="2899"/>
                          <a:pt x="252191" y="5761"/>
                        </a:cubicBezTo>
                        <a:cubicBezTo>
                          <a:pt x="278389" y="20373"/>
                          <a:pt x="296741" y="45866"/>
                          <a:pt x="302301" y="75347"/>
                        </a:cubicBezTo>
                        <a:cubicBezTo>
                          <a:pt x="307330" y="97932"/>
                          <a:pt x="312542" y="114483"/>
                          <a:pt x="316657" y="127833"/>
                        </a:cubicBezTo>
                        <a:cubicBezTo>
                          <a:pt x="323698" y="150236"/>
                          <a:pt x="327172" y="161483"/>
                          <a:pt x="320771" y="172090"/>
                        </a:cubicBezTo>
                        <a:cubicBezTo>
                          <a:pt x="310804" y="188824"/>
                          <a:pt x="238475" y="374081"/>
                          <a:pt x="224211" y="424830"/>
                        </a:cubicBezTo>
                        <a:cubicBezTo>
                          <a:pt x="210952" y="473842"/>
                          <a:pt x="180045" y="567568"/>
                          <a:pt x="179680" y="568483"/>
                        </a:cubicBezTo>
                        <a:lnTo>
                          <a:pt x="179680" y="568483"/>
                        </a:lnTo>
                        <a:lnTo>
                          <a:pt x="179680" y="568483"/>
                        </a:lnTo>
                        <a:cubicBezTo>
                          <a:pt x="162672" y="569150"/>
                          <a:pt x="147182" y="578459"/>
                          <a:pt x="138623" y="593171"/>
                        </a:cubicBezTo>
                        <a:cubicBezTo>
                          <a:pt x="135587" y="599526"/>
                          <a:pt x="134179" y="606531"/>
                          <a:pt x="134508" y="613562"/>
                        </a:cubicBezTo>
                        <a:lnTo>
                          <a:pt x="134508" y="613562"/>
                        </a:lnTo>
                        <a:lnTo>
                          <a:pt x="134508" y="613562"/>
                        </a:lnTo>
                        <a:close/>
                        <a:moveTo>
                          <a:pt x="141183" y="68946"/>
                        </a:moveTo>
                        <a:cubicBezTo>
                          <a:pt x="141183" y="70317"/>
                          <a:pt x="142738" y="77175"/>
                          <a:pt x="145024" y="87234"/>
                        </a:cubicBezTo>
                        <a:cubicBezTo>
                          <a:pt x="152888" y="122987"/>
                          <a:pt x="169164" y="196962"/>
                          <a:pt x="167244" y="231618"/>
                        </a:cubicBezTo>
                        <a:cubicBezTo>
                          <a:pt x="164500" y="279989"/>
                          <a:pt x="159928" y="341346"/>
                          <a:pt x="156545" y="362651"/>
                        </a:cubicBezTo>
                        <a:cubicBezTo>
                          <a:pt x="153162" y="383957"/>
                          <a:pt x="107716" y="504475"/>
                          <a:pt x="94092" y="524866"/>
                        </a:cubicBezTo>
                        <a:cubicBezTo>
                          <a:pt x="80467" y="545257"/>
                          <a:pt x="8138" y="612282"/>
                          <a:pt x="1372" y="618500"/>
                        </a:cubicBezTo>
                        <a:lnTo>
                          <a:pt x="133960" y="612740"/>
                        </a:lnTo>
                        <a:cubicBezTo>
                          <a:pt x="133621" y="605708"/>
                          <a:pt x="135039" y="598703"/>
                          <a:pt x="138074" y="592348"/>
                        </a:cubicBezTo>
                        <a:cubicBezTo>
                          <a:pt x="146642" y="577480"/>
                          <a:pt x="162251" y="568044"/>
                          <a:pt x="179405" y="567385"/>
                        </a:cubicBezTo>
                        <a:cubicBezTo>
                          <a:pt x="180777" y="563088"/>
                          <a:pt x="210769" y="471922"/>
                          <a:pt x="223845" y="423916"/>
                        </a:cubicBezTo>
                        <a:cubicBezTo>
                          <a:pt x="237652" y="373075"/>
                          <a:pt x="310439" y="187726"/>
                          <a:pt x="320497" y="170993"/>
                        </a:cubicBezTo>
                        <a:cubicBezTo>
                          <a:pt x="326715" y="160569"/>
                          <a:pt x="323240" y="149413"/>
                          <a:pt x="316291" y="127102"/>
                        </a:cubicBezTo>
                        <a:cubicBezTo>
                          <a:pt x="312176" y="113751"/>
                          <a:pt x="307147" y="97201"/>
                          <a:pt x="301935" y="74615"/>
                        </a:cubicBezTo>
                        <a:cubicBezTo>
                          <a:pt x="296412" y="45290"/>
                          <a:pt x="278160" y="19934"/>
                          <a:pt x="252100" y="5395"/>
                        </a:cubicBezTo>
                        <a:cubicBezTo>
                          <a:pt x="247364" y="2588"/>
                          <a:pt x="242106" y="750"/>
                          <a:pt x="236647" y="0"/>
                        </a:cubicBezTo>
                        <a:lnTo>
                          <a:pt x="235915" y="0"/>
                        </a:lnTo>
                        <a:cubicBezTo>
                          <a:pt x="231892" y="1829"/>
                          <a:pt x="144749" y="66294"/>
                          <a:pt x="141183" y="68946"/>
                        </a:cubicBezTo>
                        <a:close/>
                      </a:path>
                    </a:pathLst>
                  </a:custGeom>
                  <a:solidFill>
                    <a:srgbClr val="263238"/>
                  </a:solidFill>
                  <a:ln w="9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/>
                  </a:p>
                </p:txBody>
              </p:sp>
              <p:sp>
                <p:nvSpPr>
                  <p:cNvPr id="165" name="Полилиния: фигура 164">
                    <a:extLst>
                      <a:ext uri="{FF2B5EF4-FFF2-40B4-BE49-F238E27FC236}">
                        <a16:creationId xmlns:a16="http://schemas.microsoft.com/office/drawing/2014/main" id="{07AF4E76-23C3-91B6-A52D-272C0CAFB475}"/>
                      </a:ext>
                    </a:extLst>
                  </p:cNvPr>
                  <p:cNvSpPr/>
                  <p:nvPr/>
                </p:nvSpPr>
                <p:spPr>
                  <a:xfrm>
                    <a:off x="6849357" y="2548388"/>
                    <a:ext cx="173827" cy="143239"/>
                  </a:xfrm>
                  <a:custGeom>
                    <a:avLst/>
                    <a:gdLst>
                      <a:gd name="connsiteX0" fmla="*/ 14905 w 173827"/>
                      <a:gd name="connsiteY0" fmla="*/ 85862 h 143239"/>
                      <a:gd name="connsiteX1" fmla="*/ 36027 w 173827"/>
                      <a:gd name="connsiteY1" fmla="*/ 140726 h 143239"/>
                      <a:gd name="connsiteX2" fmla="*/ 90891 w 173827"/>
                      <a:gd name="connsiteY2" fmla="*/ 113294 h 143239"/>
                      <a:gd name="connsiteX3" fmla="*/ 133045 w 173827"/>
                      <a:gd name="connsiteY3" fmla="*/ 85862 h 143239"/>
                      <a:gd name="connsiteX4" fmla="*/ 173828 w 173827"/>
                      <a:gd name="connsiteY4" fmla="*/ 62454 h 143239"/>
                      <a:gd name="connsiteX5" fmla="*/ 155540 w 173827"/>
                      <a:gd name="connsiteY5" fmla="*/ 0 h 143239"/>
                      <a:gd name="connsiteX6" fmla="*/ 37125 w 173827"/>
                      <a:gd name="connsiteY6" fmla="*/ 13533 h 143239"/>
                      <a:gd name="connsiteX7" fmla="*/ 0 w 173827"/>
                      <a:gd name="connsiteY7" fmla="*/ 37125 h 14323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73827" h="143239">
                        <a:moveTo>
                          <a:pt x="14905" y="85862"/>
                        </a:moveTo>
                        <a:cubicBezTo>
                          <a:pt x="14905" y="85862"/>
                          <a:pt x="20391" y="129113"/>
                          <a:pt x="36027" y="140726"/>
                        </a:cubicBezTo>
                        <a:cubicBezTo>
                          <a:pt x="51664" y="152339"/>
                          <a:pt x="84582" y="120335"/>
                          <a:pt x="90891" y="113294"/>
                        </a:cubicBezTo>
                        <a:cubicBezTo>
                          <a:pt x="104095" y="102907"/>
                          <a:pt x="118205" y="93726"/>
                          <a:pt x="133045" y="85862"/>
                        </a:cubicBezTo>
                        <a:cubicBezTo>
                          <a:pt x="135880" y="84948"/>
                          <a:pt x="173828" y="62454"/>
                          <a:pt x="173828" y="62454"/>
                        </a:cubicBezTo>
                        <a:lnTo>
                          <a:pt x="155540" y="0"/>
                        </a:lnTo>
                        <a:lnTo>
                          <a:pt x="37125" y="13533"/>
                        </a:lnTo>
                        <a:lnTo>
                          <a:pt x="0" y="37125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/>
                  </a:p>
                </p:txBody>
              </p:sp>
              <p:sp>
                <p:nvSpPr>
                  <p:cNvPr id="166" name="Полилиния: фигура 165">
                    <a:extLst>
                      <a:ext uri="{FF2B5EF4-FFF2-40B4-BE49-F238E27FC236}">
                        <a16:creationId xmlns:a16="http://schemas.microsoft.com/office/drawing/2014/main" id="{5BDC3F99-CC05-3410-CA08-95120D19F752}"/>
                      </a:ext>
                    </a:extLst>
                  </p:cNvPr>
                  <p:cNvSpPr/>
                  <p:nvPr/>
                </p:nvSpPr>
                <p:spPr>
                  <a:xfrm>
                    <a:off x="5938980" y="2455394"/>
                    <a:ext cx="220278" cy="591244"/>
                  </a:xfrm>
                  <a:custGeom>
                    <a:avLst/>
                    <a:gdLst>
                      <a:gd name="connsiteX0" fmla="*/ 0 w 220278"/>
                      <a:gd name="connsiteY0" fmla="*/ 125456 h 591244"/>
                      <a:gd name="connsiteX1" fmla="*/ 70592 w 220278"/>
                      <a:gd name="connsiteY1" fmla="*/ 290688 h 591244"/>
                      <a:gd name="connsiteX2" fmla="*/ 103510 w 220278"/>
                      <a:gd name="connsiteY2" fmla="*/ 329550 h 591244"/>
                      <a:gd name="connsiteX3" fmla="*/ 132314 w 220278"/>
                      <a:gd name="connsiteY3" fmla="*/ 494142 h 591244"/>
                      <a:gd name="connsiteX4" fmla="*/ 124358 w 220278"/>
                      <a:gd name="connsiteY4" fmla="*/ 534924 h 591244"/>
                      <a:gd name="connsiteX5" fmla="*/ 80924 w 220278"/>
                      <a:gd name="connsiteY5" fmla="*/ 589788 h 591244"/>
                      <a:gd name="connsiteX6" fmla="*/ 181508 w 220278"/>
                      <a:gd name="connsiteY6" fmla="*/ 585948 h 591244"/>
                      <a:gd name="connsiteX7" fmla="*/ 220279 w 220278"/>
                      <a:gd name="connsiteY7" fmla="*/ 542148 h 591244"/>
                      <a:gd name="connsiteX8" fmla="*/ 211135 w 220278"/>
                      <a:gd name="connsiteY8" fmla="*/ 505572 h 591244"/>
                      <a:gd name="connsiteX9" fmla="*/ 220279 w 220278"/>
                      <a:gd name="connsiteY9" fmla="*/ 481706 h 591244"/>
                      <a:gd name="connsiteX10" fmla="*/ 161575 w 220278"/>
                      <a:gd name="connsiteY10" fmla="*/ 285659 h 591244"/>
                      <a:gd name="connsiteX11" fmla="*/ 164592 w 220278"/>
                      <a:gd name="connsiteY11" fmla="*/ 205008 h 591244"/>
                      <a:gd name="connsiteX12" fmla="*/ 122713 w 220278"/>
                      <a:gd name="connsiteY12" fmla="*/ 0 h 591244"/>
                      <a:gd name="connsiteX13" fmla="*/ 12253 w 220278"/>
                      <a:gd name="connsiteY13" fmla="*/ 47732 h 591244"/>
                      <a:gd name="connsiteX14" fmla="*/ 0 w 220278"/>
                      <a:gd name="connsiteY14" fmla="*/ 125456 h 59124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220278" h="591244">
                        <a:moveTo>
                          <a:pt x="0" y="125456"/>
                        </a:moveTo>
                        <a:cubicBezTo>
                          <a:pt x="914" y="130485"/>
                          <a:pt x="56693" y="271760"/>
                          <a:pt x="70592" y="290688"/>
                        </a:cubicBezTo>
                        <a:cubicBezTo>
                          <a:pt x="84490" y="309616"/>
                          <a:pt x="93543" y="304678"/>
                          <a:pt x="103510" y="329550"/>
                        </a:cubicBezTo>
                        <a:cubicBezTo>
                          <a:pt x="113477" y="354422"/>
                          <a:pt x="130394" y="474848"/>
                          <a:pt x="132314" y="494142"/>
                        </a:cubicBezTo>
                        <a:cubicBezTo>
                          <a:pt x="132762" y="508160"/>
                          <a:pt x="130037" y="522104"/>
                          <a:pt x="124358" y="534924"/>
                        </a:cubicBezTo>
                        <a:lnTo>
                          <a:pt x="80924" y="589788"/>
                        </a:lnTo>
                        <a:cubicBezTo>
                          <a:pt x="80924" y="589788"/>
                          <a:pt x="163220" y="594909"/>
                          <a:pt x="181508" y="585948"/>
                        </a:cubicBezTo>
                        <a:cubicBezTo>
                          <a:pt x="199796" y="576986"/>
                          <a:pt x="220279" y="542148"/>
                          <a:pt x="220279" y="542148"/>
                        </a:cubicBezTo>
                        <a:cubicBezTo>
                          <a:pt x="220279" y="542148"/>
                          <a:pt x="203362" y="525231"/>
                          <a:pt x="211135" y="505572"/>
                        </a:cubicBezTo>
                        <a:cubicBezTo>
                          <a:pt x="218907" y="485912"/>
                          <a:pt x="220279" y="481706"/>
                          <a:pt x="220279" y="481706"/>
                        </a:cubicBezTo>
                        <a:cubicBezTo>
                          <a:pt x="220279" y="481706"/>
                          <a:pt x="161575" y="321503"/>
                          <a:pt x="161575" y="285659"/>
                        </a:cubicBezTo>
                        <a:cubicBezTo>
                          <a:pt x="161575" y="249814"/>
                          <a:pt x="172547" y="237836"/>
                          <a:pt x="164592" y="205008"/>
                        </a:cubicBezTo>
                        <a:cubicBezTo>
                          <a:pt x="156637" y="172182"/>
                          <a:pt x="122713" y="0"/>
                          <a:pt x="122713" y="0"/>
                        </a:cubicBezTo>
                        <a:cubicBezTo>
                          <a:pt x="122713" y="0"/>
                          <a:pt x="14265" y="44806"/>
                          <a:pt x="12253" y="47732"/>
                        </a:cubicBezTo>
                        <a:cubicBezTo>
                          <a:pt x="10241" y="50658"/>
                          <a:pt x="0" y="125456"/>
                          <a:pt x="0" y="125456"/>
                        </a:cubicBezTo>
                        <a:close/>
                      </a:path>
                    </a:pathLst>
                  </a:custGeom>
                  <a:solidFill>
                    <a:srgbClr val="E0E0E0"/>
                  </a:solidFill>
                  <a:ln w="9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/>
                  </a:p>
                </p:txBody>
              </p:sp>
              <p:sp>
                <p:nvSpPr>
                  <p:cNvPr id="167" name="Полилиния: фигура 166">
                    <a:extLst>
                      <a:ext uri="{FF2B5EF4-FFF2-40B4-BE49-F238E27FC236}">
                        <a16:creationId xmlns:a16="http://schemas.microsoft.com/office/drawing/2014/main" id="{A299302D-8550-A85F-CE25-00E867783949}"/>
                      </a:ext>
                    </a:extLst>
                  </p:cNvPr>
                  <p:cNvSpPr/>
                  <p:nvPr/>
                </p:nvSpPr>
                <p:spPr>
                  <a:xfrm>
                    <a:off x="5938340" y="2454480"/>
                    <a:ext cx="220278" cy="591708"/>
                  </a:xfrm>
                  <a:custGeom>
                    <a:avLst/>
                    <a:gdLst>
                      <a:gd name="connsiteX0" fmla="*/ 129388 w 220278"/>
                      <a:gd name="connsiteY0" fmla="*/ 591708 h 591708"/>
                      <a:gd name="connsiteX1" fmla="*/ 81473 w 220278"/>
                      <a:gd name="connsiteY1" fmla="*/ 590337 h 591708"/>
                      <a:gd name="connsiteX2" fmla="*/ 81016 w 220278"/>
                      <a:gd name="connsiteY2" fmla="*/ 590337 h 591708"/>
                      <a:gd name="connsiteX3" fmla="*/ 81016 w 220278"/>
                      <a:gd name="connsiteY3" fmla="*/ 590337 h 591708"/>
                      <a:gd name="connsiteX4" fmla="*/ 124450 w 220278"/>
                      <a:gd name="connsiteY4" fmla="*/ 535473 h 591708"/>
                      <a:gd name="connsiteX5" fmla="*/ 132405 w 220278"/>
                      <a:gd name="connsiteY5" fmla="*/ 494873 h 591708"/>
                      <a:gd name="connsiteX6" fmla="*/ 103510 w 220278"/>
                      <a:gd name="connsiteY6" fmla="*/ 330738 h 591708"/>
                      <a:gd name="connsiteX7" fmla="*/ 85771 w 220278"/>
                      <a:gd name="connsiteY7" fmla="*/ 306873 h 591708"/>
                      <a:gd name="connsiteX8" fmla="*/ 70683 w 220278"/>
                      <a:gd name="connsiteY8" fmla="*/ 291968 h 591708"/>
                      <a:gd name="connsiteX9" fmla="*/ 30450 w 220278"/>
                      <a:gd name="connsiteY9" fmla="*/ 204094 h 591708"/>
                      <a:gd name="connsiteX10" fmla="*/ 0 w 220278"/>
                      <a:gd name="connsiteY10" fmla="*/ 126644 h 591708"/>
                      <a:gd name="connsiteX11" fmla="*/ 0 w 220278"/>
                      <a:gd name="connsiteY11" fmla="*/ 126644 h 591708"/>
                      <a:gd name="connsiteX12" fmla="*/ 11979 w 220278"/>
                      <a:gd name="connsiteY12" fmla="*/ 47914 h 591708"/>
                      <a:gd name="connsiteX13" fmla="*/ 122530 w 220278"/>
                      <a:gd name="connsiteY13" fmla="*/ 0 h 591708"/>
                      <a:gd name="connsiteX14" fmla="*/ 122530 w 220278"/>
                      <a:gd name="connsiteY14" fmla="*/ 0 h 591708"/>
                      <a:gd name="connsiteX15" fmla="*/ 122530 w 220278"/>
                      <a:gd name="connsiteY15" fmla="*/ 0 h 591708"/>
                      <a:gd name="connsiteX16" fmla="*/ 164318 w 220278"/>
                      <a:gd name="connsiteY16" fmla="*/ 205100 h 591708"/>
                      <a:gd name="connsiteX17" fmla="*/ 164318 w 220278"/>
                      <a:gd name="connsiteY17" fmla="*/ 251368 h 591708"/>
                      <a:gd name="connsiteX18" fmla="*/ 161026 w 220278"/>
                      <a:gd name="connsiteY18" fmla="*/ 285750 h 591708"/>
                      <a:gd name="connsiteX19" fmla="*/ 219730 w 220278"/>
                      <a:gd name="connsiteY19" fmla="*/ 481706 h 591708"/>
                      <a:gd name="connsiteX20" fmla="*/ 219730 w 220278"/>
                      <a:gd name="connsiteY20" fmla="*/ 481706 h 591708"/>
                      <a:gd name="connsiteX21" fmla="*/ 210586 w 220278"/>
                      <a:gd name="connsiteY21" fmla="*/ 505572 h 591708"/>
                      <a:gd name="connsiteX22" fmla="*/ 219730 w 220278"/>
                      <a:gd name="connsiteY22" fmla="*/ 542148 h 591708"/>
                      <a:gd name="connsiteX23" fmla="*/ 219730 w 220278"/>
                      <a:gd name="connsiteY23" fmla="*/ 542148 h 591708"/>
                      <a:gd name="connsiteX24" fmla="*/ 219730 w 220278"/>
                      <a:gd name="connsiteY24" fmla="*/ 542148 h 591708"/>
                      <a:gd name="connsiteX25" fmla="*/ 180868 w 220278"/>
                      <a:gd name="connsiteY25" fmla="*/ 586039 h 591708"/>
                      <a:gd name="connsiteX26" fmla="*/ 129388 w 220278"/>
                      <a:gd name="connsiteY26" fmla="*/ 591708 h 591708"/>
                      <a:gd name="connsiteX27" fmla="*/ 82022 w 220278"/>
                      <a:gd name="connsiteY27" fmla="*/ 589788 h 591708"/>
                      <a:gd name="connsiteX28" fmla="*/ 181600 w 220278"/>
                      <a:gd name="connsiteY28" fmla="*/ 586039 h 591708"/>
                      <a:gd name="connsiteX29" fmla="*/ 220279 w 220278"/>
                      <a:gd name="connsiteY29" fmla="*/ 542514 h 591708"/>
                      <a:gd name="connsiteX30" fmla="*/ 211135 w 220278"/>
                      <a:gd name="connsiteY30" fmla="*/ 505480 h 591708"/>
                      <a:gd name="connsiteX31" fmla="*/ 220279 w 220278"/>
                      <a:gd name="connsiteY31" fmla="*/ 481706 h 591708"/>
                      <a:gd name="connsiteX32" fmla="*/ 161574 w 220278"/>
                      <a:gd name="connsiteY32" fmla="*/ 285658 h 591708"/>
                      <a:gd name="connsiteX33" fmla="*/ 164958 w 220278"/>
                      <a:gd name="connsiteY33" fmla="*/ 251186 h 591708"/>
                      <a:gd name="connsiteX34" fmla="*/ 164958 w 220278"/>
                      <a:gd name="connsiteY34" fmla="*/ 205466 h 591708"/>
                      <a:gd name="connsiteX35" fmla="*/ 123170 w 220278"/>
                      <a:gd name="connsiteY35" fmla="*/ 732 h 591708"/>
                      <a:gd name="connsiteX36" fmla="*/ 13442 w 220278"/>
                      <a:gd name="connsiteY36" fmla="*/ 48280 h 591708"/>
                      <a:gd name="connsiteX37" fmla="*/ 1554 w 220278"/>
                      <a:gd name="connsiteY37" fmla="*/ 126736 h 591708"/>
                      <a:gd name="connsiteX38" fmla="*/ 32004 w 220278"/>
                      <a:gd name="connsiteY38" fmla="*/ 204094 h 591708"/>
                      <a:gd name="connsiteX39" fmla="*/ 72238 w 220278"/>
                      <a:gd name="connsiteY39" fmla="*/ 291876 h 591708"/>
                      <a:gd name="connsiteX40" fmla="*/ 87142 w 220278"/>
                      <a:gd name="connsiteY40" fmla="*/ 306690 h 591708"/>
                      <a:gd name="connsiteX41" fmla="*/ 105430 w 220278"/>
                      <a:gd name="connsiteY41" fmla="*/ 330738 h 591708"/>
                      <a:gd name="connsiteX42" fmla="*/ 134325 w 220278"/>
                      <a:gd name="connsiteY42" fmla="*/ 495330 h 591708"/>
                      <a:gd name="connsiteX43" fmla="*/ 126370 w 220278"/>
                      <a:gd name="connsiteY43" fmla="*/ 536296 h 59170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</a:cxnLst>
                    <a:rect l="l" t="t" r="r" b="b"/>
                    <a:pathLst>
                      <a:path w="220278" h="591708">
                        <a:moveTo>
                          <a:pt x="129388" y="591708"/>
                        </a:moveTo>
                        <a:cubicBezTo>
                          <a:pt x="105065" y="591708"/>
                          <a:pt x="81930" y="590337"/>
                          <a:pt x="81473" y="590337"/>
                        </a:cubicBezTo>
                        <a:lnTo>
                          <a:pt x="81016" y="590337"/>
                        </a:lnTo>
                        <a:lnTo>
                          <a:pt x="81016" y="590337"/>
                        </a:lnTo>
                        <a:lnTo>
                          <a:pt x="124450" y="535473"/>
                        </a:lnTo>
                        <a:cubicBezTo>
                          <a:pt x="130092" y="522698"/>
                          <a:pt x="132807" y="508827"/>
                          <a:pt x="132405" y="494873"/>
                        </a:cubicBezTo>
                        <a:cubicBezTo>
                          <a:pt x="130393" y="475945"/>
                          <a:pt x="113386" y="355336"/>
                          <a:pt x="103510" y="330738"/>
                        </a:cubicBezTo>
                        <a:cubicBezTo>
                          <a:pt x="100365" y="321055"/>
                          <a:pt x="94137" y="312670"/>
                          <a:pt x="85771" y="306873"/>
                        </a:cubicBezTo>
                        <a:cubicBezTo>
                          <a:pt x="80019" y="302694"/>
                          <a:pt x="74935" y="297665"/>
                          <a:pt x="70683" y="291968"/>
                        </a:cubicBezTo>
                        <a:cubicBezTo>
                          <a:pt x="62819" y="281269"/>
                          <a:pt x="42154" y="232349"/>
                          <a:pt x="30450" y="204094"/>
                        </a:cubicBezTo>
                        <a:cubicBezTo>
                          <a:pt x="14996" y="166421"/>
                          <a:pt x="549" y="129205"/>
                          <a:pt x="0" y="126644"/>
                        </a:cubicBezTo>
                        <a:lnTo>
                          <a:pt x="0" y="126644"/>
                        </a:lnTo>
                        <a:cubicBezTo>
                          <a:pt x="0" y="123535"/>
                          <a:pt x="9967" y="50932"/>
                          <a:pt x="11979" y="47914"/>
                        </a:cubicBezTo>
                        <a:cubicBezTo>
                          <a:pt x="13990" y="44897"/>
                          <a:pt x="118140" y="2194"/>
                          <a:pt x="122530" y="0"/>
                        </a:cubicBezTo>
                        <a:lnTo>
                          <a:pt x="122530" y="0"/>
                        </a:lnTo>
                        <a:lnTo>
                          <a:pt x="122530" y="0"/>
                        </a:lnTo>
                        <a:cubicBezTo>
                          <a:pt x="122530" y="1737"/>
                          <a:pt x="156454" y="172547"/>
                          <a:pt x="164318" y="205100"/>
                        </a:cubicBezTo>
                        <a:cubicBezTo>
                          <a:pt x="167939" y="220306"/>
                          <a:pt x="167939" y="236162"/>
                          <a:pt x="164318" y="251368"/>
                        </a:cubicBezTo>
                        <a:cubicBezTo>
                          <a:pt x="162205" y="262707"/>
                          <a:pt x="161108" y="274210"/>
                          <a:pt x="161026" y="285750"/>
                        </a:cubicBezTo>
                        <a:cubicBezTo>
                          <a:pt x="161026" y="321137"/>
                          <a:pt x="219090" y="480151"/>
                          <a:pt x="219730" y="481706"/>
                        </a:cubicBezTo>
                        <a:lnTo>
                          <a:pt x="219730" y="481706"/>
                        </a:lnTo>
                        <a:cubicBezTo>
                          <a:pt x="219730" y="481706"/>
                          <a:pt x="218633" y="485912"/>
                          <a:pt x="210586" y="505572"/>
                        </a:cubicBezTo>
                        <a:cubicBezTo>
                          <a:pt x="202540" y="525231"/>
                          <a:pt x="219273" y="542148"/>
                          <a:pt x="219730" y="542148"/>
                        </a:cubicBezTo>
                        <a:lnTo>
                          <a:pt x="219730" y="542148"/>
                        </a:lnTo>
                        <a:lnTo>
                          <a:pt x="219730" y="542148"/>
                        </a:lnTo>
                        <a:cubicBezTo>
                          <a:pt x="219730" y="542148"/>
                          <a:pt x="198608" y="577169"/>
                          <a:pt x="180868" y="586039"/>
                        </a:cubicBezTo>
                        <a:cubicBezTo>
                          <a:pt x="173462" y="590611"/>
                          <a:pt x="150967" y="591708"/>
                          <a:pt x="129388" y="591708"/>
                        </a:cubicBezTo>
                        <a:close/>
                        <a:moveTo>
                          <a:pt x="82022" y="589788"/>
                        </a:moveTo>
                        <a:cubicBezTo>
                          <a:pt x="88788" y="590245"/>
                          <a:pt x="164318" y="594451"/>
                          <a:pt x="181600" y="586039"/>
                        </a:cubicBezTo>
                        <a:cubicBezTo>
                          <a:pt x="198882" y="577626"/>
                          <a:pt x="218724" y="545074"/>
                          <a:pt x="220279" y="542514"/>
                        </a:cubicBezTo>
                        <a:cubicBezTo>
                          <a:pt x="210522" y="532858"/>
                          <a:pt x="206993" y="518565"/>
                          <a:pt x="211135" y="505480"/>
                        </a:cubicBezTo>
                        <a:cubicBezTo>
                          <a:pt x="218450" y="487192"/>
                          <a:pt x="219822" y="482346"/>
                          <a:pt x="220279" y="481706"/>
                        </a:cubicBezTo>
                        <a:cubicBezTo>
                          <a:pt x="218724" y="477500"/>
                          <a:pt x="161574" y="320772"/>
                          <a:pt x="161574" y="285658"/>
                        </a:cubicBezTo>
                        <a:cubicBezTo>
                          <a:pt x="161684" y="274091"/>
                          <a:pt x="162809" y="262552"/>
                          <a:pt x="164958" y="251186"/>
                        </a:cubicBezTo>
                        <a:cubicBezTo>
                          <a:pt x="168469" y="236144"/>
                          <a:pt x="168469" y="220507"/>
                          <a:pt x="164958" y="205466"/>
                        </a:cubicBezTo>
                        <a:cubicBezTo>
                          <a:pt x="157277" y="173644"/>
                          <a:pt x="124816" y="8778"/>
                          <a:pt x="123170" y="732"/>
                        </a:cubicBezTo>
                        <a:cubicBezTo>
                          <a:pt x="85679" y="16185"/>
                          <a:pt x="14630" y="46452"/>
                          <a:pt x="13442" y="48280"/>
                        </a:cubicBezTo>
                        <a:cubicBezTo>
                          <a:pt x="12253" y="50109"/>
                          <a:pt x="5029" y="100584"/>
                          <a:pt x="1554" y="126736"/>
                        </a:cubicBezTo>
                        <a:cubicBezTo>
                          <a:pt x="2194" y="129570"/>
                          <a:pt x="16642" y="166604"/>
                          <a:pt x="32004" y="204094"/>
                        </a:cubicBezTo>
                        <a:cubicBezTo>
                          <a:pt x="43708" y="232258"/>
                          <a:pt x="64374" y="281178"/>
                          <a:pt x="72238" y="291876"/>
                        </a:cubicBezTo>
                        <a:cubicBezTo>
                          <a:pt x="76407" y="297564"/>
                          <a:pt x="81436" y="302557"/>
                          <a:pt x="87142" y="306690"/>
                        </a:cubicBezTo>
                        <a:cubicBezTo>
                          <a:pt x="95701" y="312496"/>
                          <a:pt x="102120" y="320945"/>
                          <a:pt x="105430" y="330738"/>
                        </a:cubicBezTo>
                        <a:cubicBezTo>
                          <a:pt x="115306" y="355336"/>
                          <a:pt x="132314" y="476128"/>
                          <a:pt x="134325" y="495330"/>
                        </a:cubicBezTo>
                        <a:cubicBezTo>
                          <a:pt x="134764" y="509412"/>
                          <a:pt x="132048" y="523402"/>
                          <a:pt x="126370" y="536296"/>
                        </a:cubicBezTo>
                        <a:close/>
                      </a:path>
                    </a:pathLst>
                  </a:custGeom>
                  <a:solidFill>
                    <a:srgbClr val="263238"/>
                  </a:solidFill>
                  <a:ln w="9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/>
                  </a:p>
                </p:txBody>
              </p:sp>
              <p:sp>
                <p:nvSpPr>
                  <p:cNvPr id="168" name="Полилиния: фигура 167">
                    <a:extLst>
                      <a:ext uri="{FF2B5EF4-FFF2-40B4-BE49-F238E27FC236}">
                        <a16:creationId xmlns:a16="http://schemas.microsoft.com/office/drawing/2014/main" id="{74E92E29-30B3-1F23-2938-F96DA00546E1}"/>
                      </a:ext>
                    </a:extLst>
                  </p:cNvPr>
                  <p:cNvSpPr/>
                  <p:nvPr/>
                </p:nvSpPr>
                <p:spPr>
                  <a:xfrm>
                    <a:off x="6645903" y="2313753"/>
                    <a:ext cx="396209" cy="353852"/>
                  </a:xfrm>
                  <a:custGeom>
                    <a:avLst/>
                    <a:gdLst>
                      <a:gd name="connsiteX0" fmla="*/ 0 w 396209"/>
                      <a:gd name="connsiteY0" fmla="*/ 181966 h 353852"/>
                      <a:gd name="connsiteX1" fmla="*/ 732 w 396209"/>
                      <a:gd name="connsiteY1" fmla="*/ 185532 h 353852"/>
                      <a:gd name="connsiteX2" fmla="*/ 37308 w 396209"/>
                      <a:gd name="connsiteY2" fmla="*/ 231800 h 353852"/>
                      <a:gd name="connsiteX3" fmla="*/ 119604 w 396209"/>
                      <a:gd name="connsiteY3" fmla="*/ 276332 h 353852"/>
                      <a:gd name="connsiteX4" fmla="*/ 112928 w 396209"/>
                      <a:gd name="connsiteY4" fmla="*/ 353598 h 353852"/>
                      <a:gd name="connsiteX5" fmla="*/ 133868 w 396209"/>
                      <a:gd name="connsiteY5" fmla="*/ 344454 h 353852"/>
                      <a:gd name="connsiteX6" fmla="*/ 159106 w 396209"/>
                      <a:gd name="connsiteY6" fmla="*/ 341894 h 353852"/>
                      <a:gd name="connsiteX7" fmla="*/ 178400 w 396209"/>
                      <a:gd name="connsiteY7" fmla="*/ 293248 h 353852"/>
                      <a:gd name="connsiteX8" fmla="*/ 248077 w 396209"/>
                      <a:gd name="connsiteY8" fmla="*/ 274960 h 353852"/>
                      <a:gd name="connsiteX9" fmla="*/ 263256 w 396209"/>
                      <a:gd name="connsiteY9" fmla="*/ 290048 h 353852"/>
                      <a:gd name="connsiteX10" fmla="*/ 243871 w 396209"/>
                      <a:gd name="connsiteY10" fmla="*/ 347198 h 353852"/>
                      <a:gd name="connsiteX11" fmla="*/ 267462 w 396209"/>
                      <a:gd name="connsiteY11" fmla="*/ 345460 h 353852"/>
                      <a:gd name="connsiteX12" fmla="*/ 308610 w 396209"/>
                      <a:gd name="connsiteY12" fmla="*/ 285841 h 353852"/>
                      <a:gd name="connsiteX13" fmla="*/ 363474 w 396209"/>
                      <a:gd name="connsiteY13" fmla="*/ 256489 h 353852"/>
                      <a:gd name="connsiteX14" fmla="*/ 396210 w 396209"/>
                      <a:gd name="connsiteY14" fmla="*/ 204368 h 353852"/>
                      <a:gd name="connsiteX15" fmla="*/ 384414 w 396209"/>
                      <a:gd name="connsiteY15" fmla="*/ 65837 h 353852"/>
                      <a:gd name="connsiteX16" fmla="*/ 245791 w 396209"/>
                      <a:gd name="connsiteY16" fmla="*/ 0 h 353852"/>
                      <a:gd name="connsiteX17" fmla="*/ 123170 w 396209"/>
                      <a:gd name="connsiteY17" fmla="*/ 9144 h 353852"/>
                      <a:gd name="connsiteX18" fmla="*/ 41697 w 396209"/>
                      <a:gd name="connsiteY18" fmla="*/ 73152 h 353852"/>
                      <a:gd name="connsiteX19" fmla="*/ 19843 w 396209"/>
                      <a:gd name="connsiteY19" fmla="*/ 110277 h 35385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</a:cxnLst>
                    <a:rect l="l" t="t" r="r" b="b"/>
                    <a:pathLst>
                      <a:path w="396209" h="353852">
                        <a:moveTo>
                          <a:pt x="0" y="181966"/>
                        </a:moveTo>
                        <a:cubicBezTo>
                          <a:pt x="338" y="183136"/>
                          <a:pt x="585" y="184325"/>
                          <a:pt x="732" y="185532"/>
                        </a:cubicBezTo>
                        <a:cubicBezTo>
                          <a:pt x="4919" y="205868"/>
                          <a:pt x="18480" y="223031"/>
                          <a:pt x="37308" y="231800"/>
                        </a:cubicBezTo>
                        <a:cubicBezTo>
                          <a:pt x="71780" y="250088"/>
                          <a:pt x="112928" y="258684"/>
                          <a:pt x="119604" y="276332"/>
                        </a:cubicBezTo>
                        <a:cubicBezTo>
                          <a:pt x="126279" y="293980"/>
                          <a:pt x="99487" y="351038"/>
                          <a:pt x="112928" y="353598"/>
                        </a:cubicBezTo>
                        <a:cubicBezTo>
                          <a:pt x="121094" y="354869"/>
                          <a:pt x="129251" y="351303"/>
                          <a:pt x="133868" y="344454"/>
                        </a:cubicBezTo>
                        <a:cubicBezTo>
                          <a:pt x="133868" y="344454"/>
                          <a:pt x="149047" y="358719"/>
                          <a:pt x="159106" y="341894"/>
                        </a:cubicBezTo>
                        <a:cubicBezTo>
                          <a:pt x="169164" y="325069"/>
                          <a:pt x="169987" y="304129"/>
                          <a:pt x="178400" y="293248"/>
                        </a:cubicBezTo>
                        <a:cubicBezTo>
                          <a:pt x="186812" y="282367"/>
                          <a:pt x="229606" y="294894"/>
                          <a:pt x="248077" y="274960"/>
                        </a:cubicBezTo>
                        <a:lnTo>
                          <a:pt x="263256" y="290048"/>
                        </a:lnTo>
                        <a:cubicBezTo>
                          <a:pt x="263256" y="290048"/>
                          <a:pt x="231343" y="338785"/>
                          <a:pt x="243871" y="347198"/>
                        </a:cubicBezTo>
                        <a:cubicBezTo>
                          <a:pt x="256398" y="355610"/>
                          <a:pt x="259050" y="355519"/>
                          <a:pt x="267462" y="345460"/>
                        </a:cubicBezTo>
                        <a:cubicBezTo>
                          <a:pt x="275875" y="335402"/>
                          <a:pt x="308610" y="285841"/>
                          <a:pt x="308610" y="285841"/>
                        </a:cubicBezTo>
                        <a:cubicBezTo>
                          <a:pt x="330309" y="284552"/>
                          <a:pt x="350362" y="273826"/>
                          <a:pt x="363474" y="256489"/>
                        </a:cubicBezTo>
                        <a:cubicBezTo>
                          <a:pt x="375316" y="239719"/>
                          <a:pt x="386242" y="222318"/>
                          <a:pt x="396210" y="204368"/>
                        </a:cubicBezTo>
                        <a:lnTo>
                          <a:pt x="384414" y="65837"/>
                        </a:lnTo>
                        <a:lnTo>
                          <a:pt x="245791" y="0"/>
                        </a:lnTo>
                        <a:lnTo>
                          <a:pt x="123170" y="9144"/>
                        </a:lnTo>
                        <a:lnTo>
                          <a:pt x="41697" y="73152"/>
                        </a:lnTo>
                        <a:lnTo>
                          <a:pt x="19843" y="110277"/>
                        </a:lnTo>
                        <a:close/>
                      </a:path>
                    </a:pathLst>
                  </a:custGeom>
                  <a:solidFill>
                    <a:srgbClr val="FFBF9D"/>
                  </a:solidFill>
                  <a:ln w="9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/>
                  </a:p>
                </p:txBody>
              </p:sp>
              <p:sp>
                <p:nvSpPr>
                  <p:cNvPr id="169" name="Полилиния: фигура 168">
                    <a:extLst>
                      <a:ext uri="{FF2B5EF4-FFF2-40B4-BE49-F238E27FC236}">
                        <a16:creationId xmlns:a16="http://schemas.microsoft.com/office/drawing/2014/main" id="{F3708EB0-B63F-7D27-A9C4-A93A439BB2A1}"/>
                      </a:ext>
                    </a:extLst>
                  </p:cNvPr>
                  <p:cNvSpPr/>
                  <p:nvPr/>
                </p:nvSpPr>
                <p:spPr>
                  <a:xfrm>
                    <a:off x="6645446" y="2326281"/>
                    <a:ext cx="384505" cy="176618"/>
                  </a:xfrm>
                  <a:custGeom>
                    <a:avLst/>
                    <a:gdLst>
                      <a:gd name="connsiteX0" fmla="*/ 1189 w 384505"/>
                      <a:gd name="connsiteY0" fmla="*/ 168524 h 176618"/>
                      <a:gd name="connsiteX1" fmla="*/ 33193 w 384505"/>
                      <a:gd name="connsiteY1" fmla="*/ 155905 h 176618"/>
                      <a:gd name="connsiteX2" fmla="*/ 104150 w 384505"/>
                      <a:gd name="connsiteY2" fmla="*/ 87874 h 176618"/>
                      <a:gd name="connsiteX3" fmla="*/ 161026 w 384505"/>
                      <a:gd name="connsiteY3" fmla="*/ 55413 h 176618"/>
                      <a:gd name="connsiteX4" fmla="*/ 216438 w 384505"/>
                      <a:gd name="connsiteY4" fmla="*/ 55413 h 176618"/>
                      <a:gd name="connsiteX5" fmla="*/ 313182 w 384505"/>
                      <a:gd name="connsiteY5" fmla="*/ 124084 h 176618"/>
                      <a:gd name="connsiteX6" fmla="*/ 362742 w 384505"/>
                      <a:gd name="connsiteY6" fmla="*/ 175839 h 176618"/>
                      <a:gd name="connsiteX7" fmla="*/ 384505 w 384505"/>
                      <a:gd name="connsiteY7" fmla="*/ 150876 h 176618"/>
                      <a:gd name="connsiteX8" fmla="*/ 324338 w 384505"/>
                      <a:gd name="connsiteY8" fmla="*/ 47274 h 176618"/>
                      <a:gd name="connsiteX9" fmla="*/ 230520 w 384505"/>
                      <a:gd name="connsiteY9" fmla="*/ 8138 h 176618"/>
                      <a:gd name="connsiteX10" fmla="*/ 186172 w 384505"/>
                      <a:gd name="connsiteY10" fmla="*/ 0 h 176618"/>
                      <a:gd name="connsiteX11" fmla="*/ 130028 w 384505"/>
                      <a:gd name="connsiteY11" fmla="*/ 6675 h 176618"/>
                      <a:gd name="connsiteX12" fmla="*/ 81656 w 384505"/>
                      <a:gd name="connsiteY12" fmla="*/ 27341 h 176618"/>
                      <a:gd name="connsiteX13" fmla="*/ 50566 w 384505"/>
                      <a:gd name="connsiteY13" fmla="*/ 55413 h 176618"/>
                      <a:gd name="connsiteX14" fmla="*/ 23134 w 384505"/>
                      <a:gd name="connsiteY14" fmla="*/ 83485 h 176618"/>
                      <a:gd name="connsiteX15" fmla="*/ 6949 w 384505"/>
                      <a:gd name="connsiteY15" fmla="*/ 120061 h 176618"/>
                      <a:gd name="connsiteX16" fmla="*/ 0 w 384505"/>
                      <a:gd name="connsiteY16" fmla="*/ 151242 h 17661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384505" h="176618">
                        <a:moveTo>
                          <a:pt x="1189" y="168524"/>
                        </a:moveTo>
                        <a:cubicBezTo>
                          <a:pt x="13131" y="168880"/>
                          <a:pt x="24707" y="164318"/>
                          <a:pt x="33193" y="155905"/>
                        </a:cubicBezTo>
                        <a:cubicBezTo>
                          <a:pt x="50200" y="141092"/>
                          <a:pt x="104150" y="87874"/>
                          <a:pt x="104150" y="87874"/>
                        </a:cubicBezTo>
                        <a:cubicBezTo>
                          <a:pt x="104150" y="87874"/>
                          <a:pt x="140726" y="56876"/>
                          <a:pt x="161026" y="55413"/>
                        </a:cubicBezTo>
                        <a:cubicBezTo>
                          <a:pt x="181325" y="53950"/>
                          <a:pt x="197602" y="49469"/>
                          <a:pt x="216438" y="55413"/>
                        </a:cubicBezTo>
                        <a:cubicBezTo>
                          <a:pt x="235275" y="61356"/>
                          <a:pt x="291785" y="98938"/>
                          <a:pt x="313182" y="124084"/>
                        </a:cubicBezTo>
                        <a:cubicBezTo>
                          <a:pt x="334579" y="149230"/>
                          <a:pt x="345917" y="169804"/>
                          <a:pt x="362742" y="175839"/>
                        </a:cubicBezTo>
                        <a:cubicBezTo>
                          <a:pt x="379567" y="181874"/>
                          <a:pt x="384505" y="150876"/>
                          <a:pt x="384505" y="150876"/>
                        </a:cubicBezTo>
                        <a:lnTo>
                          <a:pt x="324338" y="47274"/>
                        </a:lnTo>
                        <a:lnTo>
                          <a:pt x="230520" y="8138"/>
                        </a:lnTo>
                        <a:lnTo>
                          <a:pt x="186172" y="0"/>
                        </a:lnTo>
                        <a:lnTo>
                          <a:pt x="130028" y="6675"/>
                        </a:lnTo>
                        <a:lnTo>
                          <a:pt x="81656" y="27341"/>
                        </a:lnTo>
                        <a:lnTo>
                          <a:pt x="50566" y="55413"/>
                        </a:lnTo>
                        <a:lnTo>
                          <a:pt x="23134" y="83485"/>
                        </a:lnTo>
                        <a:cubicBezTo>
                          <a:pt x="23134" y="83485"/>
                          <a:pt x="7681" y="117409"/>
                          <a:pt x="6949" y="120061"/>
                        </a:cubicBezTo>
                        <a:cubicBezTo>
                          <a:pt x="6218" y="122712"/>
                          <a:pt x="0" y="151242"/>
                          <a:pt x="0" y="151242"/>
                        </a:cubicBezTo>
                        <a:close/>
                      </a:path>
                    </a:pathLst>
                  </a:custGeom>
                  <a:solidFill>
                    <a:srgbClr val="000000"/>
                  </a:solidFill>
                  <a:ln w="9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/>
                  </a:p>
                </p:txBody>
              </p:sp>
              <p:sp>
                <p:nvSpPr>
                  <p:cNvPr id="170" name="Полилиния: фигура 169">
                    <a:extLst>
                      <a:ext uri="{FF2B5EF4-FFF2-40B4-BE49-F238E27FC236}">
                        <a16:creationId xmlns:a16="http://schemas.microsoft.com/office/drawing/2014/main" id="{62B68B66-70EA-4ADE-7B9D-4BE750901CA0}"/>
                      </a:ext>
                    </a:extLst>
                  </p:cNvPr>
                  <p:cNvSpPr/>
                  <p:nvPr/>
                </p:nvSpPr>
                <p:spPr>
                  <a:xfrm>
                    <a:off x="5042800" y="1706893"/>
                    <a:ext cx="2252875" cy="1453320"/>
                  </a:xfrm>
                  <a:custGeom>
                    <a:avLst/>
                    <a:gdLst>
                      <a:gd name="connsiteX0" fmla="*/ 2221421 w 2252875"/>
                      <a:gd name="connsiteY0" fmla="*/ 1111152 h 1453320"/>
                      <a:gd name="connsiteX1" fmla="*/ 2192343 w 2252875"/>
                      <a:gd name="connsiteY1" fmla="*/ 880358 h 1453320"/>
                      <a:gd name="connsiteX2" fmla="*/ 2112058 w 2252875"/>
                      <a:gd name="connsiteY2" fmla="*/ 647917 h 1453320"/>
                      <a:gd name="connsiteX3" fmla="*/ 2118825 w 2252875"/>
                      <a:gd name="connsiteY3" fmla="*/ 345160 h 1453320"/>
                      <a:gd name="connsiteX4" fmla="*/ 2118825 w 2252875"/>
                      <a:gd name="connsiteY4" fmla="*/ 345160 h 1453320"/>
                      <a:gd name="connsiteX5" fmla="*/ 2135559 w 2252875"/>
                      <a:gd name="connsiteY5" fmla="*/ 217784 h 1453320"/>
                      <a:gd name="connsiteX6" fmla="*/ 2063229 w 2252875"/>
                      <a:gd name="connsiteY6" fmla="*/ 44048 h 1453320"/>
                      <a:gd name="connsiteX7" fmla="*/ 1654310 w 2252875"/>
                      <a:gd name="connsiteY7" fmla="*/ 21645 h 1453320"/>
                      <a:gd name="connsiteX8" fmla="*/ 1468504 w 2252875"/>
                      <a:gd name="connsiteY8" fmla="*/ 7929 h 1453320"/>
                      <a:gd name="connsiteX9" fmla="*/ 1013407 w 2252875"/>
                      <a:gd name="connsiteY9" fmla="*/ 7929 h 1453320"/>
                      <a:gd name="connsiteX10" fmla="*/ 711655 w 2252875"/>
                      <a:gd name="connsiteY10" fmla="*/ 73949 h 1453320"/>
                      <a:gd name="connsiteX11" fmla="*/ 424899 w 2252875"/>
                      <a:gd name="connsiteY11" fmla="*/ 256006 h 1453320"/>
                      <a:gd name="connsiteX12" fmla="*/ 343791 w 2252875"/>
                      <a:gd name="connsiteY12" fmla="*/ 450498 h 1453320"/>
                      <a:gd name="connsiteX13" fmla="*/ 136863 w 2252875"/>
                      <a:gd name="connsiteY13" fmla="*/ 787181 h 1453320"/>
                      <a:gd name="connsiteX14" fmla="*/ 109431 w 2252875"/>
                      <a:gd name="connsiteY14" fmla="*/ 809583 h 1453320"/>
                      <a:gd name="connsiteX15" fmla="*/ 38382 w 2252875"/>
                      <a:gd name="connsiteY15" fmla="*/ 804006 h 1453320"/>
                      <a:gd name="connsiteX16" fmla="*/ 18357 w 2252875"/>
                      <a:gd name="connsiteY16" fmla="*/ 820830 h 1453320"/>
                      <a:gd name="connsiteX17" fmla="*/ 69 w 2252875"/>
                      <a:gd name="connsiteY17" fmla="*/ 876883 h 1453320"/>
                      <a:gd name="connsiteX18" fmla="*/ 69 w 2252875"/>
                      <a:gd name="connsiteY18" fmla="*/ 881912 h 1453320"/>
                      <a:gd name="connsiteX19" fmla="*/ 21283 w 2252875"/>
                      <a:gd name="connsiteY19" fmla="*/ 964208 h 1453320"/>
                      <a:gd name="connsiteX20" fmla="*/ 28781 w 2252875"/>
                      <a:gd name="connsiteY20" fmla="*/ 1041475 h 1453320"/>
                      <a:gd name="connsiteX21" fmla="*/ 46154 w 2252875"/>
                      <a:gd name="connsiteY21" fmla="*/ 1080154 h 1453320"/>
                      <a:gd name="connsiteX22" fmla="*/ 46154 w 2252875"/>
                      <a:gd name="connsiteY22" fmla="*/ 1303268 h 1453320"/>
                      <a:gd name="connsiteX23" fmla="*/ 48989 w 2252875"/>
                      <a:gd name="connsiteY23" fmla="*/ 1364441 h 1453320"/>
                      <a:gd name="connsiteX24" fmla="*/ 116655 w 2252875"/>
                      <a:gd name="connsiteY24" fmla="*/ 1376237 h 1453320"/>
                      <a:gd name="connsiteX25" fmla="*/ 128085 w 2252875"/>
                      <a:gd name="connsiteY25" fmla="*/ 1371848 h 1453320"/>
                      <a:gd name="connsiteX26" fmla="*/ 172159 w 2252875"/>
                      <a:gd name="connsiteY26" fmla="*/ 1323293 h 1453320"/>
                      <a:gd name="connsiteX27" fmla="*/ 172159 w 2252875"/>
                      <a:gd name="connsiteY27" fmla="*/ 1370202 h 1453320"/>
                      <a:gd name="connsiteX28" fmla="*/ 176566 w 2252875"/>
                      <a:gd name="connsiteY28" fmla="*/ 1374756 h 1453320"/>
                      <a:gd name="connsiteX29" fmla="*/ 178377 w 2252875"/>
                      <a:gd name="connsiteY29" fmla="*/ 1374408 h 1453320"/>
                      <a:gd name="connsiteX30" fmla="*/ 240739 w 2252875"/>
                      <a:gd name="connsiteY30" fmla="*/ 1325854 h 1453320"/>
                      <a:gd name="connsiteX31" fmla="*/ 246957 w 2252875"/>
                      <a:gd name="connsiteY31" fmla="*/ 1289278 h 1453320"/>
                      <a:gd name="connsiteX32" fmla="*/ 331721 w 2252875"/>
                      <a:gd name="connsiteY32" fmla="*/ 1144711 h 1453320"/>
                      <a:gd name="connsiteX33" fmla="*/ 364091 w 2252875"/>
                      <a:gd name="connsiteY33" fmla="*/ 1063695 h 1453320"/>
                      <a:gd name="connsiteX34" fmla="*/ 411549 w 2252875"/>
                      <a:gd name="connsiteY34" fmla="*/ 963934 h 1453320"/>
                      <a:gd name="connsiteX35" fmla="*/ 495033 w 2252875"/>
                      <a:gd name="connsiteY35" fmla="*/ 910259 h 1453320"/>
                      <a:gd name="connsiteX36" fmla="*/ 542399 w 2252875"/>
                      <a:gd name="connsiteY36" fmla="*/ 900292 h 1453320"/>
                      <a:gd name="connsiteX37" fmla="*/ 618477 w 2252875"/>
                      <a:gd name="connsiteY37" fmla="*/ 922786 h 1453320"/>
                      <a:gd name="connsiteX38" fmla="*/ 750608 w 2252875"/>
                      <a:gd name="connsiteY38" fmla="*/ 923975 h 1453320"/>
                      <a:gd name="connsiteX39" fmla="*/ 767799 w 2252875"/>
                      <a:gd name="connsiteY39" fmla="*/ 916020 h 1453320"/>
                      <a:gd name="connsiteX40" fmla="*/ 767799 w 2252875"/>
                      <a:gd name="connsiteY40" fmla="*/ 916020 h 1453320"/>
                      <a:gd name="connsiteX41" fmla="*/ 778863 w 2252875"/>
                      <a:gd name="connsiteY41" fmla="*/ 1082166 h 1453320"/>
                      <a:gd name="connsiteX42" fmla="*/ 792853 w 2252875"/>
                      <a:gd name="connsiteY42" fmla="*/ 1151843 h 1453320"/>
                      <a:gd name="connsiteX43" fmla="*/ 766519 w 2252875"/>
                      <a:gd name="connsiteY43" fmla="*/ 1324116 h 1453320"/>
                      <a:gd name="connsiteX44" fmla="*/ 684223 w 2252875"/>
                      <a:gd name="connsiteY44" fmla="*/ 1429912 h 1453320"/>
                      <a:gd name="connsiteX45" fmla="*/ 809953 w 2252875"/>
                      <a:gd name="connsiteY45" fmla="*/ 1427535 h 1453320"/>
                      <a:gd name="connsiteX46" fmla="*/ 839122 w 2252875"/>
                      <a:gd name="connsiteY46" fmla="*/ 1376146 h 1453320"/>
                      <a:gd name="connsiteX47" fmla="*/ 859056 w 2252875"/>
                      <a:gd name="connsiteY47" fmla="*/ 1364898 h 1453320"/>
                      <a:gd name="connsiteX48" fmla="*/ 866645 w 2252875"/>
                      <a:gd name="connsiteY48" fmla="*/ 1193631 h 1453320"/>
                      <a:gd name="connsiteX49" fmla="*/ 884933 w 2252875"/>
                      <a:gd name="connsiteY49" fmla="*/ 1096065 h 1453320"/>
                      <a:gd name="connsiteX50" fmla="*/ 909805 w 2252875"/>
                      <a:gd name="connsiteY50" fmla="*/ 1028399 h 1453320"/>
                      <a:gd name="connsiteX51" fmla="*/ 928825 w 2252875"/>
                      <a:gd name="connsiteY51" fmla="*/ 815801 h 1453320"/>
                      <a:gd name="connsiteX52" fmla="*/ 1015418 w 2252875"/>
                      <a:gd name="connsiteY52" fmla="*/ 770081 h 1453320"/>
                      <a:gd name="connsiteX53" fmla="*/ 1277211 w 2252875"/>
                      <a:gd name="connsiteY53" fmla="*/ 814978 h 1453320"/>
                      <a:gd name="connsiteX54" fmla="*/ 1436774 w 2252875"/>
                      <a:gd name="connsiteY54" fmla="*/ 834912 h 1453320"/>
                      <a:gd name="connsiteX55" fmla="*/ 1476733 w 2252875"/>
                      <a:gd name="connsiteY55" fmla="*/ 841222 h 1453320"/>
                      <a:gd name="connsiteX56" fmla="*/ 1511663 w 2252875"/>
                      <a:gd name="connsiteY56" fmla="*/ 824945 h 1453320"/>
                      <a:gd name="connsiteX57" fmla="*/ 1603835 w 2252875"/>
                      <a:gd name="connsiteY57" fmla="*/ 787546 h 1453320"/>
                      <a:gd name="connsiteX58" fmla="*/ 1701127 w 2252875"/>
                      <a:gd name="connsiteY58" fmla="*/ 665382 h 1453320"/>
                      <a:gd name="connsiteX59" fmla="*/ 1777388 w 2252875"/>
                      <a:gd name="connsiteY59" fmla="*/ 632281 h 1453320"/>
                      <a:gd name="connsiteX60" fmla="*/ 1870108 w 2252875"/>
                      <a:gd name="connsiteY60" fmla="*/ 678458 h 1453320"/>
                      <a:gd name="connsiteX61" fmla="*/ 1982854 w 2252875"/>
                      <a:gd name="connsiteY61" fmla="*/ 803914 h 1453320"/>
                      <a:gd name="connsiteX62" fmla="*/ 2046130 w 2252875"/>
                      <a:gd name="connsiteY62" fmla="*/ 944092 h 1453320"/>
                      <a:gd name="connsiteX63" fmla="*/ 2136290 w 2252875"/>
                      <a:gd name="connsiteY63" fmla="*/ 1161079 h 1453320"/>
                      <a:gd name="connsiteX64" fmla="*/ 2136290 w 2252875"/>
                      <a:gd name="connsiteY64" fmla="*/ 1385015 h 1453320"/>
                      <a:gd name="connsiteX65" fmla="*/ 2085449 w 2252875"/>
                      <a:gd name="connsiteY65" fmla="*/ 1446554 h 1453320"/>
                      <a:gd name="connsiteX66" fmla="*/ 2201669 w 2252875"/>
                      <a:gd name="connsiteY66" fmla="*/ 1453321 h 1453320"/>
                      <a:gd name="connsiteX67" fmla="*/ 2230473 w 2252875"/>
                      <a:gd name="connsiteY67" fmla="*/ 1402938 h 1453320"/>
                      <a:gd name="connsiteX68" fmla="*/ 2232668 w 2252875"/>
                      <a:gd name="connsiteY68" fmla="*/ 1345696 h 1453320"/>
                      <a:gd name="connsiteX69" fmla="*/ 2252876 w 2252875"/>
                      <a:gd name="connsiteY69" fmla="*/ 1334906 h 1453320"/>
                      <a:gd name="connsiteX70" fmla="*/ 2221421 w 2252875"/>
                      <a:gd name="connsiteY70" fmla="*/ 1111152 h 145332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  <a:cxn ang="0">
                        <a:pos x="connsiteX70" y="connsiteY70"/>
                      </a:cxn>
                    </a:cxnLst>
                    <a:rect l="l" t="t" r="r" b="b"/>
                    <a:pathLst>
                      <a:path w="2252875" h="1453320">
                        <a:moveTo>
                          <a:pt x="2221421" y="1111152"/>
                        </a:moveTo>
                        <a:cubicBezTo>
                          <a:pt x="2206059" y="1035897"/>
                          <a:pt x="2207705" y="938514"/>
                          <a:pt x="2192343" y="880358"/>
                        </a:cubicBezTo>
                        <a:cubicBezTo>
                          <a:pt x="2176981" y="822202"/>
                          <a:pt x="2120562" y="743198"/>
                          <a:pt x="2112058" y="647917"/>
                        </a:cubicBezTo>
                        <a:cubicBezTo>
                          <a:pt x="2103555" y="552637"/>
                          <a:pt x="2118825" y="345160"/>
                          <a:pt x="2118825" y="345160"/>
                        </a:cubicBezTo>
                        <a:lnTo>
                          <a:pt x="2118825" y="345160"/>
                        </a:lnTo>
                        <a:cubicBezTo>
                          <a:pt x="2125500" y="301726"/>
                          <a:pt x="2135559" y="233603"/>
                          <a:pt x="2135559" y="217784"/>
                        </a:cubicBezTo>
                        <a:cubicBezTo>
                          <a:pt x="2135559" y="194101"/>
                          <a:pt x="2135559" y="68188"/>
                          <a:pt x="2063229" y="44048"/>
                        </a:cubicBezTo>
                        <a:cubicBezTo>
                          <a:pt x="1990900" y="19907"/>
                          <a:pt x="1899917" y="9118"/>
                          <a:pt x="1654310" y="21645"/>
                        </a:cubicBezTo>
                        <a:cubicBezTo>
                          <a:pt x="1592140" y="21162"/>
                          <a:pt x="1530070" y="16580"/>
                          <a:pt x="1468504" y="7929"/>
                        </a:cubicBezTo>
                        <a:cubicBezTo>
                          <a:pt x="1353838" y="-7067"/>
                          <a:pt x="1088205" y="2900"/>
                          <a:pt x="1013407" y="7929"/>
                        </a:cubicBezTo>
                        <a:cubicBezTo>
                          <a:pt x="938609" y="12958"/>
                          <a:pt x="789013" y="47797"/>
                          <a:pt x="711655" y="73949"/>
                        </a:cubicBezTo>
                        <a:cubicBezTo>
                          <a:pt x="634296" y="100100"/>
                          <a:pt x="467235" y="177459"/>
                          <a:pt x="424899" y="256006"/>
                        </a:cubicBezTo>
                        <a:cubicBezTo>
                          <a:pt x="382562" y="334553"/>
                          <a:pt x="384939" y="378169"/>
                          <a:pt x="343791" y="450498"/>
                        </a:cubicBezTo>
                        <a:cubicBezTo>
                          <a:pt x="302643" y="522828"/>
                          <a:pt x="153048" y="774653"/>
                          <a:pt x="136863" y="787181"/>
                        </a:cubicBezTo>
                        <a:cubicBezTo>
                          <a:pt x="120678" y="799708"/>
                          <a:pt x="113180" y="810864"/>
                          <a:pt x="109431" y="809583"/>
                        </a:cubicBezTo>
                        <a:cubicBezTo>
                          <a:pt x="105682" y="808303"/>
                          <a:pt x="89588" y="783980"/>
                          <a:pt x="38382" y="804006"/>
                        </a:cubicBezTo>
                        <a:cubicBezTo>
                          <a:pt x="30619" y="808175"/>
                          <a:pt x="23806" y="813899"/>
                          <a:pt x="18357" y="820830"/>
                        </a:cubicBezTo>
                        <a:cubicBezTo>
                          <a:pt x="7503" y="837610"/>
                          <a:pt x="1202" y="856931"/>
                          <a:pt x="69" y="876883"/>
                        </a:cubicBezTo>
                        <a:cubicBezTo>
                          <a:pt x="-23" y="878557"/>
                          <a:pt x="-23" y="880239"/>
                          <a:pt x="69" y="881912"/>
                        </a:cubicBezTo>
                        <a:cubicBezTo>
                          <a:pt x="891" y="910990"/>
                          <a:pt x="18905" y="936776"/>
                          <a:pt x="21283" y="964208"/>
                        </a:cubicBezTo>
                        <a:cubicBezTo>
                          <a:pt x="23751" y="992829"/>
                          <a:pt x="21283" y="1015323"/>
                          <a:pt x="28781" y="1041475"/>
                        </a:cubicBezTo>
                        <a:cubicBezTo>
                          <a:pt x="36279" y="1067627"/>
                          <a:pt x="46154" y="1061409"/>
                          <a:pt x="46154" y="1080154"/>
                        </a:cubicBezTo>
                        <a:cubicBezTo>
                          <a:pt x="46154" y="1098900"/>
                          <a:pt x="52464" y="1282145"/>
                          <a:pt x="46154" y="1303268"/>
                        </a:cubicBezTo>
                        <a:cubicBezTo>
                          <a:pt x="39845" y="1324391"/>
                          <a:pt x="33078" y="1356943"/>
                          <a:pt x="48989" y="1364441"/>
                        </a:cubicBezTo>
                        <a:cubicBezTo>
                          <a:pt x="61516" y="1370293"/>
                          <a:pt x="100744" y="1374683"/>
                          <a:pt x="116655" y="1376237"/>
                        </a:cubicBezTo>
                        <a:cubicBezTo>
                          <a:pt x="120943" y="1376676"/>
                          <a:pt x="125195" y="1375048"/>
                          <a:pt x="128085" y="1371848"/>
                        </a:cubicBezTo>
                        <a:lnTo>
                          <a:pt x="172159" y="1323293"/>
                        </a:lnTo>
                        <a:lnTo>
                          <a:pt x="172159" y="1370202"/>
                        </a:lnTo>
                        <a:cubicBezTo>
                          <a:pt x="172113" y="1372680"/>
                          <a:pt x="174088" y="1374719"/>
                          <a:pt x="176566" y="1374756"/>
                        </a:cubicBezTo>
                        <a:cubicBezTo>
                          <a:pt x="177188" y="1374765"/>
                          <a:pt x="177800" y="1374646"/>
                          <a:pt x="178377" y="1374408"/>
                        </a:cubicBezTo>
                        <a:cubicBezTo>
                          <a:pt x="194744" y="1367367"/>
                          <a:pt x="237630" y="1346976"/>
                          <a:pt x="240739" y="1325854"/>
                        </a:cubicBezTo>
                        <a:cubicBezTo>
                          <a:pt x="244396" y="1299702"/>
                          <a:pt x="246957" y="1289278"/>
                          <a:pt x="246957" y="1289278"/>
                        </a:cubicBezTo>
                        <a:cubicBezTo>
                          <a:pt x="246957" y="1289278"/>
                          <a:pt x="321755" y="1173332"/>
                          <a:pt x="331721" y="1144711"/>
                        </a:cubicBezTo>
                        <a:cubicBezTo>
                          <a:pt x="341688" y="1116090"/>
                          <a:pt x="351655" y="1092316"/>
                          <a:pt x="364091" y="1063695"/>
                        </a:cubicBezTo>
                        <a:cubicBezTo>
                          <a:pt x="376527" y="1035074"/>
                          <a:pt x="384117" y="1001333"/>
                          <a:pt x="411549" y="963934"/>
                        </a:cubicBezTo>
                        <a:cubicBezTo>
                          <a:pt x="438981" y="926535"/>
                          <a:pt x="495033" y="910259"/>
                          <a:pt x="495033" y="910259"/>
                        </a:cubicBezTo>
                        <a:lnTo>
                          <a:pt x="542399" y="900292"/>
                        </a:lnTo>
                        <a:cubicBezTo>
                          <a:pt x="564354" y="916449"/>
                          <a:pt x="591265" y="924405"/>
                          <a:pt x="618477" y="922786"/>
                        </a:cubicBezTo>
                        <a:cubicBezTo>
                          <a:pt x="664197" y="920317"/>
                          <a:pt x="734423" y="931473"/>
                          <a:pt x="750608" y="923975"/>
                        </a:cubicBezTo>
                        <a:lnTo>
                          <a:pt x="767799" y="916020"/>
                        </a:lnTo>
                        <a:lnTo>
                          <a:pt x="767799" y="916020"/>
                        </a:lnTo>
                        <a:cubicBezTo>
                          <a:pt x="774108" y="976096"/>
                          <a:pt x="773102" y="1039098"/>
                          <a:pt x="778863" y="1082166"/>
                        </a:cubicBezTo>
                        <a:cubicBezTo>
                          <a:pt x="781140" y="1105803"/>
                          <a:pt x="785831" y="1129157"/>
                          <a:pt x="792853" y="1151843"/>
                        </a:cubicBezTo>
                        <a:cubicBezTo>
                          <a:pt x="792853" y="1151843"/>
                          <a:pt x="778497" y="1315612"/>
                          <a:pt x="766519" y="1324116"/>
                        </a:cubicBezTo>
                        <a:cubicBezTo>
                          <a:pt x="729677" y="1350936"/>
                          <a:pt x="701148" y="1387603"/>
                          <a:pt x="684223" y="1429912"/>
                        </a:cubicBezTo>
                        <a:lnTo>
                          <a:pt x="809953" y="1427535"/>
                        </a:lnTo>
                        <a:cubicBezTo>
                          <a:pt x="809953" y="1427535"/>
                          <a:pt x="827418" y="1384924"/>
                          <a:pt x="839122" y="1376146"/>
                        </a:cubicBezTo>
                        <a:lnTo>
                          <a:pt x="859056" y="1364898"/>
                        </a:lnTo>
                        <a:cubicBezTo>
                          <a:pt x="859056" y="1364898"/>
                          <a:pt x="862714" y="1230482"/>
                          <a:pt x="866645" y="1193631"/>
                        </a:cubicBezTo>
                        <a:cubicBezTo>
                          <a:pt x="870577" y="1156781"/>
                          <a:pt x="863628" y="1132915"/>
                          <a:pt x="884933" y="1096065"/>
                        </a:cubicBezTo>
                        <a:cubicBezTo>
                          <a:pt x="897186" y="1075171"/>
                          <a:pt x="905608" y="1052256"/>
                          <a:pt x="909805" y="1028399"/>
                        </a:cubicBezTo>
                        <a:lnTo>
                          <a:pt x="928825" y="815801"/>
                        </a:lnTo>
                        <a:cubicBezTo>
                          <a:pt x="956174" y="797852"/>
                          <a:pt x="985170" y="782535"/>
                          <a:pt x="1015418" y="770081"/>
                        </a:cubicBezTo>
                        <a:cubicBezTo>
                          <a:pt x="1071471" y="751793"/>
                          <a:pt x="1189977" y="810041"/>
                          <a:pt x="1277211" y="814978"/>
                        </a:cubicBezTo>
                        <a:cubicBezTo>
                          <a:pt x="1364445" y="819916"/>
                          <a:pt x="1420589" y="828694"/>
                          <a:pt x="1436774" y="834912"/>
                        </a:cubicBezTo>
                        <a:cubicBezTo>
                          <a:pt x="1452959" y="841130"/>
                          <a:pt x="1461737" y="847440"/>
                          <a:pt x="1476733" y="841222"/>
                        </a:cubicBezTo>
                        <a:cubicBezTo>
                          <a:pt x="1491729" y="835004"/>
                          <a:pt x="1500416" y="828694"/>
                          <a:pt x="1511663" y="824945"/>
                        </a:cubicBezTo>
                        <a:cubicBezTo>
                          <a:pt x="1522910" y="821196"/>
                          <a:pt x="1603835" y="787546"/>
                          <a:pt x="1603835" y="787546"/>
                        </a:cubicBezTo>
                        <a:cubicBezTo>
                          <a:pt x="1603835" y="787546"/>
                          <a:pt x="1653761" y="689065"/>
                          <a:pt x="1701127" y="665382"/>
                        </a:cubicBezTo>
                        <a:cubicBezTo>
                          <a:pt x="1730205" y="650844"/>
                          <a:pt x="1759283" y="639139"/>
                          <a:pt x="1777388" y="632281"/>
                        </a:cubicBezTo>
                        <a:cubicBezTo>
                          <a:pt x="1812226" y="646363"/>
                          <a:pt x="1851820" y="663462"/>
                          <a:pt x="1870108" y="678458"/>
                        </a:cubicBezTo>
                        <a:cubicBezTo>
                          <a:pt x="1904215" y="706530"/>
                          <a:pt x="1965754" y="749233"/>
                          <a:pt x="1982854" y="803914"/>
                        </a:cubicBezTo>
                        <a:cubicBezTo>
                          <a:pt x="1997795" y="853182"/>
                          <a:pt x="2019064" y="900301"/>
                          <a:pt x="2046130" y="944092"/>
                        </a:cubicBezTo>
                        <a:cubicBezTo>
                          <a:pt x="2078591" y="1000419"/>
                          <a:pt x="2127237" y="1085915"/>
                          <a:pt x="2136290" y="1161079"/>
                        </a:cubicBezTo>
                        <a:cubicBezTo>
                          <a:pt x="2145343" y="1236242"/>
                          <a:pt x="2136290" y="1385015"/>
                          <a:pt x="2136290" y="1385015"/>
                        </a:cubicBezTo>
                        <a:lnTo>
                          <a:pt x="2085449" y="1446554"/>
                        </a:lnTo>
                        <a:lnTo>
                          <a:pt x="2201669" y="1453321"/>
                        </a:lnTo>
                        <a:cubicBezTo>
                          <a:pt x="2201669" y="1453321"/>
                          <a:pt x="2233857" y="1426803"/>
                          <a:pt x="2230473" y="1402938"/>
                        </a:cubicBezTo>
                        <a:cubicBezTo>
                          <a:pt x="2227090" y="1379072"/>
                          <a:pt x="2222609" y="1364441"/>
                          <a:pt x="2232668" y="1345696"/>
                        </a:cubicBezTo>
                        <a:cubicBezTo>
                          <a:pt x="2242726" y="1326951"/>
                          <a:pt x="2252876" y="1334906"/>
                          <a:pt x="2252876" y="1334906"/>
                        </a:cubicBezTo>
                        <a:cubicBezTo>
                          <a:pt x="2252876" y="1334906"/>
                          <a:pt x="2236783" y="1186316"/>
                          <a:pt x="2221421" y="1111152"/>
                        </a:cubicBezTo>
                        <a:close/>
                      </a:path>
                    </a:pathLst>
                  </a:custGeom>
                  <a:solidFill>
                    <a:srgbClr val="E0E0E0"/>
                  </a:solidFill>
                  <a:ln w="9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/>
                  </a:p>
                </p:txBody>
              </p:sp>
              <p:sp>
                <p:nvSpPr>
                  <p:cNvPr id="171" name="Полилиния: фигура 170">
                    <a:extLst>
                      <a:ext uri="{FF2B5EF4-FFF2-40B4-BE49-F238E27FC236}">
                        <a16:creationId xmlns:a16="http://schemas.microsoft.com/office/drawing/2014/main" id="{269A07F2-A7FC-30B5-B96B-F51CB3AFA63E}"/>
                      </a:ext>
                    </a:extLst>
                  </p:cNvPr>
                  <p:cNvSpPr/>
                  <p:nvPr/>
                </p:nvSpPr>
                <p:spPr>
                  <a:xfrm>
                    <a:off x="5040163" y="1705607"/>
                    <a:ext cx="2255603" cy="1456709"/>
                  </a:xfrm>
                  <a:custGeom>
                    <a:avLst/>
                    <a:gdLst>
                      <a:gd name="connsiteX0" fmla="*/ 2224057 w 2255603"/>
                      <a:gd name="connsiteY0" fmla="*/ 1112438 h 1456709"/>
                      <a:gd name="connsiteX1" fmla="*/ 2234298 w 2255603"/>
                      <a:gd name="connsiteY1" fmla="*/ 1169405 h 1456709"/>
                      <a:gd name="connsiteX2" fmla="*/ 2255604 w 2255603"/>
                      <a:gd name="connsiteY2" fmla="*/ 1337380 h 1456709"/>
                      <a:gd name="connsiteX3" fmla="*/ 2255604 w 2255603"/>
                      <a:gd name="connsiteY3" fmla="*/ 1339209 h 1456709"/>
                      <a:gd name="connsiteX4" fmla="*/ 2254141 w 2255603"/>
                      <a:gd name="connsiteY4" fmla="*/ 1338112 h 1456709"/>
                      <a:gd name="connsiteX5" fmla="*/ 2240791 w 2255603"/>
                      <a:gd name="connsiteY5" fmla="*/ 1340672 h 1456709"/>
                      <a:gd name="connsiteX6" fmla="*/ 2232378 w 2255603"/>
                      <a:gd name="connsiteY6" fmla="*/ 1354571 h 1456709"/>
                      <a:gd name="connsiteX7" fmla="*/ 2230550 w 2255603"/>
                      <a:gd name="connsiteY7" fmla="*/ 1388769 h 1456709"/>
                      <a:gd name="connsiteX8" fmla="*/ 2233201 w 2255603"/>
                      <a:gd name="connsiteY8" fmla="*/ 1407057 h 1456709"/>
                      <a:gd name="connsiteX9" fmla="*/ 2228995 w 2255603"/>
                      <a:gd name="connsiteY9" fmla="*/ 1425803 h 1456709"/>
                      <a:gd name="connsiteX10" fmla="*/ 2204032 w 2255603"/>
                      <a:gd name="connsiteY10" fmla="*/ 1456709 h 1456709"/>
                      <a:gd name="connsiteX11" fmla="*/ 2204032 w 2255603"/>
                      <a:gd name="connsiteY11" fmla="*/ 1456709 h 1456709"/>
                      <a:gd name="connsiteX12" fmla="*/ 2203575 w 2255603"/>
                      <a:gd name="connsiteY12" fmla="*/ 1456709 h 1456709"/>
                      <a:gd name="connsiteX13" fmla="*/ 2087354 w 2255603"/>
                      <a:gd name="connsiteY13" fmla="*/ 1449943 h 1456709"/>
                      <a:gd name="connsiteX14" fmla="*/ 2085068 w 2255603"/>
                      <a:gd name="connsiteY14" fmla="*/ 1449943 h 1456709"/>
                      <a:gd name="connsiteX15" fmla="*/ 2086531 w 2255603"/>
                      <a:gd name="connsiteY15" fmla="*/ 1448114 h 1456709"/>
                      <a:gd name="connsiteX16" fmla="*/ 2137281 w 2255603"/>
                      <a:gd name="connsiteY16" fmla="*/ 1386575 h 1456709"/>
                      <a:gd name="connsiteX17" fmla="*/ 2137281 w 2255603"/>
                      <a:gd name="connsiteY17" fmla="*/ 1387306 h 1456709"/>
                      <a:gd name="connsiteX18" fmla="*/ 2139932 w 2255603"/>
                      <a:gd name="connsiteY18" fmla="*/ 1200495 h 1456709"/>
                      <a:gd name="connsiteX19" fmla="*/ 2077204 w 2255603"/>
                      <a:gd name="connsiteY19" fmla="*/ 1001247 h 1456709"/>
                      <a:gd name="connsiteX20" fmla="*/ 2021517 w 2255603"/>
                      <a:gd name="connsiteY20" fmla="*/ 901120 h 1456709"/>
                      <a:gd name="connsiteX21" fmla="*/ 1997103 w 2255603"/>
                      <a:gd name="connsiteY21" fmla="*/ 846256 h 1456709"/>
                      <a:gd name="connsiteX22" fmla="*/ 1987136 w 2255603"/>
                      <a:gd name="connsiteY22" fmla="*/ 817727 h 1456709"/>
                      <a:gd name="connsiteX23" fmla="*/ 1976529 w 2255603"/>
                      <a:gd name="connsiteY23" fmla="*/ 789380 h 1456709"/>
                      <a:gd name="connsiteX24" fmla="*/ 1892221 w 2255603"/>
                      <a:gd name="connsiteY24" fmla="*/ 698672 h 1456709"/>
                      <a:gd name="connsiteX25" fmla="*/ 1778927 w 2255603"/>
                      <a:gd name="connsiteY25" fmla="*/ 635944 h 1456709"/>
                      <a:gd name="connsiteX26" fmla="*/ 1780299 w 2255603"/>
                      <a:gd name="connsiteY26" fmla="*/ 635944 h 1456709"/>
                      <a:gd name="connsiteX27" fmla="*/ 1727446 w 2255603"/>
                      <a:gd name="connsiteY27" fmla="*/ 657981 h 1456709"/>
                      <a:gd name="connsiteX28" fmla="*/ 1701112 w 2255603"/>
                      <a:gd name="connsiteY28" fmla="*/ 670965 h 1456709"/>
                      <a:gd name="connsiteX29" fmla="*/ 1677886 w 2255603"/>
                      <a:gd name="connsiteY29" fmla="*/ 689253 h 1456709"/>
                      <a:gd name="connsiteX30" fmla="*/ 1607934 w 2255603"/>
                      <a:gd name="connsiteY30" fmla="*/ 790569 h 1456709"/>
                      <a:gd name="connsiteX31" fmla="*/ 1607934 w 2255603"/>
                      <a:gd name="connsiteY31" fmla="*/ 791300 h 1456709"/>
                      <a:gd name="connsiteX32" fmla="*/ 1607294 w 2255603"/>
                      <a:gd name="connsiteY32" fmla="*/ 791300 h 1456709"/>
                      <a:gd name="connsiteX33" fmla="*/ 1530759 w 2255603"/>
                      <a:gd name="connsiteY33" fmla="*/ 822847 h 1456709"/>
                      <a:gd name="connsiteX34" fmla="*/ 1511557 w 2255603"/>
                      <a:gd name="connsiteY34" fmla="*/ 830528 h 1456709"/>
                      <a:gd name="connsiteX35" fmla="*/ 1493269 w 2255603"/>
                      <a:gd name="connsiteY35" fmla="*/ 839672 h 1456709"/>
                      <a:gd name="connsiteX36" fmla="*/ 1473426 w 2255603"/>
                      <a:gd name="connsiteY36" fmla="*/ 847993 h 1456709"/>
                      <a:gd name="connsiteX37" fmla="*/ 1451663 w 2255603"/>
                      <a:gd name="connsiteY37" fmla="*/ 845159 h 1456709"/>
                      <a:gd name="connsiteX38" fmla="*/ 1432004 w 2255603"/>
                      <a:gd name="connsiteY38" fmla="*/ 837752 h 1456709"/>
                      <a:gd name="connsiteX39" fmla="*/ 1411247 w 2255603"/>
                      <a:gd name="connsiteY39" fmla="*/ 833363 h 1456709"/>
                      <a:gd name="connsiteX40" fmla="*/ 1368636 w 2255603"/>
                      <a:gd name="connsiteY40" fmla="*/ 827328 h 1456709"/>
                      <a:gd name="connsiteX41" fmla="*/ 1281402 w 2255603"/>
                      <a:gd name="connsiteY41" fmla="*/ 820104 h 1456709"/>
                      <a:gd name="connsiteX42" fmla="*/ 1105106 w 2255603"/>
                      <a:gd name="connsiteY42" fmla="*/ 780602 h 1456709"/>
                      <a:gd name="connsiteX43" fmla="*/ 1059934 w 2255603"/>
                      <a:gd name="connsiteY43" fmla="*/ 772464 h 1456709"/>
                      <a:gd name="connsiteX44" fmla="*/ 1014946 w 2255603"/>
                      <a:gd name="connsiteY44" fmla="*/ 776304 h 1456709"/>
                      <a:gd name="connsiteX45" fmla="*/ 932650 w 2255603"/>
                      <a:gd name="connsiteY45" fmla="*/ 820104 h 1456709"/>
                      <a:gd name="connsiteX46" fmla="*/ 933747 w 2255603"/>
                      <a:gd name="connsiteY46" fmla="*/ 818367 h 1456709"/>
                      <a:gd name="connsiteX47" fmla="*/ 921769 w 2255603"/>
                      <a:gd name="connsiteY47" fmla="*/ 952601 h 1456709"/>
                      <a:gd name="connsiteX48" fmla="*/ 915642 w 2255603"/>
                      <a:gd name="connsiteY48" fmla="*/ 1020998 h 1456709"/>
                      <a:gd name="connsiteX49" fmla="*/ 908967 w 2255603"/>
                      <a:gd name="connsiteY49" fmla="*/ 1055288 h 1456709"/>
                      <a:gd name="connsiteX50" fmla="*/ 895068 w 2255603"/>
                      <a:gd name="connsiteY50" fmla="*/ 1088023 h 1456709"/>
                      <a:gd name="connsiteX51" fmla="*/ 879889 w 2255603"/>
                      <a:gd name="connsiteY51" fmla="*/ 1119204 h 1456709"/>
                      <a:gd name="connsiteX52" fmla="*/ 873488 w 2255603"/>
                      <a:gd name="connsiteY52" fmla="*/ 1152946 h 1456709"/>
                      <a:gd name="connsiteX53" fmla="*/ 872025 w 2255603"/>
                      <a:gd name="connsiteY53" fmla="*/ 1188333 h 1456709"/>
                      <a:gd name="connsiteX54" fmla="*/ 869282 w 2255603"/>
                      <a:gd name="connsiteY54" fmla="*/ 1223720 h 1456709"/>
                      <a:gd name="connsiteX55" fmla="*/ 863704 w 2255603"/>
                      <a:gd name="connsiteY55" fmla="*/ 1367373 h 1456709"/>
                      <a:gd name="connsiteX56" fmla="*/ 863704 w 2255603"/>
                      <a:gd name="connsiteY56" fmla="*/ 1368744 h 1456709"/>
                      <a:gd name="connsiteX57" fmla="*/ 862515 w 2255603"/>
                      <a:gd name="connsiteY57" fmla="*/ 1369476 h 1456709"/>
                      <a:gd name="connsiteX58" fmla="*/ 842582 w 2255603"/>
                      <a:gd name="connsiteY58" fmla="*/ 1380631 h 1456709"/>
                      <a:gd name="connsiteX59" fmla="*/ 842582 w 2255603"/>
                      <a:gd name="connsiteY59" fmla="*/ 1380631 h 1456709"/>
                      <a:gd name="connsiteX60" fmla="*/ 827037 w 2255603"/>
                      <a:gd name="connsiteY60" fmla="*/ 1403491 h 1456709"/>
                      <a:gd name="connsiteX61" fmla="*/ 814144 w 2255603"/>
                      <a:gd name="connsiteY61" fmla="*/ 1430923 h 1456709"/>
                      <a:gd name="connsiteX62" fmla="*/ 813595 w 2255603"/>
                      <a:gd name="connsiteY62" fmla="*/ 1432386 h 1456709"/>
                      <a:gd name="connsiteX63" fmla="*/ 811949 w 2255603"/>
                      <a:gd name="connsiteY63" fmla="*/ 1432386 h 1456709"/>
                      <a:gd name="connsiteX64" fmla="*/ 686219 w 2255603"/>
                      <a:gd name="connsiteY64" fmla="*/ 1434764 h 1456709"/>
                      <a:gd name="connsiteX65" fmla="*/ 682562 w 2255603"/>
                      <a:gd name="connsiteY65" fmla="*/ 1434764 h 1456709"/>
                      <a:gd name="connsiteX66" fmla="*/ 683842 w 2255603"/>
                      <a:gd name="connsiteY66" fmla="*/ 1431472 h 1456709"/>
                      <a:gd name="connsiteX67" fmla="*/ 722247 w 2255603"/>
                      <a:gd name="connsiteY67" fmla="*/ 1366732 h 1456709"/>
                      <a:gd name="connsiteX68" fmla="*/ 749130 w 2255603"/>
                      <a:gd name="connsiteY68" fmla="*/ 1339300 h 1456709"/>
                      <a:gd name="connsiteX69" fmla="*/ 764400 w 2255603"/>
                      <a:gd name="connsiteY69" fmla="*/ 1327047 h 1456709"/>
                      <a:gd name="connsiteX70" fmla="*/ 767601 w 2255603"/>
                      <a:gd name="connsiteY70" fmla="*/ 1324396 h 1456709"/>
                      <a:gd name="connsiteX71" fmla="*/ 769430 w 2255603"/>
                      <a:gd name="connsiteY71" fmla="*/ 1320738 h 1456709"/>
                      <a:gd name="connsiteX72" fmla="*/ 772081 w 2255603"/>
                      <a:gd name="connsiteY72" fmla="*/ 1311594 h 1456709"/>
                      <a:gd name="connsiteX73" fmla="*/ 784243 w 2255603"/>
                      <a:gd name="connsiteY73" fmla="*/ 1233870 h 1456709"/>
                      <a:gd name="connsiteX74" fmla="*/ 792472 w 2255603"/>
                      <a:gd name="connsiteY74" fmla="*/ 1154317 h 1456709"/>
                      <a:gd name="connsiteX75" fmla="*/ 792472 w 2255603"/>
                      <a:gd name="connsiteY75" fmla="*/ 1155415 h 1456709"/>
                      <a:gd name="connsiteX76" fmla="*/ 780494 w 2255603"/>
                      <a:gd name="connsiteY76" fmla="*/ 1099728 h 1456709"/>
                      <a:gd name="connsiteX77" fmla="*/ 774642 w 2255603"/>
                      <a:gd name="connsiteY77" fmla="*/ 1042578 h 1456709"/>
                      <a:gd name="connsiteX78" fmla="*/ 767967 w 2255603"/>
                      <a:gd name="connsiteY78" fmla="*/ 926174 h 1456709"/>
                      <a:gd name="connsiteX79" fmla="*/ 767967 w 2255603"/>
                      <a:gd name="connsiteY79" fmla="*/ 922517 h 1456709"/>
                      <a:gd name="connsiteX80" fmla="*/ 767967 w 2255603"/>
                      <a:gd name="connsiteY80" fmla="*/ 920688 h 1456709"/>
                      <a:gd name="connsiteX81" fmla="*/ 767967 w 2255603"/>
                      <a:gd name="connsiteY81" fmla="*/ 919042 h 1456709"/>
                      <a:gd name="connsiteX82" fmla="*/ 767967 w 2255603"/>
                      <a:gd name="connsiteY82" fmla="*/ 919042 h 1456709"/>
                      <a:gd name="connsiteX83" fmla="*/ 770984 w 2255603"/>
                      <a:gd name="connsiteY83" fmla="*/ 921237 h 1456709"/>
                      <a:gd name="connsiteX84" fmla="*/ 764858 w 2255603"/>
                      <a:gd name="connsiteY84" fmla="*/ 924071 h 1456709"/>
                      <a:gd name="connsiteX85" fmla="*/ 750867 w 2255603"/>
                      <a:gd name="connsiteY85" fmla="*/ 930106 h 1456709"/>
                      <a:gd name="connsiteX86" fmla="*/ 720509 w 2255603"/>
                      <a:gd name="connsiteY86" fmla="*/ 931569 h 1456709"/>
                      <a:gd name="connsiteX87" fmla="*/ 660799 w 2255603"/>
                      <a:gd name="connsiteY87" fmla="*/ 928278 h 1456709"/>
                      <a:gd name="connsiteX88" fmla="*/ 630898 w 2255603"/>
                      <a:gd name="connsiteY88" fmla="*/ 927638 h 1456709"/>
                      <a:gd name="connsiteX89" fmla="*/ 600448 w 2255603"/>
                      <a:gd name="connsiteY89" fmla="*/ 927638 h 1456709"/>
                      <a:gd name="connsiteX90" fmla="*/ 543390 w 2255603"/>
                      <a:gd name="connsiteY90" fmla="*/ 905326 h 1456709"/>
                      <a:gd name="connsiteX91" fmla="*/ 545584 w 2255603"/>
                      <a:gd name="connsiteY91" fmla="*/ 905875 h 1456709"/>
                      <a:gd name="connsiteX92" fmla="*/ 498218 w 2255603"/>
                      <a:gd name="connsiteY92" fmla="*/ 914836 h 1456709"/>
                      <a:gd name="connsiteX93" fmla="*/ 498218 w 2255603"/>
                      <a:gd name="connsiteY93" fmla="*/ 914836 h 1456709"/>
                      <a:gd name="connsiteX94" fmla="*/ 449390 w 2255603"/>
                      <a:gd name="connsiteY94" fmla="*/ 937604 h 1456709"/>
                      <a:gd name="connsiteX95" fmla="*/ 427901 w 2255603"/>
                      <a:gd name="connsiteY95" fmla="*/ 954155 h 1456709"/>
                      <a:gd name="connsiteX96" fmla="*/ 410619 w 2255603"/>
                      <a:gd name="connsiteY96" fmla="*/ 975278 h 1456709"/>
                      <a:gd name="connsiteX97" fmla="*/ 385290 w 2255603"/>
                      <a:gd name="connsiteY97" fmla="*/ 1024564 h 1456709"/>
                      <a:gd name="connsiteX98" fmla="*/ 364350 w 2255603"/>
                      <a:gd name="connsiteY98" fmla="*/ 1077416 h 1456709"/>
                      <a:gd name="connsiteX99" fmla="*/ 342862 w 2255603"/>
                      <a:gd name="connsiteY99" fmla="*/ 1130360 h 1456709"/>
                      <a:gd name="connsiteX100" fmla="*/ 332438 w 2255603"/>
                      <a:gd name="connsiteY100" fmla="*/ 1157335 h 1456709"/>
                      <a:gd name="connsiteX101" fmla="*/ 318813 w 2255603"/>
                      <a:gd name="connsiteY101" fmla="*/ 1183029 h 1456709"/>
                      <a:gd name="connsiteX102" fmla="*/ 258188 w 2255603"/>
                      <a:gd name="connsiteY102" fmla="*/ 1282425 h 1456709"/>
                      <a:gd name="connsiteX103" fmla="*/ 251513 w 2255603"/>
                      <a:gd name="connsiteY103" fmla="*/ 1292849 h 1456709"/>
                      <a:gd name="connsiteX104" fmla="*/ 251513 w 2255603"/>
                      <a:gd name="connsiteY104" fmla="*/ 1292026 h 1456709"/>
                      <a:gd name="connsiteX105" fmla="*/ 247764 w 2255603"/>
                      <a:gd name="connsiteY105" fmla="*/ 1313972 h 1456709"/>
                      <a:gd name="connsiteX106" fmla="*/ 245844 w 2255603"/>
                      <a:gd name="connsiteY106" fmla="*/ 1324853 h 1456709"/>
                      <a:gd name="connsiteX107" fmla="*/ 242369 w 2255603"/>
                      <a:gd name="connsiteY107" fmla="*/ 1336283 h 1456709"/>
                      <a:gd name="connsiteX108" fmla="*/ 226642 w 2255603"/>
                      <a:gd name="connsiteY108" fmla="*/ 1353108 h 1456709"/>
                      <a:gd name="connsiteX109" fmla="*/ 208354 w 2255603"/>
                      <a:gd name="connsiteY109" fmla="*/ 1365361 h 1456709"/>
                      <a:gd name="connsiteX110" fmla="*/ 188786 w 2255603"/>
                      <a:gd name="connsiteY110" fmla="*/ 1375328 h 1456709"/>
                      <a:gd name="connsiteX111" fmla="*/ 183848 w 2255603"/>
                      <a:gd name="connsiteY111" fmla="*/ 1377614 h 1456709"/>
                      <a:gd name="connsiteX112" fmla="*/ 181105 w 2255603"/>
                      <a:gd name="connsiteY112" fmla="*/ 1378711 h 1456709"/>
                      <a:gd name="connsiteX113" fmla="*/ 176990 w 2255603"/>
                      <a:gd name="connsiteY113" fmla="*/ 1378711 h 1456709"/>
                      <a:gd name="connsiteX114" fmla="*/ 171961 w 2255603"/>
                      <a:gd name="connsiteY114" fmla="*/ 1372585 h 1456709"/>
                      <a:gd name="connsiteX115" fmla="*/ 171961 w 2255603"/>
                      <a:gd name="connsiteY115" fmla="*/ 1325127 h 1456709"/>
                      <a:gd name="connsiteX116" fmla="*/ 176441 w 2255603"/>
                      <a:gd name="connsiteY116" fmla="*/ 1326865 h 1456709"/>
                      <a:gd name="connsiteX117" fmla="*/ 139134 w 2255603"/>
                      <a:gd name="connsiteY117" fmla="*/ 1368013 h 1456709"/>
                      <a:gd name="connsiteX118" fmla="*/ 134470 w 2255603"/>
                      <a:gd name="connsiteY118" fmla="*/ 1373133 h 1456709"/>
                      <a:gd name="connsiteX119" fmla="*/ 128801 w 2255603"/>
                      <a:gd name="connsiteY119" fmla="*/ 1378345 h 1456709"/>
                      <a:gd name="connsiteX120" fmla="*/ 121028 w 2255603"/>
                      <a:gd name="connsiteY120" fmla="*/ 1380723 h 1456709"/>
                      <a:gd name="connsiteX121" fmla="*/ 113713 w 2255603"/>
                      <a:gd name="connsiteY121" fmla="*/ 1380083 h 1456709"/>
                      <a:gd name="connsiteX122" fmla="*/ 86281 w 2255603"/>
                      <a:gd name="connsiteY122" fmla="*/ 1376699 h 1456709"/>
                      <a:gd name="connsiteX123" fmla="*/ 58849 w 2255603"/>
                      <a:gd name="connsiteY123" fmla="*/ 1371396 h 1456709"/>
                      <a:gd name="connsiteX124" fmla="*/ 45316 w 2255603"/>
                      <a:gd name="connsiteY124" fmla="*/ 1364721 h 1456709"/>
                      <a:gd name="connsiteX125" fmla="*/ 39647 w 2255603"/>
                      <a:gd name="connsiteY125" fmla="*/ 1350730 h 1456709"/>
                      <a:gd name="connsiteX126" fmla="*/ 41659 w 2255603"/>
                      <a:gd name="connsiteY126" fmla="*/ 1322567 h 1456709"/>
                      <a:gd name="connsiteX127" fmla="*/ 47511 w 2255603"/>
                      <a:gd name="connsiteY127" fmla="*/ 1295958 h 1456709"/>
                      <a:gd name="connsiteX128" fmla="*/ 48425 w 2255603"/>
                      <a:gd name="connsiteY128" fmla="*/ 1186779 h 1456709"/>
                      <a:gd name="connsiteX129" fmla="*/ 46048 w 2255603"/>
                      <a:gd name="connsiteY129" fmla="*/ 1078239 h 1456709"/>
                      <a:gd name="connsiteX130" fmla="*/ 41201 w 2255603"/>
                      <a:gd name="connsiteY130" fmla="*/ 1067541 h 1456709"/>
                      <a:gd name="connsiteX131" fmla="*/ 33246 w 2255603"/>
                      <a:gd name="connsiteY131" fmla="*/ 1055836 h 1456709"/>
                      <a:gd name="connsiteX132" fmla="*/ 25565 w 2255603"/>
                      <a:gd name="connsiteY132" fmla="*/ 1029319 h 1456709"/>
                      <a:gd name="connsiteX133" fmla="*/ 21908 w 2255603"/>
                      <a:gd name="connsiteY133" fmla="*/ 975369 h 1456709"/>
                      <a:gd name="connsiteX134" fmla="*/ 9472 w 2255603"/>
                      <a:gd name="connsiteY134" fmla="*/ 924254 h 1456709"/>
                      <a:gd name="connsiteX135" fmla="*/ 328 w 2255603"/>
                      <a:gd name="connsiteY135" fmla="*/ 870945 h 1456709"/>
                      <a:gd name="connsiteX136" fmla="*/ 19439 w 2255603"/>
                      <a:gd name="connsiteY136" fmla="*/ 820378 h 1456709"/>
                      <a:gd name="connsiteX137" fmla="*/ 29131 w 2255603"/>
                      <a:gd name="connsiteY137" fmla="*/ 810594 h 1456709"/>
                      <a:gd name="connsiteX138" fmla="*/ 41018 w 2255603"/>
                      <a:gd name="connsiteY138" fmla="*/ 803096 h 1456709"/>
                      <a:gd name="connsiteX139" fmla="*/ 67079 w 2255603"/>
                      <a:gd name="connsiteY139" fmla="*/ 796147 h 1456709"/>
                      <a:gd name="connsiteX140" fmla="*/ 94511 w 2255603"/>
                      <a:gd name="connsiteY140" fmla="*/ 798067 h 1456709"/>
                      <a:gd name="connsiteX141" fmla="*/ 106855 w 2255603"/>
                      <a:gd name="connsiteY141" fmla="*/ 804285 h 1456709"/>
                      <a:gd name="connsiteX142" fmla="*/ 112159 w 2255603"/>
                      <a:gd name="connsiteY142" fmla="*/ 808400 h 1456709"/>
                      <a:gd name="connsiteX143" fmla="*/ 112890 w 2255603"/>
                      <a:gd name="connsiteY143" fmla="*/ 808948 h 1456709"/>
                      <a:gd name="connsiteX144" fmla="*/ 114811 w 2255603"/>
                      <a:gd name="connsiteY144" fmla="*/ 807760 h 1456709"/>
                      <a:gd name="connsiteX145" fmla="*/ 134196 w 2255603"/>
                      <a:gd name="connsiteY145" fmla="*/ 790112 h 1456709"/>
                      <a:gd name="connsiteX146" fmla="*/ 143340 w 2255603"/>
                      <a:gd name="connsiteY146" fmla="*/ 780968 h 1456709"/>
                      <a:gd name="connsiteX147" fmla="*/ 150929 w 2255603"/>
                      <a:gd name="connsiteY147" fmla="*/ 770452 h 1456709"/>
                      <a:gd name="connsiteX148" fmla="*/ 260657 w 2255603"/>
                      <a:gd name="connsiteY148" fmla="*/ 594339 h 1456709"/>
                      <a:gd name="connsiteX149" fmla="*/ 312778 w 2255603"/>
                      <a:gd name="connsiteY149" fmla="*/ 506465 h 1456709"/>
                      <a:gd name="connsiteX150" fmla="*/ 338290 w 2255603"/>
                      <a:gd name="connsiteY150" fmla="*/ 462665 h 1456709"/>
                      <a:gd name="connsiteX151" fmla="*/ 361699 w 2255603"/>
                      <a:gd name="connsiteY151" fmla="*/ 418317 h 1456709"/>
                      <a:gd name="connsiteX152" fmla="*/ 395806 w 2255603"/>
                      <a:gd name="connsiteY152" fmla="*/ 324591 h 1456709"/>
                      <a:gd name="connsiteX153" fmla="*/ 414917 w 2255603"/>
                      <a:gd name="connsiteY153" fmla="*/ 278871 h 1456709"/>
                      <a:gd name="connsiteX154" fmla="*/ 426164 w 2255603"/>
                      <a:gd name="connsiteY154" fmla="*/ 256651 h 1456709"/>
                      <a:gd name="connsiteX155" fmla="*/ 440246 w 2255603"/>
                      <a:gd name="connsiteY155" fmla="*/ 236077 h 1456709"/>
                      <a:gd name="connsiteX156" fmla="*/ 514312 w 2255603"/>
                      <a:gd name="connsiteY156" fmla="*/ 172069 h 1456709"/>
                      <a:gd name="connsiteX157" fmla="*/ 598162 w 2255603"/>
                      <a:gd name="connsiteY157" fmla="*/ 123606 h 1456709"/>
                      <a:gd name="connsiteX158" fmla="*/ 685305 w 2255603"/>
                      <a:gd name="connsiteY158" fmla="*/ 84561 h 1456709"/>
                      <a:gd name="connsiteX159" fmla="*/ 775007 w 2255603"/>
                      <a:gd name="connsiteY159" fmla="*/ 55574 h 1456709"/>
                      <a:gd name="connsiteX160" fmla="*/ 955053 w 2255603"/>
                      <a:gd name="connsiteY160" fmla="*/ 15523 h 1456709"/>
                      <a:gd name="connsiteX161" fmla="*/ 999950 w 2255603"/>
                      <a:gd name="connsiteY161" fmla="*/ 9306 h 1456709"/>
                      <a:gd name="connsiteX162" fmla="*/ 1044847 w 2255603"/>
                      <a:gd name="connsiteY162" fmla="*/ 6197 h 1456709"/>
                      <a:gd name="connsiteX163" fmla="*/ 1133544 w 2255603"/>
                      <a:gd name="connsiteY163" fmla="*/ 2630 h 1456709"/>
                      <a:gd name="connsiteX164" fmla="*/ 1306731 w 2255603"/>
                      <a:gd name="connsiteY164" fmla="*/ 70 h 1456709"/>
                      <a:gd name="connsiteX165" fmla="*/ 1473883 w 2255603"/>
                      <a:gd name="connsiteY165" fmla="*/ 8208 h 1456709"/>
                      <a:gd name="connsiteX166" fmla="*/ 1634086 w 2255603"/>
                      <a:gd name="connsiteY166" fmla="*/ 21559 h 1456709"/>
                      <a:gd name="connsiteX167" fmla="*/ 1673223 w 2255603"/>
                      <a:gd name="connsiteY167" fmla="*/ 21559 h 1456709"/>
                      <a:gd name="connsiteX168" fmla="*/ 1711993 w 2255603"/>
                      <a:gd name="connsiteY168" fmla="*/ 19821 h 1456709"/>
                      <a:gd name="connsiteX169" fmla="*/ 1788528 w 2255603"/>
                      <a:gd name="connsiteY169" fmla="*/ 17627 h 1456709"/>
                      <a:gd name="connsiteX170" fmla="*/ 1936478 w 2255603"/>
                      <a:gd name="connsiteY170" fmla="*/ 20827 h 1456709"/>
                      <a:gd name="connsiteX171" fmla="*/ 2074736 w 2255603"/>
                      <a:gd name="connsiteY171" fmla="*/ 48259 h 1456709"/>
                      <a:gd name="connsiteX172" fmla="*/ 2089640 w 2255603"/>
                      <a:gd name="connsiteY172" fmla="*/ 57403 h 1456709"/>
                      <a:gd name="connsiteX173" fmla="*/ 2102076 w 2255603"/>
                      <a:gd name="connsiteY173" fmla="*/ 69382 h 1456709"/>
                      <a:gd name="connsiteX174" fmla="*/ 2119724 w 2255603"/>
                      <a:gd name="connsiteY174" fmla="*/ 98460 h 1456709"/>
                      <a:gd name="connsiteX175" fmla="*/ 2136732 w 2255603"/>
                      <a:gd name="connsiteY175" fmla="*/ 162468 h 1456709"/>
                      <a:gd name="connsiteX176" fmla="*/ 2140024 w 2255603"/>
                      <a:gd name="connsiteY176" fmla="*/ 226476 h 1456709"/>
                      <a:gd name="connsiteX177" fmla="*/ 2132343 w 2255603"/>
                      <a:gd name="connsiteY177" fmla="*/ 288289 h 1456709"/>
                      <a:gd name="connsiteX178" fmla="*/ 2123199 w 2255603"/>
                      <a:gd name="connsiteY178" fmla="*/ 347725 h 1456709"/>
                      <a:gd name="connsiteX179" fmla="*/ 2119450 w 2255603"/>
                      <a:gd name="connsiteY179" fmla="*/ 405789 h 1456709"/>
                      <a:gd name="connsiteX180" fmla="*/ 2114329 w 2255603"/>
                      <a:gd name="connsiteY180" fmla="*/ 618296 h 1456709"/>
                      <a:gd name="connsiteX181" fmla="*/ 2157763 w 2255603"/>
                      <a:gd name="connsiteY181" fmla="*/ 789654 h 1456709"/>
                      <a:gd name="connsiteX182" fmla="*/ 2188487 w 2255603"/>
                      <a:gd name="connsiteY182" fmla="*/ 859149 h 1456709"/>
                      <a:gd name="connsiteX183" fmla="*/ 2203757 w 2255603"/>
                      <a:gd name="connsiteY183" fmla="*/ 923980 h 1456709"/>
                      <a:gd name="connsiteX184" fmla="*/ 2213450 w 2255603"/>
                      <a:gd name="connsiteY184" fmla="*/ 1027947 h 1456709"/>
                      <a:gd name="connsiteX185" fmla="*/ 2220765 w 2255603"/>
                      <a:gd name="connsiteY185" fmla="*/ 1091955 h 1456709"/>
                      <a:gd name="connsiteX186" fmla="*/ 2224331 w 2255603"/>
                      <a:gd name="connsiteY186" fmla="*/ 1113535 h 1456709"/>
                      <a:gd name="connsiteX187" fmla="*/ 2212444 w 2255603"/>
                      <a:gd name="connsiteY187" fmla="*/ 1028404 h 1456709"/>
                      <a:gd name="connsiteX188" fmla="*/ 2202294 w 2255603"/>
                      <a:gd name="connsiteY188" fmla="*/ 924528 h 1456709"/>
                      <a:gd name="connsiteX189" fmla="*/ 2186841 w 2255603"/>
                      <a:gd name="connsiteY189" fmla="*/ 860520 h 1456709"/>
                      <a:gd name="connsiteX190" fmla="*/ 2156026 w 2255603"/>
                      <a:gd name="connsiteY190" fmla="*/ 791209 h 1456709"/>
                      <a:gd name="connsiteX191" fmla="*/ 2125668 w 2255603"/>
                      <a:gd name="connsiteY191" fmla="*/ 711748 h 1456709"/>
                      <a:gd name="connsiteX192" fmla="*/ 2115792 w 2255603"/>
                      <a:gd name="connsiteY192" fmla="*/ 666942 h 1456709"/>
                      <a:gd name="connsiteX193" fmla="*/ 2111952 w 2255603"/>
                      <a:gd name="connsiteY193" fmla="*/ 619119 h 1456709"/>
                      <a:gd name="connsiteX194" fmla="*/ 2116615 w 2255603"/>
                      <a:gd name="connsiteY194" fmla="*/ 406429 h 1456709"/>
                      <a:gd name="connsiteX195" fmla="*/ 2120273 w 2255603"/>
                      <a:gd name="connsiteY195" fmla="*/ 348274 h 1456709"/>
                      <a:gd name="connsiteX196" fmla="*/ 2129417 w 2255603"/>
                      <a:gd name="connsiteY196" fmla="*/ 288563 h 1456709"/>
                      <a:gd name="connsiteX197" fmla="*/ 2136915 w 2255603"/>
                      <a:gd name="connsiteY197" fmla="*/ 227024 h 1456709"/>
                      <a:gd name="connsiteX198" fmla="*/ 2133623 w 2255603"/>
                      <a:gd name="connsiteY198" fmla="*/ 163016 h 1456709"/>
                      <a:gd name="connsiteX199" fmla="*/ 2116707 w 2255603"/>
                      <a:gd name="connsiteY199" fmla="*/ 100014 h 1456709"/>
                      <a:gd name="connsiteX200" fmla="*/ 2073273 w 2255603"/>
                      <a:gd name="connsiteY200" fmla="*/ 51642 h 1456709"/>
                      <a:gd name="connsiteX201" fmla="*/ 1936113 w 2255603"/>
                      <a:gd name="connsiteY201" fmla="*/ 24210 h 1456709"/>
                      <a:gd name="connsiteX202" fmla="*/ 1788437 w 2255603"/>
                      <a:gd name="connsiteY202" fmla="*/ 21193 h 1456709"/>
                      <a:gd name="connsiteX203" fmla="*/ 1712085 w 2255603"/>
                      <a:gd name="connsiteY203" fmla="*/ 23479 h 1456709"/>
                      <a:gd name="connsiteX204" fmla="*/ 1673223 w 2255603"/>
                      <a:gd name="connsiteY204" fmla="*/ 25216 h 1456709"/>
                      <a:gd name="connsiteX205" fmla="*/ 1633903 w 2255603"/>
                      <a:gd name="connsiteY205" fmla="*/ 25216 h 1456709"/>
                      <a:gd name="connsiteX206" fmla="*/ 1473243 w 2255603"/>
                      <a:gd name="connsiteY206" fmla="*/ 12049 h 1456709"/>
                      <a:gd name="connsiteX207" fmla="*/ 1306640 w 2255603"/>
                      <a:gd name="connsiteY207" fmla="*/ 4093 h 1456709"/>
                      <a:gd name="connsiteX208" fmla="*/ 1133544 w 2255603"/>
                      <a:gd name="connsiteY208" fmla="*/ 6745 h 1456709"/>
                      <a:gd name="connsiteX209" fmla="*/ 1044938 w 2255603"/>
                      <a:gd name="connsiteY209" fmla="*/ 10403 h 1456709"/>
                      <a:gd name="connsiteX210" fmla="*/ 1000316 w 2255603"/>
                      <a:gd name="connsiteY210" fmla="*/ 13512 h 1456709"/>
                      <a:gd name="connsiteX211" fmla="*/ 955601 w 2255603"/>
                      <a:gd name="connsiteY211" fmla="*/ 19730 h 1456709"/>
                      <a:gd name="connsiteX212" fmla="*/ 776105 w 2255603"/>
                      <a:gd name="connsiteY212" fmla="*/ 59780 h 1456709"/>
                      <a:gd name="connsiteX213" fmla="*/ 686859 w 2255603"/>
                      <a:gd name="connsiteY213" fmla="*/ 88675 h 1456709"/>
                      <a:gd name="connsiteX214" fmla="*/ 600174 w 2255603"/>
                      <a:gd name="connsiteY214" fmla="*/ 127537 h 1456709"/>
                      <a:gd name="connsiteX215" fmla="*/ 516872 w 2255603"/>
                      <a:gd name="connsiteY215" fmla="*/ 175726 h 1456709"/>
                      <a:gd name="connsiteX216" fmla="*/ 443720 w 2255603"/>
                      <a:gd name="connsiteY216" fmla="*/ 239186 h 1456709"/>
                      <a:gd name="connsiteX217" fmla="*/ 430096 w 2255603"/>
                      <a:gd name="connsiteY217" fmla="*/ 259028 h 1456709"/>
                      <a:gd name="connsiteX218" fmla="*/ 419031 w 2255603"/>
                      <a:gd name="connsiteY218" fmla="*/ 280974 h 1456709"/>
                      <a:gd name="connsiteX219" fmla="*/ 400103 w 2255603"/>
                      <a:gd name="connsiteY219" fmla="*/ 326694 h 1456709"/>
                      <a:gd name="connsiteX220" fmla="*/ 365813 w 2255603"/>
                      <a:gd name="connsiteY220" fmla="*/ 420877 h 1456709"/>
                      <a:gd name="connsiteX221" fmla="*/ 342222 w 2255603"/>
                      <a:gd name="connsiteY221" fmla="*/ 465683 h 1456709"/>
                      <a:gd name="connsiteX222" fmla="*/ 316710 w 2255603"/>
                      <a:gd name="connsiteY222" fmla="*/ 509574 h 1456709"/>
                      <a:gd name="connsiteX223" fmla="*/ 264589 w 2255603"/>
                      <a:gd name="connsiteY223" fmla="*/ 597448 h 1456709"/>
                      <a:gd name="connsiteX224" fmla="*/ 154861 w 2255603"/>
                      <a:gd name="connsiteY224" fmla="*/ 773835 h 1456709"/>
                      <a:gd name="connsiteX225" fmla="*/ 147180 w 2255603"/>
                      <a:gd name="connsiteY225" fmla="*/ 784534 h 1456709"/>
                      <a:gd name="connsiteX226" fmla="*/ 137579 w 2255603"/>
                      <a:gd name="connsiteY226" fmla="*/ 794226 h 1456709"/>
                      <a:gd name="connsiteX227" fmla="*/ 118102 w 2255603"/>
                      <a:gd name="connsiteY227" fmla="*/ 811966 h 1456709"/>
                      <a:gd name="connsiteX228" fmla="*/ 114445 w 2255603"/>
                      <a:gd name="connsiteY228" fmla="*/ 814069 h 1456709"/>
                      <a:gd name="connsiteX229" fmla="*/ 111153 w 2255603"/>
                      <a:gd name="connsiteY229" fmla="*/ 814069 h 1456709"/>
                      <a:gd name="connsiteX230" fmla="*/ 109233 w 2255603"/>
                      <a:gd name="connsiteY230" fmla="*/ 812789 h 1456709"/>
                      <a:gd name="connsiteX231" fmla="*/ 104204 w 2255603"/>
                      <a:gd name="connsiteY231" fmla="*/ 808857 h 1456709"/>
                      <a:gd name="connsiteX232" fmla="*/ 93139 w 2255603"/>
                      <a:gd name="connsiteY232" fmla="*/ 803279 h 1456709"/>
                      <a:gd name="connsiteX233" fmla="*/ 68085 w 2255603"/>
                      <a:gd name="connsiteY233" fmla="*/ 801633 h 1456709"/>
                      <a:gd name="connsiteX234" fmla="*/ 43213 w 2255603"/>
                      <a:gd name="connsiteY234" fmla="*/ 808308 h 1456709"/>
                      <a:gd name="connsiteX235" fmla="*/ 23828 w 2255603"/>
                      <a:gd name="connsiteY235" fmla="*/ 823853 h 1456709"/>
                      <a:gd name="connsiteX236" fmla="*/ 5540 w 2255603"/>
                      <a:gd name="connsiteY236" fmla="*/ 871950 h 1456709"/>
                      <a:gd name="connsiteX237" fmla="*/ 14044 w 2255603"/>
                      <a:gd name="connsiteY237" fmla="*/ 922974 h 1456709"/>
                      <a:gd name="connsiteX238" fmla="*/ 22730 w 2255603"/>
                      <a:gd name="connsiteY238" fmla="*/ 948486 h 1456709"/>
                      <a:gd name="connsiteX239" fmla="*/ 26845 w 2255603"/>
                      <a:gd name="connsiteY239" fmla="*/ 975918 h 1456709"/>
                      <a:gd name="connsiteX240" fmla="*/ 30320 w 2255603"/>
                      <a:gd name="connsiteY240" fmla="*/ 1029319 h 1456709"/>
                      <a:gd name="connsiteX241" fmla="*/ 37635 w 2255603"/>
                      <a:gd name="connsiteY241" fmla="*/ 1054465 h 1456709"/>
                      <a:gd name="connsiteX242" fmla="*/ 44950 w 2255603"/>
                      <a:gd name="connsiteY242" fmla="*/ 1065072 h 1456709"/>
                      <a:gd name="connsiteX243" fmla="*/ 50894 w 2255603"/>
                      <a:gd name="connsiteY243" fmla="*/ 1078605 h 1456709"/>
                      <a:gd name="connsiteX244" fmla="*/ 53363 w 2255603"/>
                      <a:gd name="connsiteY244" fmla="*/ 1187510 h 1456709"/>
                      <a:gd name="connsiteX245" fmla="*/ 52448 w 2255603"/>
                      <a:gd name="connsiteY245" fmla="*/ 1297238 h 1456709"/>
                      <a:gd name="connsiteX246" fmla="*/ 46505 w 2255603"/>
                      <a:gd name="connsiteY246" fmla="*/ 1324670 h 1456709"/>
                      <a:gd name="connsiteX247" fmla="*/ 44585 w 2255603"/>
                      <a:gd name="connsiteY247" fmla="*/ 1351188 h 1456709"/>
                      <a:gd name="connsiteX248" fmla="*/ 48974 w 2255603"/>
                      <a:gd name="connsiteY248" fmla="*/ 1362343 h 1456709"/>
                      <a:gd name="connsiteX249" fmla="*/ 59947 w 2255603"/>
                      <a:gd name="connsiteY249" fmla="*/ 1367555 h 1456709"/>
                      <a:gd name="connsiteX250" fmla="*/ 86738 w 2255603"/>
                      <a:gd name="connsiteY250" fmla="*/ 1371487 h 1456709"/>
                      <a:gd name="connsiteX251" fmla="*/ 114170 w 2255603"/>
                      <a:gd name="connsiteY251" fmla="*/ 1374871 h 1456709"/>
                      <a:gd name="connsiteX252" fmla="*/ 126058 w 2255603"/>
                      <a:gd name="connsiteY252" fmla="*/ 1373865 h 1456709"/>
                      <a:gd name="connsiteX253" fmla="*/ 135202 w 2255603"/>
                      <a:gd name="connsiteY253" fmla="*/ 1364721 h 1456709"/>
                      <a:gd name="connsiteX254" fmla="*/ 172601 w 2255603"/>
                      <a:gd name="connsiteY254" fmla="*/ 1323573 h 1456709"/>
                      <a:gd name="connsiteX255" fmla="*/ 177081 w 2255603"/>
                      <a:gd name="connsiteY255" fmla="*/ 1318635 h 1456709"/>
                      <a:gd name="connsiteX256" fmla="*/ 177081 w 2255603"/>
                      <a:gd name="connsiteY256" fmla="*/ 1372310 h 1456709"/>
                      <a:gd name="connsiteX257" fmla="*/ 178453 w 2255603"/>
                      <a:gd name="connsiteY257" fmla="*/ 1374048 h 1456709"/>
                      <a:gd name="connsiteX258" fmla="*/ 179550 w 2255603"/>
                      <a:gd name="connsiteY258" fmla="*/ 1374048 h 1456709"/>
                      <a:gd name="connsiteX259" fmla="*/ 181745 w 2255603"/>
                      <a:gd name="connsiteY259" fmla="*/ 1373133 h 1456709"/>
                      <a:gd name="connsiteX260" fmla="*/ 186682 w 2255603"/>
                      <a:gd name="connsiteY260" fmla="*/ 1370939 h 1456709"/>
                      <a:gd name="connsiteX261" fmla="*/ 205793 w 2255603"/>
                      <a:gd name="connsiteY261" fmla="*/ 1361155 h 1456709"/>
                      <a:gd name="connsiteX262" fmla="*/ 238163 w 2255603"/>
                      <a:gd name="connsiteY262" fmla="*/ 1333723 h 1456709"/>
                      <a:gd name="connsiteX263" fmla="*/ 242918 w 2255603"/>
                      <a:gd name="connsiteY263" fmla="*/ 1312966 h 1456709"/>
                      <a:gd name="connsiteX264" fmla="*/ 246758 w 2255603"/>
                      <a:gd name="connsiteY264" fmla="*/ 1290746 h 1456709"/>
                      <a:gd name="connsiteX265" fmla="*/ 246758 w 2255603"/>
                      <a:gd name="connsiteY265" fmla="*/ 1290746 h 1456709"/>
                      <a:gd name="connsiteX266" fmla="*/ 246758 w 2255603"/>
                      <a:gd name="connsiteY266" fmla="*/ 1290746 h 1456709"/>
                      <a:gd name="connsiteX267" fmla="*/ 253434 w 2255603"/>
                      <a:gd name="connsiteY267" fmla="*/ 1280413 h 1456709"/>
                      <a:gd name="connsiteX268" fmla="*/ 313875 w 2255603"/>
                      <a:gd name="connsiteY268" fmla="*/ 1181292 h 1456709"/>
                      <a:gd name="connsiteX269" fmla="*/ 327317 w 2255603"/>
                      <a:gd name="connsiteY269" fmla="*/ 1155872 h 1456709"/>
                      <a:gd name="connsiteX270" fmla="*/ 337558 w 2255603"/>
                      <a:gd name="connsiteY270" fmla="*/ 1129263 h 1456709"/>
                      <a:gd name="connsiteX271" fmla="*/ 359138 w 2255603"/>
                      <a:gd name="connsiteY271" fmla="*/ 1076136 h 1456709"/>
                      <a:gd name="connsiteX272" fmla="*/ 379987 w 2255603"/>
                      <a:gd name="connsiteY272" fmla="*/ 1023375 h 1456709"/>
                      <a:gd name="connsiteX273" fmla="*/ 405956 w 2255603"/>
                      <a:gd name="connsiteY273" fmla="*/ 973083 h 1456709"/>
                      <a:gd name="connsiteX274" fmla="*/ 424244 w 2255603"/>
                      <a:gd name="connsiteY274" fmla="*/ 951229 h 1456709"/>
                      <a:gd name="connsiteX275" fmla="*/ 446463 w 2255603"/>
                      <a:gd name="connsiteY275" fmla="*/ 934038 h 1456709"/>
                      <a:gd name="connsiteX276" fmla="*/ 496664 w 2255603"/>
                      <a:gd name="connsiteY276" fmla="*/ 910721 h 1456709"/>
                      <a:gd name="connsiteX277" fmla="*/ 496664 w 2255603"/>
                      <a:gd name="connsiteY277" fmla="*/ 910721 h 1456709"/>
                      <a:gd name="connsiteX278" fmla="*/ 544030 w 2255603"/>
                      <a:gd name="connsiteY278" fmla="*/ 900754 h 1456709"/>
                      <a:gd name="connsiteX279" fmla="*/ 545219 w 2255603"/>
                      <a:gd name="connsiteY279" fmla="*/ 900754 h 1456709"/>
                      <a:gd name="connsiteX280" fmla="*/ 546225 w 2255603"/>
                      <a:gd name="connsiteY280" fmla="*/ 901577 h 1456709"/>
                      <a:gd name="connsiteX281" fmla="*/ 600631 w 2255603"/>
                      <a:gd name="connsiteY281" fmla="*/ 922700 h 1456709"/>
                      <a:gd name="connsiteX282" fmla="*/ 630349 w 2255603"/>
                      <a:gd name="connsiteY282" fmla="*/ 922700 h 1456709"/>
                      <a:gd name="connsiteX283" fmla="*/ 660616 w 2255603"/>
                      <a:gd name="connsiteY283" fmla="*/ 923340 h 1456709"/>
                      <a:gd name="connsiteX284" fmla="*/ 720235 w 2255603"/>
                      <a:gd name="connsiteY284" fmla="*/ 926723 h 1456709"/>
                      <a:gd name="connsiteX285" fmla="*/ 749038 w 2255603"/>
                      <a:gd name="connsiteY285" fmla="*/ 925443 h 1456709"/>
                      <a:gd name="connsiteX286" fmla="*/ 762206 w 2255603"/>
                      <a:gd name="connsiteY286" fmla="*/ 919682 h 1456709"/>
                      <a:gd name="connsiteX287" fmla="*/ 769430 w 2255603"/>
                      <a:gd name="connsiteY287" fmla="*/ 916390 h 1456709"/>
                      <a:gd name="connsiteX288" fmla="*/ 772630 w 2255603"/>
                      <a:gd name="connsiteY288" fmla="*/ 918676 h 1456709"/>
                      <a:gd name="connsiteX289" fmla="*/ 772630 w 2255603"/>
                      <a:gd name="connsiteY289" fmla="*/ 918676 h 1456709"/>
                      <a:gd name="connsiteX290" fmla="*/ 772630 w 2255603"/>
                      <a:gd name="connsiteY290" fmla="*/ 920322 h 1456709"/>
                      <a:gd name="connsiteX291" fmla="*/ 772630 w 2255603"/>
                      <a:gd name="connsiteY291" fmla="*/ 922151 h 1456709"/>
                      <a:gd name="connsiteX292" fmla="*/ 772630 w 2255603"/>
                      <a:gd name="connsiteY292" fmla="*/ 925900 h 1456709"/>
                      <a:gd name="connsiteX293" fmla="*/ 779397 w 2255603"/>
                      <a:gd name="connsiteY293" fmla="*/ 1042486 h 1456709"/>
                      <a:gd name="connsiteX294" fmla="*/ 785066 w 2255603"/>
                      <a:gd name="connsiteY294" fmla="*/ 1099179 h 1456709"/>
                      <a:gd name="connsiteX295" fmla="*/ 796770 w 2255603"/>
                      <a:gd name="connsiteY295" fmla="*/ 1154043 h 1456709"/>
                      <a:gd name="connsiteX296" fmla="*/ 796770 w 2255603"/>
                      <a:gd name="connsiteY296" fmla="*/ 1154683 h 1456709"/>
                      <a:gd name="connsiteX297" fmla="*/ 796770 w 2255603"/>
                      <a:gd name="connsiteY297" fmla="*/ 1154683 h 1456709"/>
                      <a:gd name="connsiteX298" fmla="*/ 788449 w 2255603"/>
                      <a:gd name="connsiteY298" fmla="*/ 1234510 h 1456709"/>
                      <a:gd name="connsiteX299" fmla="*/ 776196 w 2255603"/>
                      <a:gd name="connsiteY299" fmla="*/ 1312783 h 1456709"/>
                      <a:gd name="connsiteX300" fmla="*/ 773361 w 2255603"/>
                      <a:gd name="connsiteY300" fmla="*/ 1321927 h 1456709"/>
                      <a:gd name="connsiteX301" fmla="*/ 770710 w 2255603"/>
                      <a:gd name="connsiteY301" fmla="*/ 1326956 h 1456709"/>
                      <a:gd name="connsiteX302" fmla="*/ 766595 w 2255603"/>
                      <a:gd name="connsiteY302" fmla="*/ 1330522 h 1456709"/>
                      <a:gd name="connsiteX303" fmla="*/ 751690 w 2255603"/>
                      <a:gd name="connsiteY303" fmla="*/ 1342501 h 1456709"/>
                      <a:gd name="connsiteX304" fmla="*/ 725355 w 2255603"/>
                      <a:gd name="connsiteY304" fmla="*/ 1369933 h 1456709"/>
                      <a:gd name="connsiteX305" fmla="*/ 687774 w 2255603"/>
                      <a:gd name="connsiteY305" fmla="*/ 1433026 h 1456709"/>
                      <a:gd name="connsiteX306" fmla="*/ 685396 w 2255603"/>
                      <a:gd name="connsiteY306" fmla="*/ 1429826 h 1456709"/>
                      <a:gd name="connsiteX307" fmla="*/ 811126 w 2255603"/>
                      <a:gd name="connsiteY307" fmla="*/ 1427449 h 1456709"/>
                      <a:gd name="connsiteX308" fmla="*/ 808932 w 2255603"/>
                      <a:gd name="connsiteY308" fmla="*/ 1429003 h 1456709"/>
                      <a:gd name="connsiteX309" fmla="*/ 822008 w 2255603"/>
                      <a:gd name="connsiteY309" fmla="*/ 1401571 h 1456709"/>
                      <a:gd name="connsiteX310" fmla="*/ 838924 w 2255603"/>
                      <a:gd name="connsiteY310" fmla="*/ 1377065 h 1456709"/>
                      <a:gd name="connsiteX311" fmla="*/ 838924 w 2255603"/>
                      <a:gd name="connsiteY311" fmla="*/ 1377065 h 1456709"/>
                      <a:gd name="connsiteX312" fmla="*/ 858858 w 2255603"/>
                      <a:gd name="connsiteY312" fmla="*/ 1365818 h 1456709"/>
                      <a:gd name="connsiteX313" fmla="*/ 857578 w 2255603"/>
                      <a:gd name="connsiteY313" fmla="*/ 1367830 h 1456709"/>
                      <a:gd name="connsiteX314" fmla="*/ 863156 w 2255603"/>
                      <a:gd name="connsiteY314" fmla="*/ 1223995 h 1456709"/>
                      <a:gd name="connsiteX315" fmla="*/ 865990 w 2255603"/>
                      <a:gd name="connsiteY315" fmla="*/ 1188516 h 1456709"/>
                      <a:gd name="connsiteX316" fmla="*/ 867453 w 2255603"/>
                      <a:gd name="connsiteY316" fmla="*/ 1153220 h 1456709"/>
                      <a:gd name="connsiteX317" fmla="*/ 874128 w 2255603"/>
                      <a:gd name="connsiteY317" fmla="*/ 1118107 h 1456709"/>
                      <a:gd name="connsiteX318" fmla="*/ 889582 w 2255603"/>
                      <a:gd name="connsiteY318" fmla="*/ 1086469 h 1456709"/>
                      <a:gd name="connsiteX319" fmla="*/ 902475 w 2255603"/>
                      <a:gd name="connsiteY319" fmla="*/ 1054556 h 1456709"/>
                      <a:gd name="connsiteX320" fmla="*/ 909058 w 2255603"/>
                      <a:gd name="connsiteY320" fmla="*/ 1021089 h 1456709"/>
                      <a:gd name="connsiteX321" fmla="*/ 915093 w 2255603"/>
                      <a:gd name="connsiteY321" fmla="*/ 952784 h 1456709"/>
                      <a:gd name="connsiteX322" fmla="*/ 927164 w 2255603"/>
                      <a:gd name="connsiteY322" fmla="*/ 818641 h 1456709"/>
                      <a:gd name="connsiteX323" fmla="*/ 927164 w 2255603"/>
                      <a:gd name="connsiteY323" fmla="*/ 817452 h 1456709"/>
                      <a:gd name="connsiteX324" fmla="*/ 928169 w 2255603"/>
                      <a:gd name="connsiteY324" fmla="*/ 816904 h 1456709"/>
                      <a:gd name="connsiteX325" fmla="*/ 1011654 w 2255603"/>
                      <a:gd name="connsiteY325" fmla="*/ 772738 h 1456709"/>
                      <a:gd name="connsiteX326" fmla="*/ 1058654 w 2255603"/>
                      <a:gd name="connsiteY326" fmla="*/ 768715 h 1456709"/>
                      <a:gd name="connsiteX327" fmla="*/ 1104374 w 2255603"/>
                      <a:gd name="connsiteY327" fmla="*/ 776944 h 1456709"/>
                      <a:gd name="connsiteX328" fmla="*/ 1279939 w 2255603"/>
                      <a:gd name="connsiteY328" fmla="*/ 816446 h 1456709"/>
                      <a:gd name="connsiteX329" fmla="*/ 1367447 w 2255603"/>
                      <a:gd name="connsiteY329" fmla="*/ 823762 h 1456709"/>
                      <a:gd name="connsiteX330" fmla="*/ 1410241 w 2255603"/>
                      <a:gd name="connsiteY330" fmla="*/ 829797 h 1456709"/>
                      <a:gd name="connsiteX331" fmla="*/ 1431364 w 2255603"/>
                      <a:gd name="connsiteY331" fmla="*/ 834369 h 1456709"/>
                      <a:gd name="connsiteX332" fmla="*/ 1451389 w 2255603"/>
                      <a:gd name="connsiteY332" fmla="*/ 841867 h 1456709"/>
                      <a:gd name="connsiteX333" fmla="*/ 1470866 w 2255603"/>
                      <a:gd name="connsiteY333" fmla="*/ 844518 h 1456709"/>
                      <a:gd name="connsiteX334" fmla="*/ 1489702 w 2255603"/>
                      <a:gd name="connsiteY334" fmla="*/ 836563 h 1456709"/>
                      <a:gd name="connsiteX335" fmla="*/ 1508722 w 2255603"/>
                      <a:gd name="connsiteY335" fmla="*/ 827419 h 1456709"/>
                      <a:gd name="connsiteX336" fmla="*/ 1528016 w 2255603"/>
                      <a:gd name="connsiteY336" fmla="*/ 819738 h 1456709"/>
                      <a:gd name="connsiteX337" fmla="*/ 1603637 w 2255603"/>
                      <a:gd name="connsiteY337" fmla="*/ 789106 h 1456709"/>
                      <a:gd name="connsiteX338" fmla="*/ 1602631 w 2255603"/>
                      <a:gd name="connsiteY338" fmla="*/ 790020 h 1456709"/>
                      <a:gd name="connsiteX339" fmla="*/ 1673405 w 2255603"/>
                      <a:gd name="connsiteY339" fmla="*/ 687790 h 1456709"/>
                      <a:gd name="connsiteX340" fmla="*/ 1697454 w 2255603"/>
                      <a:gd name="connsiteY340" fmla="*/ 669502 h 1456709"/>
                      <a:gd name="connsiteX341" fmla="*/ 1724155 w 2255603"/>
                      <a:gd name="connsiteY341" fmla="*/ 656426 h 1456709"/>
                      <a:gd name="connsiteX342" fmla="*/ 1777281 w 2255603"/>
                      <a:gd name="connsiteY342" fmla="*/ 634298 h 1456709"/>
                      <a:gd name="connsiteX343" fmla="*/ 1777921 w 2255603"/>
                      <a:gd name="connsiteY343" fmla="*/ 634298 h 1456709"/>
                      <a:gd name="connsiteX344" fmla="*/ 1778653 w 2255603"/>
                      <a:gd name="connsiteY344" fmla="*/ 634298 h 1456709"/>
                      <a:gd name="connsiteX345" fmla="*/ 1839186 w 2255603"/>
                      <a:gd name="connsiteY345" fmla="*/ 661090 h 1456709"/>
                      <a:gd name="connsiteX346" fmla="*/ 1867533 w 2255603"/>
                      <a:gd name="connsiteY346" fmla="*/ 677640 h 1456709"/>
                      <a:gd name="connsiteX347" fmla="*/ 1892770 w 2255603"/>
                      <a:gd name="connsiteY347" fmla="*/ 697757 h 1456709"/>
                      <a:gd name="connsiteX348" fmla="*/ 1977901 w 2255603"/>
                      <a:gd name="connsiteY348" fmla="*/ 789746 h 1456709"/>
                      <a:gd name="connsiteX349" fmla="*/ 1988691 w 2255603"/>
                      <a:gd name="connsiteY349" fmla="*/ 818550 h 1456709"/>
                      <a:gd name="connsiteX350" fmla="*/ 1998566 w 2255603"/>
                      <a:gd name="connsiteY350" fmla="*/ 846987 h 1456709"/>
                      <a:gd name="connsiteX351" fmla="*/ 2022706 w 2255603"/>
                      <a:gd name="connsiteY351" fmla="*/ 901028 h 1456709"/>
                      <a:gd name="connsiteX352" fmla="*/ 2078302 w 2255603"/>
                      <a:gd name="connsiteY352" fmla="*/ 1001612 h 1456709"/>
                      <a:gd name="connsiteX353" fmla="*/ 2122742 w 2255603"/>
                      <a:gd name="connsiteY353" fmla="*/ 1101099 h 1456709"/>
                      <a:gd name="connsiteX354" fmla="*/ 2136183 w 2255603"/>
                      <a:gd name="connsiteY354" fmla="*/ 1151666 h 1456709"/>
                      <a:gd name="connsiteX355" fmla="*/ 2141030 w 2255603"/>
                      <a:gd name="connsiteY355" fmla="*/ 1202232 h 1456709"/>
                      <a:gd name="connsiteX356" fmla="*/ 2138012 w 2255603"/>
                      <a:gd name="connsiteY356" fmla="*/ 1389410 h 1456709"/>
                      <a:gd name="connsiteX357" fmla="*/ 2138012 w 2255603"/>
                      <a:gd name="connsiteY357" fmla="*/ 1389410 h 1456709"/>
                      <a:gd name="connsiteX358" fmla="*/ 2138012 w 2255603"/>
                      <a:gd name="connsiteY358" fmla="*/ 1389410 h 1456709"/>
                      <a:gd name="connsiteX359" fmla="*/ 2087171 w 2255603"/>
                      <a:gd name="connsiteY359" fmla="*/ 1450857 h 1456709"/>
                      <a:gd name="connsiteX360" fmla="*/ 2086257 w 2255603"/>
                      <a:gd name="connsiteY360" fmla="*/ 1448937 h 1456709"/>
                      <a:gd name="connsiteX361" fmla="*/ 2202477 w 2255603"/>
                      <a:gd name="connsiteY361" fmla="*/ 1455886 h 1456709"/>
                      <a:gd name="connsiteX362" fmla="*/ 2201837 w 2255603"/>
                      <a:gd name="connsiteY362" fmla="*/ 1455886 h 1456709"/>
                      <a:gd name="connsiteX363" fmla="*/ 2226343 w 2255603"/>
                      <a:gd name="connsiteY363" fmla="*/ 1425711 h 1456709"/>
                      <a:gd name="connsiteX364" fmla="*/ 2230366 w 2255603"/>
                      <a:gd name="connsiteY364" fmla="*/ 1407880 h 1456709"/>
                      <a:gd name="connsiteX365" fmla="*/ 2227806 w 2255603"/>
                      <a:gd name="connsiteY365" fmla="*/ 1389592 h 1456709"/>
                      <a:gd name="connsiteX366" fmla="*/ 2229909 w 2255603"/>
                      <a:gd name="connsiteY366" fmla="*/ 1354571 h 1456709"/>
                      <a:gd name="connsiteX367" fmla="*/ 2239053 w 2255603"/>
                      <a:gd name="connsiteY367" fmla="*/ 1340123 h 1456709"/>
                      <a:gd name="connsiteX368" fmla="*/ 2254598 w 2255603"/>
                      <a:gd name="connsiteY368" fmla="*/ 1337472 h 1456709"/>
                      <a:gd name="connsiteX369" fmla="*/ 2253318 w 2255603"/>
                      <a:gd name="connsiteY369" fmla="*/ 1338203 h 1456709"/>
                      <a:gd name="connsiteX370" fmla="*/ 2232744 w 2255603"/>
                      <a:gd name="connsiteY370" fmla="*/ 1170228 h 1456709"/>
                      <a:gd name="connsiteX371" fmla="*/ 2225886 w 2255603"/>
                      <a:gd name="connsiteY371" fmla="*/ 1127434 h 1456709"/>
                      <a:gd name="connsiteX372" fmla="*/ 2224057 w 2255603"/>
                      <a:gd name="connsiteY372" fmla="*/ 1112438 h 145670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  <a:cxn ang="0">
                        <a:pos x="connsiteX70" y="connsiteY70"/>
                      </a:cxn>
                      <a:cxn ang="0">
                        <a:pos x="connsiteX71" y="connsiteY71"/>
                      </a:cxn>
                      <a:cxn ang="0">
                        <a:pos x="connsiteX72" y="connsiteY72"/>
                      </a:cxn>
                      <a:cxn ang="0">
                        <a:pos x="connsiteX73" y="connsiteY73"/>
                      </a:cxn>
                      <a:cxn ang="0">
                        <a:pos x="connsiteX74" y="connsiteY74"/>
                      </a:cxn>
                      <a:cxn ang="0">
                        <a:pos x="connsiteX75" y="connsiteY75"/>
                      </a:cxn>
                      <a:cxn ang="0">
                        <a:pos x="connsiteX76" y="connsiteY76"/>
                      </a:cxn>
                      <a:cxn ang="0">
                        <a:pos x="connsiteX77" y="connsiteY77"/>
                      </a:cxn>
                      <a:cxn ang="0">
                        <a:pos x="connsiteX78" y="connsiteY78"/>
                      </a:cxn>
                      <a:cxn ang="0">
                        <a:pos x="connsiteX79" y="connsiteY79"/>
                      </a:cxn>
                      <a:cxn ang="0">
                        <a:pos x="connsiteX80" y="connsiteY80"/>
                      </a:cxn>
                      <a:cxn ang="0">
                        <a:pos x="connsiteX81" y="connsiteY81"/>
                      </a:cxn>
                      <a:cxn ang="0">
                        <a:pos x="connsiteX82" y="connsiteY82"/>
                      </a:cxn>
                      <a:cxn ang="0">
                        <a:pos x="connsiteX83" y="connsiteY83"/>
                      </a:cxn>
                      <a:cxn ang="0">
                        <a:pos x="connsiteX84" y="connsiteY84"/>
                      </a:cxn>
                      <a:cxn ang="0">
                        <a:pos x="connsiteX85" y="connsiteY85"/>
                      </a:cxn>
                      <a:cxn ang="0">
                        <a:pos x="connsiteX86" y="connsiteY86"/>
                      </a:cxn>
                      <a:cxn ang="0">
                        <a:pos x="connsiteX87" y="connsiteY87"/>
                      </a:cxn>
                      <a:cxn ang="0">
                        <a:pos x="connsiteX88" y="connsiteY88"/>
                      </a:cxn>
                      <a:cxn ang="0">
                        <a:pos x="connsiteX89" y="connsiteY89"/>
                      </a:cxn>
                      <a:cxn ang="0">
                        <a:pos x="connsiteX90" y="connsiteY90"/>
                      </a:cxn>
                      <a:cxn ang="0">
                        <a:pos x="connsiteX91" y="connsiteY91"/>
                      </a:cxn>
                      <a:cxn ang="0">
                        <a:pos x="connsiteX92" y="connsiteY92"/>
                      </a:cxn>
                      <a:cxn ang="0">
                        <a:pos x="connsiteX93" y="connsiteY93"/>
                      </a:cxn>
                      <a:cxn ang="0">
                        <a:pos x="connsiteX94" y="connsiteY94"/>
                      </a:cxn>
                      <a:cxn ang="0">
                        <a:pos x="connsiteX95" y="connsiteY95"/>
                      </a:cxn>
                      <a:cxn ang="0">
                        <a:pos x="connsiteX96" y="connsiteY96"/>
                      </a:cxn>
                      <a:cxn ang="0">
                        <a:pos x="connsiteX97" y="connsiteY97"/>
                      </a:cxn>
                      <a:cxn ang="0">
                        <a:pos x="connsiteX98" y="connsiteY98"/>
                      </a:cxn>
                      <a:cxn ang="0">
                        <a:pos x="connsiteX99" y="connsiteY99"/>
                      </a:cxn>
                      <a:cxn ang="0">
                        <a:pos x="connsiteX100" y="connsiteY100"/>
                      </a:cxn>
                      <a:cxn ang="0">
                        <a:pos x="connsiteX101" y="connsiteY101"/>
                      </a:cxn>
                      <a:cxn ang="0">
                        <a:pos x="connsiteX102" y="connsiteY102"/>
                      </a:cxn>
                      <a:cxn ang="0">
                        <a:pos x="connsiteX103" y="connsiteY103"/>
                      </a:cxn>
                      <a:cxn ang="0">
                        <a:pos x="connsiteX104" y="connsiteY104"/>
                      </a:cxn>
                      <a:cxn ang="0">
                        <a:pos x="connsiteX105" y="connsiteY105"/>
                      </a:cxn>
                      <a:cxn ang="0">
                        <a:pos x="connsiteX106" y="connsiteY106"/>
                      </a:cxn>
                      <a:cxn ang="0">
                        <a:pos x="connsiteX107" y="connsiteY107"/>
                      </a:cxn>
                      <a:cxn ang="0">
                        <a:pos x="connsiteX108" y="connsiteY108"/>
                      </a:cxn>
                      <a:cxn ang="0">
                        <a:pos x="connsiteX109" y="connsiteY109"/>
                      </a:cxn>
                      <a:cxn ang="0">
                        <a:pos x="connsiteX110" y="connsiteY110"/>
                      </a:cxn>
                      <a:cxn ang="0">
                        <a:pos x="connsiteX111" y="connsiteY111"/>
                      </a:cxn>
                      <a:cxn ang="0">
                        <a:pos x="connsiteX112" y="connsiteY112"/>
                      </a:cxn>
                      <a:cxn ang="0">
                        <a:pos x="connsiteX113" y="connsiteY113"/>
                      </a:cxn>
                      <a:cxn ang="0">
                        <a:pos x="connsiteX114" y="connsiteY114"/>
                      </a:cxn>
                      <a:cxn ang="0">
                        <a:pos x="connsiteX115" y="connsiteY115"/>
                      </a:cxn>
                      <a:cxn ang="0">
                        <a:pos x="connsiteX116" y="connsiteY116"/>
                      </a:cxn>
                      <a:cxn ang="0">
                        <a:pos x="connsiteX117" y="connsiteY117"/>
                      </a:cxn>
                      <a:cxn ang="0">
                        <a:pos x="connsiteX118" y="connsiteY118"/>
                      </a:cxn>
                      <a:cxn ang="0">
                        <a:pos x="connsiteX119" y="connsiteY119"/>
                      </a:cxn>
                      <a:cxn ang="0">
                        <a:pos x="connsiteX120" y="connsiteY120"/>
                      </a:cxn>
                      <a:cxn ang="0">
                        <a:pos x="connsiteX121" y="connsiteY121"/>
                      </a:cxn>
                      <a:cxn ang="0">
                        <a:pos x="connsiteX122" y="connsiteY122"/>
                      </a:cxn>
                      <a:cxn ang="0">
                        <a:pos x="connsiteX123" y="connsiteY123"/>
                      </a:cxn>
                      <a:cxn ang="0">
                        <a:pos x="connsiteX124" y="connsiteY124"/>
                      </a:cxn>
                      <a:cxn ang="0">
                        <a:pos x="connsiteX125" y="connsiteY125"/>
                      </a:cxn>
                      <a:cxn ang="0">
                        <a:pos x="connsiteX126" y="connsiteY126"/>
                      </a:cxn>
                      <a:cxn ang="0">
                        <a:pos x="connsiteX127" y="connsiteY127"/>
                      </a:cxn>
                      <a:cxn ang="0">
                        <a:pos x="connsiteX128" y="connsiteY128"/>
                      </a:cxn>
                      <a:cxn ang="0">
                        <a:pos x="connsiteX129" y="connsiteY129"/>
                      </a:cxn>
                      <a:cxn ang="0">
                        <a:pos x="connsiteX130" y="connsiteY130"/>
                      </a:cxn>
                      <a:cxn ang="0">
                        <a:pos x="connsiteX131" y="connsiteY131"/>
                      </a:cxn>
                      <a:cxn ang="0">
                        <a:pos x="connsiteX132" y="connsiteY132"/>
                      </a:cxn>
                      <a:cxn ang="0">
                        <a:pos x="connsiteX133" y="connsiteY133"/>
                      </a:cxn>
                      <a:cxn ang="0">
                        <a:pos x="connsiteX134" y="connsiteY134"/>
                      </a:cxn>
                      <a:cxn ang="0">
                        <a:pos x="connsiteX135" y="connsiteY135"/>
                      </a:cxn>
                      <a:cxn ang="0">
                        <a:pos x="connsiteX136" y="connsiteY136"/>
                      </a:cxn>
                      <a:cxn ang="0">
                        <a:pos x="connsiteX137" y="connsiteY137"/>
                      </a:cxn>
                      <a:cxn ang="0">
                        <a:pos x="connsiteX138" y="connsiteY138"/>
                      </a:cxn>
                      <a:cxn ang="0">
                        <a:pos x="connsiteX139" y="connsiteY139"/>
                      </a:cxn>
                      <a:cxn ang="0">
                        <a:pos x="connsiteX140" y="connsiteY140"/>
                      </a:cxn>
                      <a:cxn ang="0">
                        <a:pos x="connsiteX141" y="connsiteY141"/>
                      </a:cxn>
                      <a:cxn ang="0">
                        <a:pos x="connsiteX142" y="connsiteY142"/>
                      </a:cxn>
                      <a:cxn ang="0">
                        <a:pos x="connsiteX143" y="connsiteY143"/>
                      </a:cxn>
                      <a:cxn ang="0">
                        <a:pos x="connsiteX144" y="connsiteY144"/>
                      </a:cxn>
                      <a:cxn ang="0">
                        <a:pos x="connsiteX145" y="connsiteY145"/>
                      </a:cxn>
                      <a:cxn ang="0">
                        <a:pos x="connsiteX146" y="connsiteY146"/>
                      </a:cxn>
                      <a:cxn ang="0">
                        <a:pos x="connsiteX147" y="connsiteY147"/>
                      </a:cxn>
                      <a:cxn ang="0">
                        <a:pos x="connsiteX148" y="connsiteY148"/>
                      </a:cxn>
                      <a:cxn ang="0">
                        <a:pos x="connsiteX149" y="connsiteY149"/>
                      </a:cxn>
                      <a:cxn ang="0">
                        <a:pos x="connsiteX150" y="connsiteY150"/>
                      </a:cxn>
                      <a:cxn ang="0">
                        <a:pos x="connsiteX151" y="connsiteY151"/>
                      </a:cxn>
                      <a:cxn ang="0">
                        <a:pos x="connsiteX152" y="connsiteY152"/>
                      </a:cxn>
                      <a:cxn ang="0">
                        <a:pos x="connsiteX153" y="connsiteY153"/>
                      </a:cxn>
                      <a:cxn ang="0">
                        <a:pos x="connsiteX154" y="connsiteY154"/>
                      </a:cxn>
                      <a:cxn ang="0">
                        <a:pos x="connsiteX155" y="connsiteY155"/>
                      </a:cxn>
                      <a:cxn ang="0">
                        <a:pos x="connsiteX156" y="connsiteY156"/>
                      </a:cxn>
                      <a:cxn ang="0">
                        <a:pos x="connsiteX157" y="connsiteY157"/>
                      </a:cxn>
                      <a:cxn ang="0">
                        <a:pos x="connsiteX158" y="connsiteY158"/>
                      </a:cxn>
                      <a:cxn ang="0">
                        <a:pos x="connsiteX159" y="connsiteY159"/>
                      </a:cxn>
                      <a:cxn ang="0">
                        <a:pos x="connsiteX160" y="connsiteY160"/>
                      </a:cxn>
                      <a:cxn ang="0">
                        <a:pos x="connsiteX161" y="connsiteY161"/>
                      </a:cxn>
                      <a:cxn ang="0">
                        <a:pos x="connsiteX162" y="connsiteY162"/>
                      </a:cxn>
                      <a:cxn ang="0">
                        <a:pos x="connsiteX163" y="connsiteY163"/>
                      </a:cxn>
                      <a:cxn ang="0">
                        <a:pos x="connsiteX164" y="connsiteY164"/>
                      </a:cxn>
                      <a:cxn ang="0">
                        <a:pos x="connsiteX165" y="connsiteY165"/>
                      </a:cxn>
                      <a:cxn ang="0">
                        <a:pos x="connsiteX166" y="connsiteY166"/>
                      </a:cxn>
                      <a:cxn ang="0">
                        <a:pos x="connsiteX167" y="connsiteY167"/>
                      </a:cxn>
                      <a:cxn ang="0">
                        <a:pos x="connsiteX168" y="connsiteY168"/>
                      </a:cxn>
                      <a:cxn ang="0">
                        <a:pos x="connsiteX169" y="connsiteY169"/>
                      </a:cxn>
                      <a:cxn ang="0">
                        <a:pos x="connsiteX170" y="connsiteY170"/>
                      </a:cxn>
                      <a:cxn ang="0">
                        <a:pos x="connsiteX171" y="connsiteY171"/>
                      </a:cxn>
                      <a:cxn ang="0">
                        <a:pos x="connsiteX172" y="connsiteY172"/>
                      </a:cxn>
                      <a:cxn ang="0">
                        <a:pos x="connsiteX173" y="connsiteY173"/>
                      </a:cxn>
                      <a:cxn ang="0">
                        <a:pos x="connsiteX174" y="connsiteY174"/>
                      </a:cxn>
                      <a:cxn ang="0">
                        <a:pos x="connsiteX175" y="connsiteY175"/>
                      </a:cxn>
                      <a:cxn ang="0">
                        <a:pos x="connsiteX176" y="connsiteY176"/>
                      </a:cxn>
                      <a:cxn ang="0">
                        <a:pos x="connsiteX177" y="connsiteY177"/>
                      </a:cxn>
                      <a:cxn ang="0">
                        <a:pos x="connsiteX178" y="connsiteY178"/>
                      </a:cxn>
                      <a:cxn ang="0">
                        <a:pos x="connsiteX179" y="connsiteY179"/>
                      </a:cxn>
                      <a:cxn ang="0">
                        <a:pos x="connsiteX180" y="connsiteY180"/>
                      </a:cxn>
                      <a:cxn ang="0">
                        <a:pos x="connsiteX181" y="connsiteY181"/>
                      </a:cxn>
                      <a:cxn ang="0">
                        <a:pos x="connsiteX182" y="connsiteY182"/>
                      </a:cxn>
                      <a:cxn ang="0">
                        <a:pos x="connsiteX183" y="connsiteY183"/>
                      </a:cxn>
                      <a:cxn ang="0">
                        <a:pos x="connsiteX184" y="connsiteY184"/>
                      </a:cxn>
                      <a:cxn ang="0">
                        <a:pos x="connsiteX185" y="connsiteY185"/>
                      </a:cxn>
                      <a:cxn ang="0">
                        <a:pos x="connsiteX186" y="connsiteY186"/>
                      </a:cxn>
                      <a:cxn ang="0">
                        <a:pos x="connsiteX187" y="connsiteY187"/>
                      </a:cxn>
                      <a:cxn ang="0">
                        <a:pos x="connsiteX188" y="connsiteY188"/>
                      </a:cxn>
                      <a:cxn ang="0">
                        <a:pos x="connsiteX189" y="connsiteY189"/>
                      </a:cxn>
                      <a:cxn ang="0">
                        <a:pos x="connsiteX190" y="connsiteY190"/>
                      </a:cxn>
                      <a:cxn ang="0">
                        <a:pos x="connsiteX191" y="connsiteY191"/>
                      </a:cxn>
                      <a:cxn ang="0">
                        <a:pos x="connsiteX192" y="connsiteY192"/>
                      </a:cxn>
                      <a:cxn ang="0">
                        <a:pos x="connsiteX193" y="connsiteY193"/>
                      </a:cxn>
                      <a:cxn ang="0">
                        <a:pos x="connsiteX194" y="connsiteY194"/>
                      </a:cxn>
                      <a:cxn ang="0">
                        <a:pos x="connsiteX195" y="connsiteY195"/>
                      </a:cxn>
                      <a:cxn ang="0">
                        <a:pos x="connsiteX196" y="connsiteY196"/>
                      </a:cxn>
                      <a:cxn ang="0">
                        <a:pos x="connsiteX197" y="connsiteY197"/>
                      </a:cxn>
                      <a:cxn ang="0">
                        <a:pos x="connsiteX198" y="connsiteY198"/>
                      </a:cxn>
                      <a:cxn ang="0">
                        <a:pos x="connsiteX199" y="connsiteY199"/>
                      </a:cxn>
                      <a:cxn ang="0">
                        <a:pos x="connsiteX200" y="connsiteY200"/>
                      </a:cxn>
                      <a:cxn ang="0">
                        <a:pos x="connsiteX201" y="connsiteY201"/>
                      </a:cxn>
                      <a:cxn ang="0">
                        <a:pos x="connsiteX202" y="connsiteY202"/>
                      </a:cxn>
                      <a:cxn ang="0">
                        <a:pos x="connsiteX203" y="connsiteY203"/>
                      </a:cxn>
                      <a:cxn ang="0">
                        <a:pos x="connsiteX204" y="connsiteY204"/>
                      </a:cxn>
                      <a:cxn ang="0">
                        <a:pos x="connsiteX205" y="connsiteY205"/>
                      </a:cxn>
                      <a:cxn ang="0">
                        <a:pos x="connsiteX206" y="connsiteY206"/>
                      </a:cxn>
                      <a:cxn ang="0">
                        <a:pos x="connsiteX207" y="connsiteY207"/>
                      </a:cxn>
                      <a:cxn ang="0">
                        <a:pos x="connsiteX208" y="connsiteY208"/>
                      </a:cxn>
                      <a:cxn ang="0">
                        <a:pos x="connsiteX209" y="connsiteY209"/>
                      </a:cxn>
                      <a:cxn ang="0">
                        <a:pos x="connsiteX210" y="connsiteY210"/>
                      </a:cxn>
                      <a:cxn ang="0">
                        <a:pos x="connsiteX211" y="connsiteY211"/>
                      </a:cxn>
                      <a:cxn ang="0">
                        <a:pos x="connsiteX212" y="connsiteY212"/>
                      </a:cxn>
                      <a:cxn ang="0">
                        <a:pos x="connsiteX213" y="connsiteY213"/>
                      </a:cxn>
                      <a:cxn ang="0">
                        <a:pos x="connsiteX214" y="connsiteY214"/>
                      </a:cxn>
                      <a:cxn ang="0">
                        <a:pos x="connsiteX215" y="connsiteY215"/>
                      </a:cxn>
                      <a:cxn ang="0">
                        <a:pos x="connsiteX216" y="connsiteY216"/>
                      </a:cxn>
                      <a:cxn ang="0">
                        <a:pos x="connsiteX217" y="connsiteY217"/>
                      </a:cxn>
                      <a:cxn ang="0">
                        <a:pos x="connsiteX218" y="connsiteY218"/>
                      </a:cxn>
                      <a:cxn ang="0">
                        <a:pos x="connsiteX219" y="connsiteY219"/>
                      </a:cxn>
                      <a:cxn ang="0">
                        <a:pos x="connsiteX220" y="connsiteY220"/>
                      </a:cxn>
                      <a:cxn ang="0">
                        <a:pos x="connsiteX221" y="connsiteY221"/>
                      </a:cxn>
                      <a:cxn ang="0">
                        <a:pos x="connsiteX222" y="connsiteY222"/>
                      </a:cxn>
                      <a:cxn ang="0">
                        <a:pos x="connsiteX223" y="connsiteY223"/>
                      </a:cxn>
                      <a:cxn ang="0">
                        <a:pos x="connsiteX224" y="connsiteY224"/>
                      </a:cxn>
                      <a:cxn ang="0">
                        <a:pos x="connsiteX225" y="connsiteY225"/>
                      </a:cxn>
                      <a:cxn ang="0">
                        <a:pos x="connsiteX226" y="connsiteY226"/>
                      </a:cxn>
                      <a:cxn ang="0">
                        <a:pos x="connsiteX227" y="connsiteY227"/>
                      </a:cxn>
                      <a:cxn ang="0">
                        <a:pos x="connsiteX228" y="connsiteY228"/>
                      </a:cxn>
                      <a:cxn ang="0">
                        <a:pos x="connsiteX229" y="connsiteY229"/>
                      </a:cxn>
                      <a:cxn ang="0">
                        <a:pos x="connsiteX230" y="connsiteY230"/>
                      </a:cxn>
                      <a:cxn ang="0">
                        <a:pos x="connsiteX231" y="connsiteY231"/>
                      </a:cxn>
                      <a:cxn ang="0">
                        <a:pos x="connsiteX232" y="connsiteY232"/>
                      </a:cxn>
                      <a:cxn ang="0">
                        <a:pos x="connsiteX233" y="connsiteY233"/>
                      </a:cxn>
                      <a:cxn ang="0">
                        <a:pos x="connsiteX234" y="connsiteY234"/>
                      </a:cxn>
                      <a:cxn ang="0">
                        <a:pos x="connsiteX235" y="connsiteY235"/>
                      </a:cxn>
                      <a:cxn ang="0">
                        <a:pos x="connsiteX236" y="connsiteY236"/>
                      </a:cxn>
                      <a:cxn ang="0">
                        <a:pos x="connsiteX237" y="connsiteY237"/>
                      </a:cxn>
                      <a:cxn ang="0">
                        <a:pos x="connsiteX238" y="connsiteY238"/>
                      </a:cxn>
                      <a:cxn ang="0">
                        <a:pos x="connsiteX239" y="connsiteY239"/>
                      </a:cxn>
                      <a:cxn ang="0">
                        <a:pos x="connsiteX240" y="connsiteY240"/>
                      </a:cxn>
                      <a:cxn ang="0">
                        <a:pos x="connsiteX241" y="connsiteY241"/>
                      </a:cxn>
                      <a:cxn ang="0">
                        <a:pos x="connsiteX242" y="connsiteY242"/>
                      </a:cxn>
                      <a:cxn ang="0">
                        <a:pos x="connsiteX243" y="connsiteY243"/>
                      </a:cxn>
                      <a:cxn ang="0">
                        <a:pos x="connsiteX244" y="connsiteY244"/>
                      </a:cxn>
                      <a:cxn ang="0">
                        <a:pos x="connsiteX245" y="connsiteY245"/>
                      </a:cxn>
                      <a:cxn ang="0">
                        <a:pos x="connsiteX246" y="connsiteY246"/>
                      </a:cxn>
                      <a:cxn ang="0">
                        <a:pos x="connsiteX247" y="connsiteY247"/>
                      </a:cxn>
                      <a:cxn ang="0">
                        <a:pos x="connsiteX248" y="connsiteY248"/>
                      </a:cxn>
                      <a:cxn ang="0">
                        <a:pos x="connsiteX249" y="connsiteY249"/>
                      </a:cxn>
                      <a:cxn ang="0">
                        <a:pos x="connsiteX250" y="connsiteY250"/>
                      </a:cxn>
                      <a:cxn ang="0">
                        <a:pos x="connsiteX251" y="connsiteY251"/>
                      </a:cxn>
                      <a:cxn ang="0">
                        <a:pos x="connsiteX252" y="connsiteY252"/>
                      </a:cxn>
                      <a:cxn ang="0">
                        <a:pos x="connsiteX253" y="connsiteY253"/>
                      </a:cxn>
                      <a:cxn ang="0">
                        <a:pos x="connsiteX254" y="connsiteY254"/>
                      </a:cxn>
                      <a:cxn ang="0">
                        <a:pos x="connsiteX255" y="connsiteY255"/>
                      </a:cxn>
                      <a:cxn ang="0">
                        <a:pos x="connsiteX256" y="connsiteY256"/>
                      </a:cxn>
                      <a:cxn ang="0">
                        <a:pos x="connsiteX257" y="connsiteY257"/>
                      </a:cxn>
                      <a:cxn ang="0">
                        <a:pos x="connsiteX258" y="connsiteY258"/>
                      </a:cxn>
                      <a:cxn ang="0">
                        <a:pos x="connsiteX259" y="connsiteY259"/>
                      </a:cxn>
                      <a:cxn ang="0">
                        <a:pos x="connsiteX260" y="connsiteY260"/>
                      </a:cxn>
                      <a:cxn ang="0">
                        <a:pos x="connsiteX261" y="connsiteY261"/>
                      </a:cxn>
                      <a:cxn ang="0">
                        <a:pos x="connsiteX262" y="connsiteY262"/>
                      </a:cxn>
                      <a:cxn ang="0">
                        <a:pos x="connsiteX263" y="connsiteY263"/>
                      </a:cxn>
                      <a:cxn ang="0">
                        <a:pos x="connsiteX264" y="connsiteY264"/>
                      </a:cxn>
                      <a:cxn ang="0">
                        <a:pos x="connsiteX265" y="connsiteY265"/>
                      </a:cxn>
                      <a:cxn ang="0">
                        <a:pos x="connsiteX266" y="connsiteY266"/>
                      </a:cxn>
                      <a:cxn ang="0">
                        <a:pos x="connsiteX267" y="connsiteY267"/>
                      </a:cxn>
                      <a:cxn ang="0">
                        <a:pos x="connsiteX268" y="connsiteY268"/>
                      </a:cxn>
                      <a:cxn ang="0">
                        <a:pos x="connsiteX269" y="connsiteY269"/>
                      </a:cxn>
                      <a:cxn ang="0">
                        <a:pos x="connsiteX270" y="connsiteY270"/>
                      </a:cxn>
                      <a:cxn ang="0">
                        <a:pos x="connsiteX271" y="connsiteY271"/>
                      </a:cxn>
                      <a:cxn ang="0">
                        <a:pos x="connsiteX272" y="connsiteY272"/>
                      </a:cxn>
                      <a:cxn ang="0">
                        <a:pos x="connsiteX273" y="connsiteY273"/>
                      </a:cxn>
                      <a:cxn ang="0">
                        <a:pos x="connsiteX274" y="connsiteY274"/>
                      </a:cxn>
                      <a:cxn ang="0">
                        <a:pos x="connsiteX275" y="connsiteY275"/>
                      </a:cxn>
                      <a:cxn ang="0">
                        <a:pos x="connsiteX276" y="connsiteY276"/>
                      </a:cxn>
                      <a:cxn ang="0">
                        <a:pos x="connsiteX277" y="connsiteY277"/>
                      </a:cxn>
                      <a:cxn ang="0">
                        <a:pos x="connsiteX278" y="connsiteY278"/>
                      </a:cxn>
                      <a:cxn ang="0">
                        <a:pos x="connsiteX279" y="connsiteY279"/>
                      </a:cxn>
                      <a:cxn ang="0">
                        <a:pos x="connsiteX280" y="connsiteY280"/>
                      </a:cxn>
                      <a:cxn ang="0">
                        <a:pos x="connsiteX281" y="connsiteY281"/>
                      </a:cxn>
                      <a:cxn ang="0">
                        <a:pos x="connsiteX282" y="connsiteY282"/>
                      </a:cxn>
                      <a:cxn ang="0">
                        <a:pos x="connsiteX283" y="connsiteY283"/>
                      </a:cxn>
                      <a:cxn ang="0">
                        <a:pos x="connsiteX284" y="connsiteY284"/>
                      </a:cxn>
                      <a:cxn ang="0">
                        <a:pos x="connsiteX285" y="connsiteY285"/>
                      </a:cxn>
                      <a:cxn ang="0">
                        <a:pos x="connsiteX286" y="connsiteY286"/>
                      </a:cxn>
                      <a:cxn ang="0">
                        <a:pos x="connsiteX287" y="connsiteY287"/>
                      </a:cxn>
                      <a:cxn ang="0">
                        <a:pos x="connsiteX288" y="connsiteY288"/>
                      </a:cxn>
                      <a:cxn ang="0">
                        <a:pos x="connsiteX289" y="connsiteY289"/>
                      </a:cxn>
                      <a:cxn ang="0">
                        <a:pos x="connsiteX290" y="connsiteY290"/>
                      </a:cxn>
                      <a:cxn ang="0">
                        <a:pos x="connsiteX291" y="connsiteY291"/>
                      </a:cxn>
                      <a:cxn ang="0">
                        <a:pos x="connsiteX292" y="connsiteY292"/>
                      </a:cxn>
                      <a:cxn ang="0">
                        <a:pos x="connsiteX293" y="connsiteY293"/>
                      </a:cxn>
                      <a:cxn ang="0">
                        <a:pos x="connsiteX294" y="connsiteY294"/>
                      </a:cxn>
                      <a:cxn ang="0">
                        <a:pos x="connsiteX295" y="connsiteY295"/>
                      </a:cxn>
                      <a:cxn ang="0">
                        <a:pos x="connsiteX296" y="connsiteY296"/>
                      </a:cxn>
                      <a:cxn ang="0">
                        <a:pos x="connsiteX297" y="connsiteY297"/>
                      </a:cxn>
                      <a:cxn ang="0">
                        <a:pos x="connsiteX298" y="connsiteY298"/>
                      </a:cxn>
                      <a:cxn ang="0">
                        <a:pos x="connsiteX299" y="connsiteY299"/>
                      </a:cxn>
                      <a:cxn ang="0">
                        <a:pos x="connsiteX300" y="connsiteY300"/>
                      </a:cxn>
                      <a:cxn ang="0">
                        <a:pos x="connsiteX301" y="connsiteY301"/>
                      </a:cxn>
                      <a:cxn ang="0">
                        <a:pos x="connsiteX302" y="connsiteY302"/>
                      </a:cxn>
                      <a:cxn ang="0">
                        <a:pos x="connsiteX303" y="connsiteY303"/>
                      </a:cxn>
                      <a:cxn ang="0">
                        <a:pos x="connsiteX304" y="connsiteY304"/>
                      </a:cxn>
                      <a:cxn ang="0">
                        <a:pos x="connsiteX305" y="connsiteY305"/>
                      </a:cxn>
                      <a:cxn ang="0">
                        <a:pos x="connsiteX306" y="connsiteY306"/>
                      </a:cxn>
                      <a:cxn ang="0">
                        <a:pos x="connsiteX307" y="connsiteY307"/>
                      </a:cxn>
                      <a:cxn ang="0">
                        <a:pos x="connsiteX308" y="connsiteY308"/>
                      </a:cxn>
                      <a:cxn ang="0">
                        <a:pos x="connsiteX309" y="connsiteY309"/>
                      </a:cxn>
                      <a:cxn ang="0">
                        <a:pos x="connsiteX310" y="connsiteY310"/>
                      </a:cxn>
                      <a:cxn ang="0">
                        <a:pos x="connsiteX311" y="connsiteY311"/>
                      </a:cxn>
                      <a:cxn ang="0">
                        <a:pos x="connsiteX312" y="connsiteY312"/>
                      </a:cxn>
                      <a:cxn ang="0">
                        <a:pos x="connsiteX313" y="connsiteY313"/>
                      </a:cxn>
                      <a:cxn ang="0">
                        <a:pos x="connsiteX314" y="connsiteY314"/>
                      </a:cxn>
                      <a:cxn ang="0">
                        <a:pos x="connsiteX315" y="connsiteY315"/>
                      </a:cxn>
                      <a:cxn ang="0">
                        <a:pos x="connsiteX316" y="connsiteY316"/>
                      </a:cxn>
                      <a:cxn ang="0">
                        <a:pos x="connsiteX317" y="connsiteY317"/>
                      </a:cxn>
                      <a:cxn ang="0">
                        <a:pos x="connsiteX318" y="connsiteY318"/>
                      </a:cxn>
                      <a:cxn ang="0">
                        <a:pos x="connsiteX319" y="connsiteY319"/>
                      </a:cxn>
                      <a:cxn ang="0">
                        <a:pos x="connsiteX320" y="connsiteY320"/>
                      </a:cxn>
                      <a:cxn ang="0">
                        <a:pos x="connsiteX321" y="connsiteY321"/>
                      </a:cxn>
                      <a:cxn ang="0">
                        <a:pos x="connsiteX322" y="connsiteY322"/>
                      </a:cxn>
                      <a:cxn ang="0">
                        <a:pos x="connsiteX323" y="connsiteY323"/>
                      </a:cxn>
                      <a:cxn ang="0">
                        <a:pos x="connsiteX324" y="connsiteY324"/>
                      </a:cxn>
                      <a:cxn ang="0">
                        <a:pos x="connsiteX325" y="connsiteY325"/>
                      </a:cxn>
                      <a:cxn ang="0">
                        <a:pos x="connsiteX326" y="connsiteY326"/>
                      </a:cxn>
                      <a:cxn ang="0">
                        <a:pos x="connsiteX327" y="connsiteY327"/>
                      </a:cxn>
                      <a:cxn ang="0">
                        <a:pos x="connsiteX328" y="connsiteY328"/>
                      </a:cxn>
                      <a:cxn ang="0">
                        <a:pos x="connsiteX329" y="connsiteY329"/>
                      </a:cxn>
                      <a:cxn ang="0">
                        <a:pos x="connsiteX330" y="connsiteY330"/>
                      </a:cxn>
                      <a:cxn ang="0">
                        <a:pos x="connsiteX331" y="connsiteY331"/>
                      </a:cxn>
                      <a:cxn ang="0">
                        <a:pos x="connsiteX332" y="connsiteY332"/>
                      </a:cxn>
                      <a:cxn ang="0">
                        <a:pos x="connsiteX333" y="connsiteY333"/>
                      </a:cxn>
                      <a:cxn ang="0">
                        <a:pos x="connsiteX334" y="connsiteY334"/>
                      </a:cxn>
                      <a:cxn ang="0">
                        <a:pos x="connsiteX335" y="connsiteY335"/>
                      </a:cxn>
                      <a:cxn ang="0">
                        <a:pos x="connsiteX336" y="connsiteY336"/>
                      </a:cxn>
                      <a:cxn ang="0">
                        <a:pos x="connsiteX337" y="connsiteY337"/>
                      </a:cxn>
                      <a:cxn ang="0">
                        <a:pos x="connsiteX338" y="connsiteY338"/>
                      </a:cxn>
                      <a:cxn ang="0">
                        <a:pos x="connsiteX339" y="connsiteY339"/>
                      </a:cxn>
                      <a:cxn ang="0">
                        <a:pos x="connsiteX340" y="connsiteY340"/>
                      </a:cxn>
                      <a:cxn ang="0">
                        <a:pos x="connsiteX341" y="connsiteY341"/>
                      </a:cxn>
                      <a:cxn ang="0">
                        <a:pos x="connsiteX342" y="connsiteY342"/>
                      </a:cxn>
                      <a:cxn ang="0">
                        <a:pos x="connsiteX343" y="connsiteY343"/>
                      </a:cxn>
                      <a:cxn ang="0">
                        <a:pos x="connsiteX344" y="connsiteY344"/>
                      </a:cxn>
                      <a:cxn ang="0">
                        <a:pos x="connsiteX345" y="connsiteY345"/>
                      </a:cxn>
                      <a:cxn ang="0">
                        <a:pos x="connsiteX346" y="connsiteY346"/>
                      </a:cxn>
                      <a:cxn ang="0">
                        <a:pos x="connsiteX347" y="connsiteY347"/>
                      </a:cxn>
                      <a:cxn ang="0">
                        <a:pos x="connsiteX348" y="connsiteY348"/>
                      </a:cxn>
                      <a:cxn ang="0">
                        <a:pos x="connsiteX349" y="connsiteY349"/>
                      </a:cxn>
                      <a:cxn ang="0">
                        <a:pos x="connsiteX350" y="connsiteY350"/>
                      </a:cxn>
                      <a:cxn ang="0">
                        <a:pos x="connsiteX351" y="connsiteY351"/>
                      </a:cxn>
                      <a:cxn ang="0">
                        <a:pos x="connsiteX352" y="connsiteY352"/>
                      </a:cxn>
                      <a:cxn ang="0">
                        <a:pos x="connsiteX353" y="connsiteY353"/>
                      </a:cxn>
                      <a:cxn ang="0">
                        <a:pos x="connsiteX354" y="connsiteY354"/>
                      </a:cxn>
                      <a:cxn ang="0">
                        <a:pos x="connsiteX355" y="connsiteY355"/>
                      </a:cxn>
                      <a:cxn ang="0">
                        <a:pos x="connsiteX356" y="connsiteY356"/>
                      </a:cxn>
                      <a:cxn ang="0">
                        <a:pos x="connsiteX357" y="connsiteY357"/>
                      </a:cxn>
                      <a:cxn ang="0">
                        <a:pos x="connsiteX358" y="connsiteY358"/>
                      </a:cxn>
                      <a:cxn ang="0">
                        <a:pos x="connsiteX359" y="connsiteY359"/>
                      </a:cxn>
                      <a:cxn ang="0">
                        <a:pos x="connsiteX360" y="connsiteY360"/>
                      </a:cxn>
                      <a:cxn ang="0">
                        <a:pos x="connsiteX361" y="connsiteY361"/>
                      </a:cxn>
                      <a:cxn ang="0">
                        <a:pos x="connsiteX362" y="connsiteY362"/>
                      </a:cxn>
                      <a:cxn ang="0">
                        <a:pos x="connsiteX363" y="connsiteY363"/>
                      </a:cxn>
                      <a:cxn ang="0">
                        <a:pos x="connsiteX364" y="connsiteY364"/>
                      </a:cxn>
                      <a:cxn ang="0">
                        <a:pos x="connsiteX365" y="connsiteY365"/>
                      </a:cxn>
                      <a:cxn ang="0">
                        <a:pos x="connsiteX366" y="connsiteY366"/>
                      </a:cxn>
                      <a:cxn ang="0">
                        <a:pos x="connsiteX367" y="connsiteY367"/>
                      </a:cxn>
                      <a:cxn ang="0">
                        <a:pos x="connsiteX368" y="connsiteY368"/>
                      </a:cxn>
                      <a:cxn ang="0">
                        <a:pos x="connsiteX369" y="connsiteY369"/>
                      </a:cxn>
                      <a:cxn ang="0">
                        <a:pos x="connsiteX370" y="connsiteY370"/>
                      </a:cxn>
                      <a:cxn ang="0">
                        <a:pos x="connsiteX371" y="connsiteY371"/>
                      </a:cxn>
                      <a:cxn ang="0">
                        <a:pos x="connsiteX372" y="connsiteY372"/>
                      </a:cxn>
                    </a:cxnLst>
                    <a:rect l="l" t="t" r="r" b="b"/>
                    <a:pathLst>
                      <a:path w="2255603" h="1456709">
                        <a:moveTo>
                          <a:pt x="2224057" y="1112438"/>
                        </a:moveTo>
                        <a:cubicBezTo>
                          <a:pt x="2224057" y="1112438"/>
                          <a:pt x="2228538" y="1131640"/>
                          <a:pt x="2234298" y="1169405"/>
                        </a:cubicBezTo>
                        <a:cubicBezTo>
                          <a:pt x="2240059" y="1207170"/>
                          <a:pt x="2247649" y="1263588"/>
                          <a:pt x="2255604" y="1337380"/>
                        </a:cubicBezTo>
                        <a:lnTo>
                          <a:pt x="2255604" y="1339209"/>
                        </a:lnTo>
                        <a:lnTo>
                          <a:pt x="2254141" y="1338112"/>
                        </a:lnTo>
                        <a:cubicBezTo>
                          <a:pt x="2249669" y="1335551"/>
                          <a:pt x="2244000" y="1336639"/>
                          <a:pt x="2240791" y="1340672"/>
                        </a:cubicBezTo>
                        <a:cubicBezTo>
                          <a:pt x="2237161" y="1344750"/>
                          <a:pt x="2234308" y="1349459"/>
                          <a:pt x="2232378" y="1354571"/>
                        </a:cubicBezTo>
                        <a:cubicBezTo>
                          <a:pt x="2228638" y="1365589"/>
                          <a:pt x="2228007" y="1377422"/>
                          <a:pt x="2230550" y="1388769"/>
                        </a:cubicBezTo>
                        <a:cubicBezTo>
                          <a:pt x="2231372" y="1394713"/>
                          <a:pt x="2232561" y="1400657"/>
                          <a:pt x="2233201" y="1407057"/>
                        </a:cubicBezTo>
                        <a:cubicBezTo>
                          <a:pt x="2233448" y="1413568"/>
                          <a:pt x="2231994" y="1420024"/>
                          <a:pt x="2228995" y="1425803"/>
                        </a:cubicBezTo>
                        <a:cubicBezTo>
                          <a:pt x="2222759" y="1437626"/>
                          <a:pt x="2214282" y="1448123"/>
                          <a:pt x="2204032" y="1456709"/>
                        </a:cubicBezTo>
                        <a:lnTo>
                          <a:pt x="2204032" y="1456709"/>
                        </a:lnTo>
                        <a:lnTo>
                          <a:pt x="2203575" y="1456709"/>
                        </a:lnTo>
                        <a:lnTo>
                          <a:pt x="2087354" y="1449943"/>
                        </a:lnTo>
                        <a:lnTo>
                          <a:pt x="2085068" y="1449943"/>
                        </a:lnTo>
                        <a:lnTo>
                          <a:pt x="2086531" y="1448114"/>
                        </a:lnTo>
                        <a:lnTo>
                          <a:pt x="2137281" y="1386575"/>
                        </a:lnTo>
                        <a:lnTo>
                          <a:pt x="2137281" y="1387306"/>
                        </a:lnTo>
                        <a:cubicBezTo>
                          <a:pt x="2140207" y="1329333"/>
                          <a:pt x="2142676" y="1266789"/>
                          <a:pt x="2139932" y="1200495"/>
                        </a:cubicBezTo>
                        <a:cubicBezTo>
                          <a:pt x="2139932" y="1133378"/>
                          <a:pt x="2112043" y="1066443"/>
                          <a:pt x="2077204" y="1001247"/>
                        </a:cubicBezTo>
                        <a:cubicBezTo>
                          <a:pt x="2059831" y="968328"/>
                          <a:pt x="2039531" y="935958"/>
                          <a:pt x="2021517" y="901120"/>
                        </a:cubicBezTo>
                        <a:cubicBezTo>
                          <a:pt x="2012273" y="883344"/>
                          <a:pt x="2004126" y="865019"/>
                          <a:pt x="1997103" y="846256"/>
                        </a:cubicBezTo>
                        <a:cubicBezTo>
                          <a:pt x="1993628" y="837112"/>
                          <a:pt x="1990245" y="827328"/>
                          <a:pt x="1987136" y="817727"/>
                        </a:cubicBezTo>
                        <a:cubicBezTo>
                          <a:pt x="1984366" y="808007"/>
                          <a:pt x="1980818" y="798524"/>
                          <a:pt x="1976529" y="789380"/>
                        </a:cubicBezTo>
                        <a:cubicBezTo>
                          <a:pt x="1958241" y="752804"/>
                          <a:pt x="1925414" y="725372"/>
                          <a:pt x="1892221" y="698672"/>
                        </a:cubicBezTo>
                        <a:cubicBezTo>
                          <a:pt x="1860949" y="668954"/>
                          <a:pt x="1819892" y="652952"/>
                          <a:pt x="1778927" y="635944"/>
                        </a:cubicBezTo>
                        <a:lnTo>
                          <a:pt x="1780299" y="635944"/>
                        </a:lnTo>
                        <a:cubicBezTo>
                          <a:pt x="1762806" y="642646"/>
                          <a:pt x="1745186" y="649998"/>
                          <a:pt x="1727446" y="657981"/>
                        </a:cubicBezTo>
                        <a:cubicBezTo>
                          <a:pt x="1718302" y="662096"/>
                          <a:pt x="1709158" y="666119"/>
                          <a:pt x="1701112" y="670965"/>
                        </a:cubicBezTo>
                        <a:cubicBezTo>
                          <a:pt x="1692617" y="676040"/>
                          <a:pt x="1684808" y="682185"/>
                          <a:pt x="1677886" y="689253"/>
                        </a:cubicBezTo>
                        <a:cubicBezTo>
                          <a:pt x="1649969" y="719612"/>
                          <a:pt x="1626423" y="753709"/>
                          <a:pt x="1607934" y="790569"/>
                        </a:cubicBezTo>
                        <a:lnTo>
                          <a:pt x="1607934" y="791300"/>
                        </a:lnTo>
                        <a:lnTo>
                          <a:pt x="1607294" y="791300"/>
                        </a:lnTo>
                        <a:lnTo>
                          <a:pt x="1530759" y="822847"/>
                        </a:lnTo>
                        <a:cubicBezTo>
                          <a:pt x="1524358" y="825408"/>
                          <a:pt x="1517866" y="828151"/>
                          <a:pt x="1511557" y="830528"/>
                        </a:cubicBezTo>
                        <a:cubicBezTo>
                          <a:pt x="1505302" y="833253"/>
                          <a:pt x="1499203" y="836298"/>
                          <a:pt x="1493269" y="839672"/>
                        </a:cubicBezTo>
                        <a:cubicBezTo>
                          <a:pt x="1486941" y="843083"/>
                          <a:pt x="1480293" y="845872"/>
                          <a:pt x="1473426" y="847993"/>
                        </a:cubicBezTo>
                        <a:cubicBezTo>
                          <a:pt x="1466056" y="849301"/>
                          <a:pt x="1458457" y="848313"/>
                          <a:pt x="1451663" y="845159"/>
                        </a:cubicBezTo>
                        <a:cubicBezTo>
                          <a:pt x="1445263" y="842287"/>
                          <a:pt x="1438697" y="839819"/>
                          <a:pt x="1432004" y="837752"/>
                        </a:cubicBezTo>
                        <a:cubicBezTo>
                          <a:pt x="1425237" y="835923"/>
                          <a:pt x="1418288" y="834643"/>
                          <a:pt x="1411247" y="833363"/>
                        </a:cubicBezTo>
                        <a:cubicBezTo>
                          <a:pt x="1397257" y="830894"/>
                          <a:pt x="1382992" y="828974"/>
                          <a:pt x="1368636" y="827328"/>
                        </a:cubicBezTo>
                        <a:cubicBezTo>
                          <a:pt x="1340015" y="824127"/>
                          <a:pt x="1310846" y="821841"/>
                          <a:pt x="1281402" y="820104"/>
                        </a:cubicBezTo>
                        <a:cubicBezTo>
                          <a:pt x="1221692" y="816172"/>
                          <a:pt x="1164450" y="794775"/>
                          <a:pt x="1105106" y="780602"/>
                        </a:cubicBezTo>
                        <a:cubicBezTo>
                          <a:pt x="1090247" y="776889"/>
                          <a:pt x="1075159" y="774165"/>
                          <a:pt x="1059934" y="772464"/>
                        </a:cubicBezTo>
                        <a:cubicBezTo>
                          <a:pt x="1044838" y="770425"/>
                          <a:pt x="1029476" y="771741"/>
                          <a:pt x="1014946" y="776304"/>
                        </a:cubicBezTo>
                        <a:cubicBezTo>
                          <a:pt x="986362" y="788630"/>
                          <a:pt x="958838" y="803279"/>
                          <a:pt x="932650" y="820104"/>
                        </a:cubicBezTo>
                        <a:lnTo>
                          <a:pt x="933747" y="818367"/>
                        </a:lnTo>
                        <a:cubicBezTo>
                          <a:pt x="929788" y="862560"/>
                          <a:pt x="925792" y="907310"/>
                          <a:pt x="921769" y="952601"/>
                        </a:cubicBezTo>
                        <a:cubicBezTo>
                          <a:pt x="919757" y="975278"/>
                          <a:pt x="917718" y="998074"/>
                          <a:pt x="915642" y="1020998"/>
                        </a:cubicBezTo>
                        <a:cubicBezTo>
                          <a:pt x="914920" y="1032675"/>
                          <a:pt x="912679" y="1044196"/>
                          <a:pt x="908967" y="1055288"/>
                        </a:cubicBezTo>
                        <a:cubicBezTo>
                          <a:pt x="905209" y="1066553"/>
                          <a:pt x="900564" y="1077499"/>
                          <a:pt x="895068" y="1088023"/>
                        </a:cubicBezTo>
                        <a:cubicBezTo>
                          <a:pt x="889371" y="1098091"/>
                          <a:pt x="884296" y="1108506"/>
                          <a:pt x="879889" y="1119204"/>
                        </a:cubicBezTo>
                        <a:cubicBezTo>
                          <a:pt x="876149" y="1130086"/>
                          <a:pt x="873991" y="1141452"/>
                          <a:pt x="873488" y="1152946"/>
                        </a:cubicBezTo>
                        <a:cubicBezTo>
                          <a:pt x="872848" y="1164559"/>
                          <a:pt x="872940" y="1176446"/>
                          <a:pt x="872025" y="1188333"/>
                        </a:cubicBezTo>
                        <a:cubicBezTo>
                          <a:pt x="871111" y="1200220"/>
                          <a:pt x="869831" y="1211833"/>
                          <a:pt x="869282" y="1223720"/>
                        </a:cubicBezTo>
                        <a:cubicBezTo>
                          <a:pt x="866630" y="1271178"/>
                          <a:pt x="865167" y="1319092"/>
                          <a:pt x="863704" y="1367373"/>
                        </a:cubicBezTo>
                        <a:lnTo>
                          <a:pt x="863704" y="1368744"/>
                        </a:lnTo>
                        <a:lnTo>
                          <a:pt x="862515" y="1369476"/>
                        </a:lnTo>
                        <a:lnTo>
                          <a:pt x="842582" y="1380631"/>
                        </a:lnTo>
                        <a:lnTo>
                          <a:pt x="842582" y="1380631"/>
                        </a:lnTo>
                        <a:cubicBezTo>
                          <a:pt x="836190" y="1387352"/>
                          <a:pt x="830941" y="1395079"/>
                          <a:pt x="827037" y="1403491"/>
                        </a:cubicBezTo>
                        <a:cubicBezTo>
                          <a:pt x="822465" y="1412635"/>
                          <a:pt x="817893" y="1421779"/>
                          <a:pt x="814144" y="1430923"/>
                        </a:cubicBezTo>
                        <a:lnTo>
                          <a:pt x="813595" y="1432386"/>
                        </a:lnTo>
                        <a:lnTo>
                          <a:pt x="811949" y="1432386"/>
                        </a:lnTo>
                        <a:lnTo>
                          <a:pt x="686219" y="1434764"/>
                        </a:lnTo>
                        <a:lnTo>
                          <a:pt x="682562" y="1434764"/>
                        </a:lnTo>
                        <a:lnTo>
                          <a:pt x="683842" y="1431472"/>
                        </a:lnTo>
                        <a:cubicBezTo>
                          <a:pt x="693242" y="1408045"/>
                          <a:pt x="706199" y="1386209"/>
                          <a:pt x="722247" y="1366732"/>
                        </a:cubicBezTo>
                        <a:cubicBezTo>
                          <a:pt x="730467" y="1356884"/>
                          <a:pt x="739456" y="1347713"/>
                          <a:pt x="749130" y="1339300"/>
                        </a:cubicBezTo>
                        <a:cubicBezTo>
                          <a:pt x="753976" y="1335003"/>
                          <a:pt x="759097" y="1330888"/>
                          <a:pt x="764400" y="1327047"/>
                        </a:cubicBezTo>
                        <a:cubicBezTo>
                          <a:pt x="765406" y="1326133"/>
                          <a:pt x="767601" y="1324761"/>
                          <a:pt x="767601" y="1324396"/>
                        </a:cubicBezTo>
                        <a:cubicBezTo>
                          <a:pt x="768360" y="1323253"/>
                          <a:pt x="768972" y="1322027"/>
                          <a:pt x="769430" y="1320738"/>
                        </a:cubicBezTo>
                        <a:cubicBezTo>
                          <a:pt x="770518" y="1317757"/>
                          <a:pt x="771405" y="1314703"/>
                          <a:pt x="772081" y="1311594"/>
                        </a:cubicBezTo>
                        <a:cubicBezTo>
                          <a:pt x="777842" y="1286448"/>
                          <a:pt x="781225" y="1260205"/>
                          <a:pt x="784243" y="1233870"/>
                        </a:cubicBezTo>
                        <a:cubicBezTo>
                          <a:pt x="787260" y="1207535"/>
                          <a:pt x="790095" y="1181018"/>
                          <a:pt x="792472" y="1154317"/>
                        </a:cubicBezTo>
                        <a:lnTo>
                          <a:pt x="792472" y="1155415"/>
                        </a:lnTo>
                        <a:cubicBezTo>
                          <a:pt x="787032" y="1137191"/>
                          <a:pt x="783027" y="1118573"/>
                          <a:pt x="780494" y="1099728"/>
                        </a:cubicBezTo>
                        <a:cubicBezTo>
                          <a:pt x="777568" y="1080790"/>
                          <a:pt x="775620" y="1061716"/>
                          <a:pt x="774642" y="1042578"/>
                        </a:cubicBezTo>
                        <a:cubicBezTo>
                          <a:pt x="772539" y="1004081"/>
                          <a:pt x="771716" y="965219"/>
                          <a:pt x="767967" y="926174"/>
                        </a:cubicBezTo>
                        <a:lnTo>
                          <a:pt x="767967" y="922517"/>
                        </a:lnTo>
                        <a:lnTo>
                          <a:pt x="767967" y="920688"/>
                        </a:lnTo>
                        <a:lnTo>
                          <a:pt x="767967" y="919042"/>
                        </a:lnTo>
                        <a:lnTo>
                          <a:pt x="767967" y="919042"/>
                        </a:lnTo>
                        <a:cubicBezTo>
                          <a:pt x="767418" y="919042"/>
                          <a:pt x="769155" y="922060"/>
                          <a:pt x="770984" y="921237"/>
                        </a:cubicBezTo>
                        <a:lnTo>
                          <a:pt x="764858" y="924071"/>
                        </a:lnTo>
                        <a:cubicBezTo>
                          <a:pt x="760331" y="926385"/>
                          <a:pt x="755659" y="928406"/>
                          <a:pt x="750867" y="930106"/>
                        </a:cubicBezTo>
                        <a:cubicBezTo>
                          <a:pt x="740845" y="931816"/>
                          <a:pt x="730650" y="932301"/>
                          <a:pt x="720509" y="931569"/>
                        </a:cubicBezTo>
                        <a:cubicBezTo>
                          <a:pt x="700575" y="930838"/>
                          <a:pt x="680733" y="929192"/>
                          <a:pt x="660799" y="928278"/>
                        </a:cubicBezTo>
                        <a:cubicBezTo>
                          <a:pt x="650832" y="927820"/>
                          <a:pt x="640865" y="927546"/>
                          <a:pt x="630898" y="927638"/>
                        </a:cubicBezTo>
                        <a:cubicBezTo>
                          <a:pt x="620766" y="928415"/>
                          <a:pt x="610580" y="928415"/>
                          <a:pt x="600448" y="927638"/>
                        </a:cubicBezTo>
                        <a:cubicBezTo>
                          <a:pt x="579810" y="925315"/>
                          <a:pt x="560132" y="917625"/>
                          <a:pt x="543390" y="905326"/>
                        </a:cubicBezTo>
                        <a:lnTo>
                          <a:pt x="545584" y="905875"/>
                        </a:lnTo>
                        <a:lnTo>
                          <a:pt x="498218" y="914836"/>
                        </a:lnTo>
                        <a:lnTo>
                          <a:pt x="498218" y="914836"/>
                        </a:lnTo>
                        <a:cubicBezTo>
                          <a:pt x="481019" y="920258"/>
                          <a:pt x="464596" y="927912"/>
                          <a:pt x="449390" y="937604"/>
                        </a:cubicBezTo>
                        <a:cubicBezTo>
                          <a:pt x="441745" y="942469"/>
                          <a:pt x="434549" y="948001"/>
                          <a:pt x="427901" y="954155"/>
                        </a:cubicBezTo>
                        <a:cubicBezTo>
                          <a:pt x="421391" y="960547"/>
                          <a:pt x="415593" y="967624"/>
                          <a:pt x="410619" y="975278"/>
                        </a:cubicBezTo>
                        <a:cubicBezTo>
                          <a:pt x="400414" y="990740"/>
                          <a:pt x="391929" y="1007263"/>
                          <a:pt x="385290" y="1024564"/>
                        </a:cubicBezTo>
                        <a:cubicBezTo>
                          <a:pt x="378432" y="1041938"/>
                          <a:pt x="372306" y="1060134"/>
                          <a:pt x="364350" y="1077416"/>
                        </a:cubicBezTo>
                        <a:cubicBezTo>
                          <a:pt x="356395" y="1094698"/>
                          <a:pt x="349537" y="1112438"/>
                          <a:pt x="342862" y="1130360"/>
                        </a:cubicBezTo>
                        <a:cubicBezTo>
                          <a:pt x="339387" y="1139504"/>
                          <a:pt x="336735" y="1148648"/>
                          <a:pt x="332438" y="1157335"/>
                        </a:cubicBezTo>
                        <a:cubicBezTo>
                          <a:pt x="328140" y="1166022"/>
                          <a:pt x="323294" y="1174617"/>
                          <a:pt x="318813" y="1183029"/>
                        </a:cubicBezTo>
                        <a:cubicBezTo>
                          <a:pt x="299611" y="1216679"/>
                          <a:pt x="279037" y="1249598"/>
                          <a:pt x="258188" y="1282425"/>
                        </a:cubicBezTo>
                        <a:lnTo>
                          <a:pt x="251513" y="1292849"/>
                        </a:lnTo>
                        <a:lnTo>
                          <a:pt x="251513" y="1292026"/>
                        </a:lnTo>
                        <a:cubicBezTo>
                          <a:pt x="250233" y="1299341"/>
                          <a:pt x="249044" y="1306656"/>
                          <a:pt x="247764" y="1313972"/>
                        </a:cubicBezTo>
                        <a:lnTo>
                          <a:pt x="245844" y="1324853"/>
                        </a:lnTo>
                        <a:cubicBezTo>
                          <a:pt x="245369" y="1328840"/>
                          <a:pt x="244189" y="1332708"/>
                          <a:pt x="242369" y="1336283"/>
                        </a:cubicBezTo>
                        <a:cubicBezTo>
                          <a:pt x="238282" y="1342867"/>
                          <a:pt x="232942" y="1348591"/>
                          <a:pt x="226642" y="1353108"/>
                        </a:cubicBezTo>
                        <a:cubicBezTo>
                          <a:pt x="220854" y="1357634"/>
                          <a:pt x="214736" y="1361722"/>
                          <a:pt x="208354" y="1365361"/>
                        </a:cubicBezTo>
                        <a:cubicBezTo>
                          <a:pt x="201953" y="1369018"/>
                          <a:pt x="195369" y="1372310"/>
                          <a:pt x="188786" y="1375328"/>
                        </a:cubicBezTo>
                        <a:lnTo>
                          <a:pt x="183848" y="1377614"/>
                        </a:lnTo>
                        <a:lnTo>
                          <a:pt x="181105" y="1378711"/>
                        </a:lnTo>
                        <a:cubicBezTo>
                          <a:pt x="179770" y="1379168"/>
                          <a:pt x="178325" y="1379168"/>
                          <a:pt x="176990" y="1378711"/>
                        </a:cubicBezTo>
                        <a:cubicBezTo>
                          <a:pt x="174201" y="1377916"/>
                          <a:pt x="172198" y="1375474"/>
                          <a:pt x="171961" y="1372585"/>
                        </a:cubicBezTo>
                        <a:lnTo>
                          <a:pt x="171961" y="1325127"/>
                        </a:lnTo>
                        <a:lnTo>
                          <a:pt x="176441" y="1326865"/>
                        </a:lnTo>
                        <a:lnTo>
                          <a:pt x="139134" y="1368013"/>
                        </a:lnTo>
                        <a:lnTo>
                          <a:pt x="134470" y="1373133"/>
                        </a:lnTo>
                        <a:cubicBezTo>
                          <a:pt x="132843" y="1375136"/>
                          <a:pt x="130931" y="1376891"/>
                          <a:pt x="128801" y="1378345"/>
                        </a:cubicBezTo>
                        <a:cubicBezTo>
                          <a:pt x="126469" y="1379817"/>
                          <a:pt x="123781" y="1380631"/>
                          <a:pt x="121028" y="1380723"/>
                        </a:cubicBezTo>
                        <a:cubicBezTo>
                          <a:pt x="118102" y="1380723"/>
                          <a:pt x="116182" y="1380266"/>
                          <a:pt x="113713" y="1380083"/>
                        </a:cubicBezTo>
                        <a:cubicBezTo>
                          <a:pt x="104569" y="1379168"/>
                          <a:pt x="95425" y="1378071"/>
                          <a:pt x="86281" y="1376699"/>
                        </a:cubicBezTo>
                        <a:cubicBezTo>
                          <a:pt x="77037" y="1375483"/>
                          <a:pt x="67884" y="1373709"/>
                          <a:pt x="58849" y="1371396"/>
                        </a:cubicBezTo>
                        <a:cubicBezTo>
                          <a:pt x="53802" y="1370481"/>
                          <a:pt x="49111" y="1368168"/>
                          <a:pt x="45316" y="1364721"/>
                        </a:cubicBezTo>
                        <a:cubicBezTo>
                          <a:pt x="42033" y="1360752"/>
                          <a:pt x="40049" y="1355869"/>
                          <a:pt x="39647" y="1350730"/>
                        </a:cubicBezTo>
                        <a:cubicBezTo>
                          <a:pt x="38842" y="1341294"/>
                          <a:pt x="39519" y="1331793"/>
                          <a:pt x="41659" y="1322567"/>
                        </a:cubicBezTo>
                        <a:cubicBezTo>
                          <a:pt x="44073" y="1313807"/>
                          <a:pt x="46029" y="1304928"/>
                          <a:pt x="47511" y="1295958"/>
                        </a:cubicBezTo>
                        <a:cubicBezTo>
                          <a:pt x="49797" y="1259382"/>
                          <a:pt x="48791" y="1222806"/>
                          <a:pt x="48425" y="1186779"/>
                        </a:cubicBezTo>
                        <a:cubicBezTo>
                          <a:pt x="48059" y="1150751"/>
                          <a:pt x="46779" y="1114267"/>
                          <a:pt x="46048" y="1078239"/>
                        </a:cubicBezTo>
                        <a:cubicBezTo>
                          <a:pt x="45719" y="1074225"/>
                          <a:pt x="43999" y="1070439"/>
                          <a:pt x="41201" y="1067541"/>
                        </a:cubicBezTo>
                        <a:cubicBezTo>
                          <a:pt x="38037" y="1064011"/>
                          <a:pt x="35358" y="1060079"/>
                          <a:pt x="33246" y="1055836"/>
                        </a:cubicBezTo>
                        <a:cubicBezTo>
                          <a:pt x="29552" y="1047369"/>
                          <a:pt x="26973" y="1038454"/>
                          <a:pt x="25565" y="1029319"/>
                        </a:cubicBezTo>
                        <a:cubicBezTo>
                          <a:pt x="23361" y="1011415"/>
                          <a:pt x="22136" y="993410"/>
                          <a:pt x="21908" y="975369"/>
                        </a:cubicBezTo>
                        <a:cubicBezTo>
                          <a:pt x="20765" y="957740"/>
                          <a:pt x="16558" y="940439"/>
                          <a:pt x="9472" y="924254"/>
                        </a:cubicBezTo>
                        <a:cubicBezTo>
                          <a:pt x="2065" y="907512"/>
                          <a:pt x="-1081" y="889196"/>
                          <a:pt x="328" y="870945"/>
                        </a:cubicBezTo>
                        <a:cubicBezTo>
                          <a:pt x="2787" y="852858"/>
                          <a:pt x="9325" y="835567"/>
                          <a:pt x="19439" y="820378"/>
                        </a:cubicBezTo>
                        <a:cubicBezTo>
                          <a:pt x="22365" y="816830"/>
                          <a:pt x="25611" y="813557"/>
                          <a:pt x="29131" y="810594"/>
                        </a:cubicBezTo>
                        <a:cubicBezTo>
                          <a:pt x="32615" y="807412"/>
                          <a:pt x="36638" y="804870"/>
                          <a:pt x="41018" y="803096"/>
                        </a:cubicBezTo>
                        <a:cubicBezTo>
                          <a:pt x="49431" y="799868"/>
                          <a:pt x="58173" y="797537"/>
                          <a:pt x="67079" y="796147"/>
                        </a:cubicBezTo>
                        <a:cubicBezTo>
                          <a:pt x="76250" y="794748"/>
                          <a:pt x="85623" y="795406"/>
                          <a:pt x="94511" y="798067"/>
                        </a:cubicBezTo>
                        <a:cubicBezTo>
                          <a:pt x="98918" y="799484"/>
                          <a:pt x="103088" y="801587"/>
                          <a:pt x="106855" y="804285"/>
                        </a:cubicBezTo>
                        <a:cubicBezTo>
                          <a:pt x="108693" y="805565"/>
                          <a:pt x="110458" y="806937"/>
                          <a:pt x="112159" y="808400"/>
                        </a:cubicBezTo>
                        <a:cubicBezTo>
                          <a:pt x="113439" y="809314"/>
                          <a:pt x="112616" y="808948"/>
                          <a:pt x="112890" y="808948"/>
                        </a:cubicBezTo>
                        <a:cubicBezTo>
                          <a:pt x="113585" y="808637"/>
                          <a:pt x="114225" y="808244"/>
                          <a:pt x="114811" y="807760"/>
                        </a:cubicBezTo>
                        <a:cubicBezTo>
                          <a:pt x="121028" y="802365"/>
                          <a:pt x="127246" y="795598"/>
                          <a:pt x="134196" y="790112"/>
                        </a:cubicBezTo>
                        <a:cubicBezTo>
                          <a:pt x="137671" y="787524"/>
                          <a:pt x="140752" y="784442"/>
                          <a:pt x="143340" y="780968"/>
                        </a:cubicBezTo>
                        <a:cubicBezTo>
                          <a:pt x="145900" y="777402"/>
                          <a:pt x="148460" y="774018"/>
                          <a:pt x="150929" y="770452"/>
                        </a:cubicBezTo>
                        <a:cubicBezTo>
                          <a:pt x="189608" y="712571"/>
                          <a:pt x="224996" y="652952"/>
                          <a:pt x="260657" y="594339"/>
                        </a:cubicBezTo>
                        <a:lnTo>
                          <a:pt x="312778" y="506465"/>
                        </a:lnTo>
                        <a:lnTo>
                          <a:pt x="338290" y="462665"/>
                        </a:lnTo>
                        <a:cubicBezTo>
                          <a:pt x="346830" y="448282"/>
                          <a:pt x="354639" y="433477"/>
                          <a:pt x="361699" y="418317"/>
                        </a:cubicBezTo>
                        <a:cubicBezTo>
                          <a:pt x="375689" y="388050"/>
                          <a:pt x="384559" y="355863"/>
                          <a:pt x="395806" y="324591"/>
                        </a:cubicBezTo>
                        <a:cubicBezTo>
                          <a:pt x="401411" y="309046"/>
                          <a:pt x="407793" y="293785"/>
                          <a:pt x="414917" y="278871"/>
                        </a:cubicBezTo>
                        <a:cubicBezTo>
                          <a:pt x="418391" y="271281"/>
                          <a:pt x="422323" y="264057"/>
                          <a:pt x="426164" y="256651"/>
                        </a:cubicBezTo>
                        <a:cubicBezTo>
                          <a:pt x="430343" y="249454"/>
                          <a:pt x="435043" y="242578"/>
                          <a:pt x="440246" y="236077"/>
                        </a:cubicBezTo>
                        <a:cubicBezTo>
                          <a:pt x="461707" y="211269"/>
                          <a:pt x="486660" y="189708"/>
                          <a:pt x="514312" y="172069"/>
                        </a:cubicBezTo>
                        <a:cubicBezTo>
                          <a:pt x="541232" y="154189"/>
                          <a:pt x="569231" y="138003"/>
                          <a:pt x="598162" y="123606"/>
                        </a:cubicBezTo>
                        <a:cubicBezTo>
                          <a:pt x="626783" y="109158"/>
                          <a:pt x="655770" y="96174"/>
                          <a:pt x="685305" y="84561"/>
                        </a:cubicBezTo>
                        <a:cubicBezTo>
                          <a:pt x="714666" y="73293"/>
                          <a:pt x="744604" y="63617"/>
                          <a:pt x="775007" y="55574"/>
                        </a:cubicBezTo>
                        <a:cubicBezTo>
                          <a:pt x="834315" y="39212"/>
                          <a:pt x="894401" y="25845"/>
                          <a:pt x="955053" y="15523"/>
                        </a:cubicBezTo>
                        <a:cubicBezTo>
                          <a:pt x="969957" y="12963"/>
                          <a:pt x="984954" y="10951"/>
                          <a:pt x="999950" y="9306"/>
                        </a:cubicBezTo>
                        <a:cubicBezTo>
                          <a:pt x="1014946" y="7660"/>
                          <a:pt x="1029942" y="6928"/>
                          <a:pt x="1044847" y="6197"/>
                        </a:cubicBezTo>
                        <a:cubicBezTo>
                          <a:pt x="1074565" y="4642"/>
                          <a:pt x="1104191" y="3545"/>
                          <a:pt x="1133544" y="2630"/>
                        </a:cubicBezTo>
                        <a:cubicBezTo>
                          <a:pt x="1192157" y="802"/>
                          <a:pt x="1249947" y="-296"/>
                          <a:pt x="1306731" y="70"/>
                        </a:cubicBezTo>
                        <a:cubicBezTo>
                          <a:pt x="1362555" y="-283"/>
                          <a:pt x="1418361" y="2434"/>
                          <a:pt x="1473883" y="8208"/>
                        </a:cubicBezTo>
                        <a:cubicBezTo>
                          <a:pt x="1528107" y="15249"/>
                          <a:pt x="1581600" y="20004"/>
                          <a:pt x="1634086" y="21559"/>
                        </a:cubicBezTo>
                        <a:cubicBezTo>
                          <a:pt x="1647254" y="21559"/>
                          <a:pt x="1660147" y="21559"/>
                          <a:pt x="1673223" y="21559"/>
                        </a:cubicBezTo>
                        <a:lnTo>
                          <a:pt x="1711993" y="19821"/>
                        </a:lnTo>
                        <a:cubicBezTo>
                          <a:pt x="1737779" y="18845"/>
                          <a:pt x="1763291" y="18114"/>
                          <a:pt x="1788528" y="17627"/>
                        </a:cubicBezTo>
                        <a:cubicBezTo>
                          <a:pt x="1838912" y="16895"/>
                          <a:pt x="1888381" y="16987"/>
                          <a:pt x="1936478" y="20827"/>
                        </a:cubicBezTo>
                        <a:cubicBezTo>
                          <a:pt x="1983652" y="23224"/>
                          <a:pt x="2030223" y="32464"/>
                          <a:pt x="2074736" y="48259"/>
                        </a:cubicBezTo>
                        <a:cubicBezTo>
                          <a:pt x="2080048" y="50700"/>
                          <a:pt x="2085059" y="53770"/>
                          <a:pt x="2089640" y="57403"/>
                        </a:cubicBezTo>
                        <a:cubicBezTo>
                          <a:pt x="2094112" y="61040"/>
                          <a:pt x="2098272" y="65047"/>
                          <a:pt x="2102076" y="69382"/>
                        </a:cubicBezTo>
                        <a:cubicBezTo>
                          <a:pt x="2109291" y="78201"/>
                          <a:pt x="2115234" y="87989"/>
                          <a:pt x="2119724" y="98460"/>
                        </a:cubicBezTo>
                        <a:cubicBezTo>
                          <a:pt x="2128402" y="118881"/>
                          <a:pt x="2134126" y="140432"/>
                          <a:pt x="2136732" y="162468"/>
                        </a:cubicBezTo>
                        <a:cubicBezTo>
                          <a:pt x="2139676" y="183672"/>
                          <a:pt x="2140774" y="205088"/>
                          <a:pt x="2140024" y="226476"/>
                        </a:cubicBezTo>
                        <a:cubicBezTo>
                          <a:pt x="2138195" y="247598"/>
                          <a:pt x="2135177" y="268081"/>
                          <a:pt x="2132343" y="288289"/>
                        </a:cubicBezTo>
                        <a:cubicBezTo>
                          <a:pt x="2129508" y="308497"/>
                          <a:pt x="2126491" y="328248"/>
                          <a:pt x="2123199" y="347725"/>
                        </a:cubicBezTo>
                        <a:cubicBezTo>
                          <a:pt x="2121919" y="367412"/>
                          <a:pt x="2120666" y="386770"/>
                          <a:pt x="2119450" y="405789"/>
                        </a:cubicBezTo>
                        <a:cubicBezTo>
                          <a:pt x="2115152" y="482050"/>
                          <a:pt x="2112317" y="553008"/>
                          <a:pt x="2114329" y="618296"/>
                        </a:cubicBezTo>
                        <a:cubicBezTo>
                          <a:pt x="2114329" y="683950"/>
                          <a:pt x="2135726" y="741100"/>
                          <a:pt x="2157763" y="789654"/>
                        </a:cubicBezTo>
                        <a:cubicBezTo>
                          <a:pt x="2168736" y="814069"/>
                          <a:pt x="2179800" y="836929"/>
                          <a:pt x="2188487" y="859149"/>
                        </a:cubicBezTo>
                        <a:cubicBezTo>
                          <a:pt x="2196214" y="880052"/>
                          <a:pt x="2201344" y="901824"/>
                          <a:pt x="2203757" y="923980"/>
                        </a:cubicBezTo>
                        <a:cubicBezTo>
                          <a:pt x="2208970" y="964945"/>
                          <a:pt x="2210798" y="999875"/>
                          <a:pt x="2213450" y="1027947"/>
                        </a:cubicBezTo>
                        <a:cubicBezTo>
                          <a:pt x="2216102" y="1056019"/>
                          <a:pt x="2218479" y="1077325"/>
                          <a:pt x="2220765" y="1091955"/>
                        </a:cubicBezTo>
                        <a:cubicBezTo>
                          <a:pt x="2223051" y="1106586"/>
                          <a:pt x="2224057" y="1111889"/>
                          <a:pt x="2224331" y="1113535"/>
                        </a:cubicBezTo>
                        <a:cubicBezTo>
                          <a:pt x="2218543" y="1085445"/>
                          <a:pt x="2214575" y="1057007"/>
                          <a:pt x="2212444" y="1028404"/>
                        </a:cubicBezTo>
                        <a:cubicBezTo>
                          <a:pt x="2209610" y="1000332"/>
                          <a:pt x="2207598" y="965402"/>
                          <a:pt x="2202294" y="924528"/>
                        </a:cubicBezTo>
                        <a:cubicBezTo>
                          <a:pt x="2199807" y="902638"/>
                          <a:pt x="2194613" y="881140"/>
                          <a:pt x="2186841" y="860520"/>
                        </a:cubicBezTo>
                        <a:cubicBezTo>
                          <a:pt x="2178154" y="838392"/>
                          <a:pt x="2166999" y="815624"/>
                          <a:pt x="2156026" y="791209"/>
                        </a:cubicBezTo>
                        <a:cubicBezTo>
                          <a:pt x="2144001" y="765487"/>
                          <a:pt x="2133861" y="738933"/>
                          <a:pt x="2125668" y="711748"/>
                        </a:cubicBezTo>
                        <a:cubicBezTo>
                          <a:pt x="2121370" y="697053"/>
                          <a:pt x="2118069" y="682085"/>
                          <a:pt x="2115792" y="666942"/>
                        </a:cubicBezTo>
                        <a:cubicBezTo>
                          <a:pt x="2113662" y="651077"/>
                          <a:pt x="2112382" y="635121"/>
                          <a:pt x="2111952" y="619119"/>
                        </a:cubicBezTo>
                        <a:cubicBezTo>
                          <a:pt x="2109757" y="553739"/>
                          <a:pt x="2112500" y="482599"/>
                          <a:pt x="2116615" y="406429"/>
                        </a:cubicBezTo>
                        <a:cubicBezTo>
                          <a:pt x="2117804" y="387319"/>
                          <a:pt x="2119084" y="367933"/>
                          <a:pt x="2120273" y="348274"/>
                        </a:cubicBezTo>
                        <a:cubicBezTo>
                          <a:pt x="2123199" y="328705"/>
                          <a:pt x="2126033" y="308772"/>
                          <a:pt x="2129417" y="288563"/>
                        </a:cubicBezTo>
                        <a:cubicBezTo>
                          <a:pt x="2132800" y="268355"/>
                          <a:pt x="2135177" y="247873"/>
                          <a:pt x="2136915" y="227024"/>
                        </a:cubicBezTo>
                        <a:cubicBezTo>
                          <a:pt x="2137610" y="205636"/>
                          <a:pt x="2136512" y="184221"/>
                          <a:pt x="2133623" y="163016"/>
                        </a:cubicBezTo>
                        <a:cubicBezTo>
                          <a:pt x="2130990" y="141322"/>
                          <a:pt x="2125293" y="120111"/>
                          <a:pt x="2116707" y="100014"/>
                        </a:cubicBezTo>
                        <a:cubicBezTo>
                          <a:pt x="2108788" y="79027"/>
                          <a:pt x="2093289" y="61768"/>
                          <a:pt x="2073273" y="51642"/>
                        </a:cubicBezTo>
                        <a:cubicBezTo>
                          <a:pt x="2029125" y="35895"/>
                          <a:pt x="1982921" y="26654"/>
                          <a:pt x="1936113" y="24210"/>
                        </a:cubicBezTo>
                        <a:cubicBezTo>
                          <a:pt x="1888198" y="20461"/>
                          <a:pt x="1838820" y="20370"/>
                          <a:pt x="1788437" y="21193"/>
                        </a:cubicBezTo>
                        <a:cubicBezTo>
                          <a:pt x="1763291" y="21193"/>
                          <a:pt x="1737779" y="22473"/>
                          <a:pt x="1712085" y="23479"/>
                        </a:cubicBezTo>
                        <a:lnTo>
                          <a:pt x="1673223" y="25216"/>
                        </a:lnTo>
                        <a:cubicBezTo>
                          <a:pt x="1660329" y="26039"/>
                          <a:pt x="1647071" y="26131"/>
                          <a:pt x="1633903" y="25216"/>
                        </a:cubicBezTo>
                        <a:cubicBezTo>
                          <a:pt x="1581234" y="23753"/>
                          <a:pt x="1527650" y="18998"/>
                          <a:pt x="1473243" y="12049"/>
                        </a:cubicBezTo>
                        <a:cubicBezTo>
                          <a:pt x="1417895" y="6329"/>
                          <a:pt x="1362281" y="3674"/>
                          <a:pt x="1306640" y="4093"/>
                        </a:cubicBezTo>
                        <a:cubicBezTo>
                          <a:pt x="1249855" y="4093"/>
                          <a:pt x="1192157" y="4916"/>
                          <a:pt x="1133544" y="6745"/>
                        </a:cubicBezTo>
                        <a:cubicBezTo>
                          <a:pt x="1104283" y="7751"/>
                          <a:pt x="1074748" y="8848"/>
                          <a:pt x="1044938" y="10403"/>
                        </a:cubicBezTo>
                        <a:cubicBezTo>
                          <a:pt x="1030125" y="11134"/>
                          <a:pt x="1015129" y="12049"/>
                          <a:pt x="1000316" y="13512"/>
                        </a:cubicBezTo>
                        <a:cubicBezTo>
                          <a:pt x="985502" y="14975"/>
                          <a:pt x="970506" y="17261"/>
                          <a:pt x="955601" y="19730"/>
                        </a:cubicBezTo>
                        <a:cubicBezTo>
                          <a:pt x="896074" y="29697"/>
                          <a:pt x="836181" y="43413"/>
                          <a:pt x="776105" y="59780"/>
                        </a:cubicBezTo>
                        <a:cubicBezTo>
                          <a:pt x="745865" y="67835"/>
                          <a:pt x="716074" y="77480"/>
                          <a:pt x="686859" y="88675"/>
                        </a:cubicBezTo>
                        <a:cubicBezTo>
                          <a:pt x="657598" y="100105"/>
                          <a:pt x="628612" y="113181"/>
                          <a:pt x="600174" y="127537"/>
                        </a:cubicBezTo>
                        <a:cubicBezTo>
                          <a:pt x="571471" y="141927"/>
                          <a:pt x="543655" y="158024"/>
                          <a:pt x="516872" y="175726"/>
                        </a:cubicBezTo>
                        <a:cubicBezTo>
                          <a:pt x="489532" y="193210"/>
                          <a:pt x="464889" y="214588"/>
                          <a:pt x="443720" y="239186"/>
                        </a:cubicBezTo>
                        <a:cubicBezTo>
                          <a:pt x="438673" y="245440"/>
                          <a:pt x="434119" y="252070"/>
                          <a:pt x="430096" y="259028"/>
                        </a:cubicBezTo>
                        <a:cubicBezTo>
                          <a:pt x="426347" y="266343"/>
                          <a:pt x="422415" y="273567"/>
                          <a:pt x="419031" y="280974"/>
                        </a:cubicBezTo>
                        <a:cubicBezTo>
                          <a:pt x="411927" y="295869"/>
                          <a:pt x="405608" y="311131"/>
                          <a:pt x="400103" y="326694"/>
                        </a:cubicBezTo>
                        <a:cubicBezTo>
                          <a:pt x="388856" y="357783"/>
                          <a:pt x="379987" y="390153"/>
                          <a:pt x="365813" y="420877"/>
                        </a:cubicBezTo>
                        <a:cubicBezTo>
                          <a:pt x="358736" y="436211"/>
                          <a:pt x="350863" y="451171"/>
                          <a:pt x="342222" y="465683"/>
                        </a:cubicBezTo>
                        <a:cubicBezTo>
                          <a:pt x="333718" y="480313"/>
                          <a:pt x="325214" y="494852"/>
                          <a:pt x="316710" y="509574"/>
                        </a:cubicBezTo>
                        <a:lnTo>
                          <a:pt x="264589" y="597448"/>
                        </a:lnTo>
                        <a:cubicBezTo>
                          <a:pt x="229202" y="656152"/>
                          <a:pt x="193906" y="715588"/>
                          <a:pt x="154861" y="773835"/>
                        </a:cubicBezTo>
                        <a:cubicBezTo>
                          <a:pt x="152392" y="777493"/>
                          <a:pt x="149741" y="780968"/>
                          <a:pt x="147180" y="784534"/>
                        </a:cubicBezTo>
                        <a:cubicBezTo>
                          <a:pt x="144428" y="788182"/>
                          <a:pt x="141200" y="791438"/>
                          <a:pt x="137579" y="794226"/>
                        </a:cubicBezTo>
                        <a:cubicBezTo>
                          <a:pt x="130721" y="799622"/>
                          <a:pt x="125143" y="805839"/>
                          <a:pt x="118102" y="811966"/>
                        </a:cubicBezTo>
                        <a:cubicBezTo>
                          <a:pt x="117023" y="812889"/>
                          <a:pt x="115789" y="813603"/>
                          <a:pt x="114445" y="814069"/>
                        </a:cubicBezTo>
                        <a:cubicBezTo>
                          <a:pt x="113375" y="814435"/>
                          <a:pt x="112223" y="814435"/>
                          <a:pt x="111153" y="814069"/>
                        </a:cubicBezTo>
                        <a:cubicBezTo>
                          <a:pt x="110449" y="813740"/>
                          <a:pt x="109800" y="813310"/>
                          <a:pt x="109233" y="812789"/>
                        </a:cubicBezTo>
                        <a:cubicBezTo>
                          <a:pt x="107633" y="811390"/>
                          <a:pt x="105950" y="810073"/>
                          <a:pt x="104204" y="808857"/>
                        </a:cubicBezTo>
                        <a:cubicBezTo>
                          <a:pt x="100829" y="806425"/>
                          <a:pt x="97099" y="804541"/>
                          <a:pt x="93139" y="803279"/>
                        </a:cubicBezTo>
                        <a:cubicBezTo>
                          <a:pt x="85010" y="800902"/>
                          <a:pt x="76451" y="800335"/>
                          <a:pt x="68085" y="801633"/>
                        </a:cubicBezTo>
                        <a:cubicBezTo>
                          <a:pt x="59572" y="802922"/>
                          <a:pt x="51223" y="805163"/>
                          <a:pt x="43213" y="808308"/>
                        </a:cubicBezTo>
                        <a:cubicBezTo>
                          <a:pt x="35651" y="811939"/>
                          <a:pt x="29012" y="817260"/>
                          <a:pt x="23828" y="823853"/>
                        </a:cubicBezTo>
                        <a:cubicBezTo>
                          <a:pt x="14227" y="838328"/>
                          <a:pt x="7981" y="854760"/>
                          <a:pt x="5540" y="871950"/>
                        </a:cubicBezTo>
                        <a:cubicBezTo>
                          <a:pt x="4095" y="889397"/>
                          <a:pt x="7021" y="906935"/>
                          <a:pt x="14044" y="922974"/>
                        </a:cubicBezTo>
                        <a:cubicBezTo>
                          <a:pt x="17061" y="931386"/>
                          <a:pt x="20262" y="939708"/>
                          <a:pt x="22730" y="948486"/>
                        </a:cubicBezTo>
                        <a:cubicBezTo>
                          <a:pt x="25218" y="957429"/>
                          <a:pt x="26598" y="966637"/>
                          <a:pt x="26845" y="975918"/>
                        </a:cubicBezTo>
                        <a:cubicBezTo>
                          <a:pt x="27074" y="993767"/>
                          <a:pt x="28235" y="1011589"/>
                          <a:pt x="30320" y="1029319"/>
                        </a:cubicBezTo>
                        <a:cubicBezTo>
                          <a:pt x="31710" y="1037969"/>
                          <a:pt x="34170" y="1046418"/>
                          <a:pt x="37635" y="1054465"/>
                        </a:cubicBezTo>
                        <a:cubicBezTo>
                          <a:pt x="39583" y="1058314"/>
                          <a:pt x="42043" y="1061881"/>
                          <a:pt x="44950" y="1065072"/>
                        </a:cubicBezTo>
                        <a:cubicBezTo>
                          <a:pt x="48425" y="1068766"/>
                          <a:pt x="50519" y="1073548"/>
                          <a:pt x="50894" y="1078605"/>
                        </a:cubicBezTo>
                        <a:cubicBezTo>
                          <a:pt x="51690" y="1114696"/>
                          <a:pt x="52513" y="1150998"/>
                          <a:pt x="53363" y="1187510"/>
                        </a:cubicBezTo>
                        <a:cubicBezTo>
                          <a:pt x="53363" y="1224086"/>
                          <a:pt x="54826" y="1260662"/>
                          <a:pt x="52448" y="1297238"/>
                        </a:cubicBezTo>
                        <a:cubicBezTo>
                          <a:pt x="50967" y="1306483"/>
                          <a:pt x="48983" y="1315645"/>
                          <a:pt x="46505" y="1324670"/>
                        </a:cubicBezTo>
                        <a:cubicBezTo>
                          <a:pt x="44466" y="1333348"/>
                          <a:pt x="43817" y="1342300"/>
                          <a:pt x="44585" y="1351188"/>
                        </a:cubicBezTo>
                        <a:cubicBezTo>
                          <a:pt x="44804" y="1355284"/>
                          <a:pt x="46349" y="1359198"/>
                          <a:pt x="48974" y="1362343"/>
                        </a:cubicBezTo>
                        <a:cubicBezTo>
                          <a:pt x="52083" y="1365059"/>
                          <a:pt x="55877" y="1366860"/>
                          <a:pt x="59947" y="1367555"/>
                        </a:cubicBezTo>
                        <a:cubicBezTo>
                          <a:pt x="68798" y="1369375"/>
                          <a:pt x="77741" y="1370692"/>
                          <a:pt x="86738" y="1371487"/>
                        </a:cubicBezTo>
                        <a:cubicBezTo>
                          <a:pt x="95882" y="1372859"/>
                          <a:pt x="105026" y="1373956"/>
                          <a:pt x="114170" y="1374871"/>
                        </a:cubicBezTo>
                        <a:cubicBezTo>
                          <a:pt x="118121" y="1375986"/>
                          <a:pt x="122345" y="1375630"/>
                          <a:pt x="126058" y="1373865"/>
                        </a:cubicBezTo>
                        <a:cubicBezTo>
                          <a:pt x="129359" y="1371085"/>
                          <a:pt x="132422" y="1368022"/>
                          <a:pt x="135202" y="1364721"/>
                        </a:cubicBezTo>
                        <a:lnTo>
                          <a:pt x="172601" y="1323573"/>
                        </a:lnTo>
                        <a:lnTo>
                          <a:pt x="177081" y="1318635"/>
                        </a:lnTo>
                        <a:lnTo>
                          <a:pt x="177081" y="1372310"/>
                        </a:lnTo>
                        <a:cubicBezTo>
                          <a:pt x="177173" y="1373106"/>
                          <a:pt x="177703" y="1373773"/>
                          <a:pt x="178453" y="1374048"/>
                        </a:cubicBezTo>
                        <a:cubicBezTo>
                          <a:pt x="178809" y="1374185"/>
                          <a:pt x="179193" y="1374185"/>
                          <a:pt x="179550" y="1374048"/>
                        </a:cubicBezTo>
                        <a:lnTo>
                          <a:pt x="181745" y="1373133"/>
                        </a:lnTo>
                        <a:lnTo>
                          <a:pt x="186682" y="1370939"/>
                        </a:lnTo>
                        <a:cubicBezTo>
                          <a:pt x="193083" y="1367921"/>
                          <a:pt x="199575" y="1364721"/>
                          <a:pt x="205793" y="1361155"/>
                        </a:cubicBezTo>
                        <a:cubicBezTo>
                          <a:pt x="218632" y="1354745"/>
                          <a:pt x="229732" y="1345335"/>
                          <a:pt x="238163" y="1333723"/>
                        </a:cubicBezTo>
                        <a:cubicBezTo>
                          <a:pt x="240632" y="1327038"/>
                          <a:pt x="242223" y="1320061"/>
                          <a:pt x="242918" y="1312966"/>
                        </a:cubicBezTo>
                        <a:lnTo>
                          <a:pt x="246758" y="1290746"/>
                        </a:lnTo>
                        <a:lnTo>
                          <a:pt x="246758" y="1290746"/>
                        </a:lnTo>
                        <a:lnTo>
                          <a:pt x="246758" y="1290746"/>
                        </a:lnTo>
                        <a:lnTo>
                          <a:pt x="253434" y="1280413"/>
                        </a:lnTo>
                        <a:cubicBezTo>
                          <a:pt x="274190" y="1247586"/>
                          <a:pt x="294764" y="1214668"/>
                          <a:pt x="313875" y="1181292"/>
                        </a:cubicBezTo>
                        <a:cubicBezTo>
                          <a:pt x="318539" y="1172880"/>
                          <a:pt x="323019" y="1164467"/>
                          <a:pt x="327317" y="1155872"/>
                        </a:cubicBezTo>
                        <a:cubicBezTo>
                          <a:pt x="331615" y="1147276"/>
                          <a:pt x="334084" y="1138224"/>
                          <a:pt x="337558" y="1129263"/>
                        </a:cubicBezTo>
                        <a:cubicBezTo>
                          <a:pt x="344234" y="1110975"/>
                          <a:pt x="351640" y="1093601"/>
                          <a:pt x="359138" y="1076136"/>
                        </a:cubicBezTo>
                        <a:cubicBezTo>
                          <a:pt x="366636" y="1058671"/>
                          <a:pt x="373037" y="1041114"/>
                          <a:pt x="379987" y="1023375"/>
                        </a:cubicBezTo>
                        <a:cubicBezTo>
                          <a:pt x="386781" y="1005718"/>
                          <a:pt x="395495" y="988847"/>
                          <a:pt x="405956" y="973083"/>
                        </a:cubicBezTo>
                        <a:cubicBezTo>
                          <a:pt x="411222" y="965137"/>
                          <a:pt x="417349" y="957813"/>
                          <a:pt x="424244" y="951229"/>
                        </a:cubicBezTo>
                        <a:cubicBezTo>
                          <a:pt x="431083" y="944801"/>
                          <a:pt x="438526" y="939049"/>
                          <a:pt x="446463" y="934038"/>
                        </a:cubicBezTo>
                        <a:cubicBezTo>
                          <a:pt x="462118" y="924126"/>
                          <a:pt x="478989" y="916290"/>
                          <a:pt x="496664" y="910721"/>
                        </a:cubicBezTo>
                        <a:lnTo>
                          <a:pt x="496664" y="910721"/>
                        </a:lnTo>
                        <a:lnTo>
                          <a:pt x="544030" y="900754"/>
                        </a:lnTo>
                        <a:lnTo>
                          <a:pt x="545219" y="900754"/>
                        </a:lnTo>
                        <a:lnTo>
                          <a:pt x="546225" y="901577"/>
                        </a:lnTo>
                        <a:cubicBezTo>
                          <a:pt x="562199" y="913254"/>
                          <a:pt x="580963" y="920533"/>
                          <a:pt x="600631" y="922700"/>
                        </a:cubicBezTo>
                        <a:cubicBezTo>
                          <a:pt x="610516" y="923523"/>
                          <a:pt x="620465" y="923523"/>
                          <a:pt x="630349" y="922700"/>
                        </a:cubicBezTo>
                        <a:cubicBezTo>
                          <a:pt x="640499" y="922700"/>
                          <a:pt x="650558" y="922700"/>
                          <a:pt x="660616" y="923340"/>
                        </a:cubicBezTo>
                        <a:cubicBezTo>
                          <a:pt x="680641" y="924254"/>
                          <a:pt x="700484" y="925992"/>
                          <a:pt x="720235" y="926723"/>
                        </a:cubicBezTo>
                        <a:cubicBezTo>
                          <a:pt x="729854" y="927363"/>
                          <a:pt x="739510" y="926943"/>
                          <a:pt x="749038" y="925443"/>
                        </a:cubicBezTo>
                        <a:cubicBezTo>
                          <a:pt x="753528" y="923760"/>
                          <a:pt x="757926" y="921840"/>
                          <a:pt x="762206" y="919682"/>
                        </a:cubicBezTo>
                        <a:cubicBezTo>
                          <a:pt x="764675" y="918585"/>
                          <a:pt x="766138" y="917762"/>
                          <a:pt x="769430" y="916390"/>
                        </a:cubicBezTo>
                        <a:cubicBezTo>
                          <a:pt x="771350" y="915567"/>
                          <a:pt x="773179" y="919042"/>
                          <a:pt x="772630" y="918676"/>
                        </a:cubicBezTo>
                        <a:lnTo>
                          <a:pt x="772630" y="918676"/>
                        </a:lnTo>
                        <a:lnTo>
                          <a:pt x="772630" y="920322"/>
                        </a:lnTo>
                        <a:lnTo>
                          <a:pt x="772630" y="922151"/>
                        </a:lnTo>
                        <a:lnTo>
                          <a:pt x="772630" y="925900"/>
                        </a:lnTo>
                        <a:cubicBezTo>
                          <a:pt x="776470" y="965128"/>
                          <a:pt x="777202" y="1004173"/>
                          <a:pt x="779397" y="1042486"/>
                        </a:cubicBezTo>
                        <a:cubicBezTo>
                          <a:pt x="780265" y="1061469"/>
                          <a:pt x="782158" y="1080397"/>
                          <a:pt x="785066" y="1099179"/>
                        </a:cubicBezTo>
                        <a:cubicBezTo>
                          <a:pt x="787580" y="1117732"/>
                          <a:pt x="791494" y="1136075"/>
                          <a:pt x="796770" y="1154043"/>
                        </a:cubicBezTo>
                        <a:lnTo>
                          <a:pt x="796770" y="1154683"/>
                        </a:lnTo>
                        <a:lnTo>
                          <a:pt x="796770" y="1154683"/>
                        </a:lnTo>
                        <a:cubicBezTo>
                          <a:pt x="794301" y="1181475"/>
                          <a:pt x="791649" y="1208084"/>
                          <a:pt x="788449" y="1234510"/>
                        </a:cubicBezTo>
                        <a:cubicBezTo>
                          <a:pt x="785669" y="1260790"/>
                          <a:pt x="781582" y="1286914"/>
                          <a:pt x="776196" y="1312783"/>
                        </a:cubicBezTo>
                        <a:cubicBezTo>
                          <a:pt x="775401" y="1315873"/>
                          <a:pt x="774459" y="1318928"/>
                          <a:pt x="773361" y="1321927"/>
                        </a:cubicBezTo>
                        <a:cubicBezTo>
                          <a:pt x="772730" y="1323728"/>
                          <a:pt x="771834" y="1325420"/>
                          <a:pt x="770710" y="1326956"/>
                        </a:cubicBezTo>
                        <a:cubicBezTo>
                          <a:pt x="769448" y="1328273"/>
                          <a:pt x="768076" y="1329462"/>
                          <a:pt x="766595" y="1330522"/>
                        </a:cubicBezTo>
                        <a:cubicBezTo>
                          <a:pt x="761410" y="1334235"/>
                          <a:pt x="756427" y="1338231"/>
                          <a:pt x="751690" y="1342501"/>
                        </a:cubicBezTo>
                        <a:cubicBezTo>
                          <a:pt x="742153" y="1350886"/>
                          <a:pt x="733338" y="1360057"/>
                          <a:pt x="725355" y="1369933"/>
                        </a:cubicBezTo>
                        <a:cubicBezTo>
                          <a:pt x="709683" y="1388925"/>
                          <a:pt x="697009" y="1410203"/>
                          <a:pt x="687774" y="1433026"/>
                        </a:cubicBezTo>
                        <a:lnTo>
                          <a:pt x="685396" y="1429826"/>
                        </a:lnTo>
                        <a:lnTo>
                          <a:pt x="811126" y="1427449"/>
                        </a:lnTo>
                        <a:lnTo>
                          <a:pt x="808932" y="1429003"/>
                        </a:lnTo>
                        <a:cubicBezTo>
                          <a:pt x="812955" y="1419859"/>
                          <a:pt x="817253" y="1410075"/>
                          <a:pt x="822008" y="1401571"/>
                        </a:cubicBezTo>
                        <a:cubicBezTo>
                          <a:pt x="826177" y="1392482"/>
                          <a:pt x="831901" y="1384188"/>
                          <a:pt x="838924" y="1377065"/>
                        </a:cubicBezTo>
                        <a:lnTo>
                          <a:pt x="838924" y="1377065"/>
                        </a:lnTo>
                        <a:lnTo>
                          <a:pt x="858858" y="1365818"/>
                        </a:lnTo>
                        <a:lnTo>
                          <a:pt x="857578" y="1367830"/>
                        </a:lnTo>
                        <a:cubicBezTo>
                          <a:pt x="859041" y="1319458"/>
                          <a:pt x="860504" y="1271543"/>
                          <a:pt x="863156" y="1223995"/>
                        </a:cubicBezTo>
                        <a:cubicBezTo>
                          <a:pt x="863796" y="1212199"/>
                          <a:pt x="864893" y="1200129"/>
                          <a:pt x="865990" y="1188516"/>
                        </a:cubicBezTo>
                        <a:cubicBezTo>
                          <a:pt x="867087" y="1176903"/>
                          <a:pt x="866813" y="1165107"/>
                          <a:pt x="867453" y="1153220"/>
                        </a:cubicBezTo>
                        <a:cubicBezTo>
                          <a:pt x="868038" y="1141260"/>
                          <a:pt x="870288" y="1129446"/>
                          <a:pt x="874128" y="1118107"/>
                        </a:cubicBezTo>
                        <a:cubicBezTo>
                          <a:pt x="878600" y="1107244"/>
                          <a:pt x="883757" y="1096673"/>
                          <a:pt x="889582" y="1086469"/>
                        </a:cubicBezTo>
                        <a:cubicBezTo>
                          <a:pt x="894675" y="1076173"/>
                          <a:pt x="898982" y="1065502"/>
                          <a:pt x="902475" y="1054556"/>
                        </a:cubicBezTo>
                        <a:cubicBezTo>
                          <a:pt x="906123" y="1043739"/>
                          <a:pt x="908336" y="1032483"/>
                          <a:pt x="909058" y="1021089"/>
                        </a:cubicBezTo>
                        <a:cubicBezTo>
                          <a:pt x="911070" y="998229"/>
                          <a:pt x="913082" y="975369"/>
                          <a:pt x="915093" y="952784"/>
                        </a:cubicBezTo>
                        <a:cubicBezTo>
                          <a:pt x="919236" y="907429"/>
                          <a:pt x="923259" y="862715"/>
                          <a:pt x="927164" y="818641"/>
                        </a:cubicBezTo>
                        <a:lnTo>
                          <a:pt x="927164" y="817452"/>
                        </a:lnTo>
                        <a:lnTo>
                          <a:pt x="928169" y="816904"/>
                        </a:lnTo>
                        <a:cubicBezTo>
                          <a:pt x="954705" y="799859"/>
                          <a:pt x="982631" y="785082"/>
                          <a:pt x="1011654" y="772738"/>
                        </a:cubicBezTo>
                        <a:cubicBezTo>
                          <a:pt x="1026824" y="767910"/>
                          <a:pt x="1042881" y="766538"/>
                          <a:pt x="1058654" y="768715"/>
                        </a:cubicBezTo>
                        <a:cubicBezTo>
                          <a:pt x="1074071" y="770388"/>
                          <a:pt x="1089342" y="773140"/>
                          <a:pt x="1104374" y="776944"/>
                        </a:cubicBezTo>
                        <a:cubicBezTo>
                          <a:pt x="1163993" y="791209"/>
                          <a:pt x="1221143" y="812514"/>
                          <a:pt x="1279939" y="816446"/>
                        </a:cubicBezTo>
                        <a:cubicBezTo>
                          <a:pt x="1309474" y="818184"/>
                          <a:pt x="1338644" y="820470"/>
                          <a:pt x="1367447" y="823762"/>
                        </a:cubicBezTo>
                        <a:cubicBezTo>
                          <a:pt x="1381803" y="825408"/>
                          <a:pt x="1396068" y="827328"/>
                          <a:pt x="1410241" y="829797"/>
                        </a:cubicBezTo>
                        <a:cubicBezTo>
                          <a:pt x="1417282" y="831077"/>
                          <a:pt x="1424323" y="832448"/>
                          <a:pt x="1431364" y="834369"/>
                        </a:cubicBezTo>
                        <a:cubicBezTo>
                          <a:pt x="1438185" y="836463"/>
                          <a:pt x="1444870" y="838968"/>
                          <a:pt x="1451389" y="841867"/>
                        </a:cubicBezTo>
                        <a:cubicBezTo>
                          <a:pt x="1457433" y="844793"/>
                          <a:pt x="1464255" y="845716"/>
                          <a:pt x="1470866" y="844518"/>
                        </a:cubicBezTo>
                        <a:cubicBezTo>
                          <a:pt x="1477395" y="842498"/>
                          <a:pt x="1483704" y="839828"/>
                          <a:pt x="1489702" y="836563"/>
                        </a:cubicBezTo>
                        <a:cubicBezTo>
                          <a:pt x="1495875" y="833189"/>
                          <a:pt x="1502230" y="830135"/>
                          <a:pt x="1508722" y="827419"/>
                        </a:cubicBezTo>
                        <a:cubicBezTo>
                          <a:pt x="1515397" y="824950"/>
                          <a:pt x="1521615" y="822299"/>
                          <a:pt x="1528016" y="819738"/>
                        </a:cubicBezTo>
                        <a:lnTo>
                          <a:pt x="1603637" y="789106"/>
                        </a:lnTo>
                        <a:lnTo>
                          <a:pt x="1602631" y="790020"/>
                        </a:lnTo>
                        <a:cubicBezTo>
                          <a:pt x="1621321" y="752795"/>
                          <a:pt x="1645141" y="718386"/>
                          <a:pt x="1673405" y="687790"/>
                        </a:cubicBezTo>
                        <a:cubicBezTo>
                          <a:pt x="1680611" y="680695"/>
                          <a:pt x="1688694" y="674550"/>
                          <a:pt x="1697454" y="669502"/>
                        </a:cubicBezTo>
                        <a:cubicBezTo>
                          <a:pt x="1706598" y="664473"/>
                          <a:pt x="1715193" y="660358"/>
                          <a:pt x="1724155" y="656426"/>
                        </a:cubicBezTo>
                        <a:cubicBezTo>
                          <a:pt x="1741894" y="648288"/>
                          <a:pt x="1759725" y="640973"/>
                          <a:pt x="1777281" y="634298"/>
                        </a:cubicBezTo>
                        <a:lnTo>
                          <a:pt x="1777921" y="634298"/>
                        </a:lnTo>
                        <a:lnTo>
                          <a:pt x="1778653" y="634298"/>
                        </a:lnTo>
                        <a:cubicBezTo>
                          <a:pt x="1799227" y="642710"/>
                          <a:pt x="1819618" y="651306"/>
                          <a:pt x="1839186" y="661090"/>
                        </a:cubicBezTo>
                        <a:cubicBezTo>
                          <a:pt x="1849043" y="665872"/>
                          <a:pt x="1858517" y="671404"/>
                          <a:pt x="1867533" y="677640"/>
                        </a:cubicBezTo>
                        <a:lnTo>
                          <a:pt x="1892770" y="697757"/>
                        </a:lnTo>
                        <a:cubicBezTo>
                          <a:pt x="1925963" y="724275"/>
                          <a:pt x="1958881" y="752621"/>
                          <a:pt x="1977901" y="789746"/>
                        </a:cubicBezTo>
                        <a:cubicBezTo>
                          <a:pt x="1982262" y="799045"/>
                          <a:pt x="1985865" y="808674"/>
                          <a:pt x="1988691" y="818550"/>
                        </a:cubicBezTo>
                        <a:cubicBezTo>
                          <a:pt x="1991799" y="828151"/>
                          <a:pt x="1995091" y="837660"/>
                          <a:pt x="1998566" y="846987"/>
                        </a:cubicBezTo>
                        <a:cubicBezTo>
                          <a:pt x="2005589" y="865440"/>
                          <a:pt x="2013645" y="883481"/>
                          <a:pt x="2022706" y="901028"/>
                        </a:cubicBezTo>
                        <a:cubicBezTo>
                          <a:pt x="2040994" y="935684"/>
                          <a:pt x="2060928" y="968145"/>
                          <a:pt x="2078302" y="1001612"/>
                        </a:cubicBezTo>
                        <a:cubicBezTo>
                          <a:pt x="2095767" y="1033525"/>
                          <a:pt x="2110626" y="1066800"/>
                          <a:pt x="2122742" y="1101099"/>
                        </a:cubicBezTo>
                        <a:cubicBezTo>
                          <a:pt x="2128530" y="1117577"/>
                          <a:pt x="2133029" y="1134484"/>
                          <a:pt x="2136183" y="1151666"/>
                        </a:cubicBezTo>
                        <a:cubicBezTo>
                          <a:pt x="2138826" y="1168408"/>
                          <a:pt x="2140445" y="1185297"/>
                          <a:pt x="2141030" y="1202232"/>
                        </a:cubicBezTo>
                        <a:cubicBezTo>
                          <a:pt x="2143682" y="1268800"/>
                          <a:pt x="2141030" y="1331345"/>
                          <a:pt x="2138012" y="1389410"/>
                        </a:cubicBezTo>
                        <a:lnTo>
                          <a:pt x="2138012" y="1389410"/>
                        </a:lnTo>
                        <a:lnTo>
                          <a:pt x="2138012" y="1389410"/>
                        </a:lnTo>
                        <a:lnTo>
                          <a:pt x="2087171" y="1450857"/>
                        </a:lnTo>
                        <a:lnTo>
                          <a:pt x="2086257" y="1448937"/>
                        </a:lnTo>
                        <a:lnTo>
                          <a:pt x="2202477" y="1455886"/>
                        </a:lnTo>
                        <a:lnTo>
                          <a:pt x="2201837" y="1455886"/>
                        </a:lnTo>
                        <a:cubicBezTo>
                          <a:pt x="2211905" y="1447529"/>
                          <a:pt x="2220226" y="1437278"/>
                          <a:pt x="2226343" y="1425711"/>
                        </a:cubicBezTo>
                        <a:cubicBezTo>
                          <a:pt x="2229223" y="1420225"/>
                          <a:pt x="2230613" y="1414071"/>
                          <a:pt x="2230366" y="1407880"/>
                        </a:cubicBezTo>
                        <a:cubicBezTo>
                          <a:pt x="2229818" y="1401845"/>
                          <a:pt x="2228629" y="1395719"/>
                          <a:pt x="2227806" y="1389592"/>
                        </a:cubicBezTo>
                        <a:cubicBezTo>
                          <a:pt x="2225273" y="1377943"/>
                          <a:pt x="2226005" y="1365827"/>
                          <a:pt x="2229909" y="1354571"/>
                        </a:cubicBezTo>
                        <a:cubicBezTo>
                          <a:pt x="2232022" y="1349222"/>
                          <a:pt x="2235122" y="1344321"/>
                          <a:pt x="2239053" y="1340123"/>
                        </a:cubicBezTo>
                        <a:cubicBezTo>
                          <a:pt x="2242839" y="1335469"/>
                          <a:pt x="2249487" y="1334335"/>
                          <a:pt x="2254598" y="1337472"/>
                        </a:cubicBezTo>
                        <a:lnTo>
                          <a:pt x="2253318" y="1338203"/>
                        </a:lnTo>
                        <a:cubicBezTo>
                          <a:pt x="2245546" y="1264411"/>
                          <a:pt x="2238322" y="1207993"/>
                          <a:pt x="2232744" y="1170228"/>
                        </a:cubicBezTo>
                        <a:cubicBezTo>
                          <a:pt x="2230001" y="1151300"/>
                          <a:pt x="2227532" y="1137035"/>
                          <a:pt x="2225886" y="1127434"/>
                        </a:cubicBezTo>
                        <a:cubicBezTo>
                          <a:pt x="2224240" y="1117833"/>
                          <a:pt x="2224057" y="1112438"/>
                          <a:pt x="2224057" y="1112438"/>
                        </a:cubicBezTo>
                        <a:close/>
                      </a:path>
                    </a:pathLst>
                  </a:custGeom>
                  <a:solidFill>
                    <a:srgbClr val="263238"/>
                  </a:solidFill>
                  <a:ln w="9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/>
                  </a:p>
                </p:txBody>
              </p:sp>
              <p:sp>
                <p:nvSpPr>
                  <p:cNvPr id="172" name="Полилиния: фигура 171">
                    <a:extLst>
                      <a:ext uri="{FF2B5EF4-FFF2-40B4-BE49-F238E27FC236}">
                        <a16:creationId xmlns:a16="http://schemas.microsoft.com/office/drawing/2014/main" id="{19841ECC-8FFD-8B85-A612-3E48C278F75C}"/>
                      </a:ext>
                    </a:extLst>
                  </p:cNvPr>
                  <p:cNvSpPr/>
                  <p:nvPr/>
                </p:nvSpPr>
                <p:spPr>
                  <a:xfrm>
                    <a:off x="5042800" y="2157300"/>
                    <a:ext cx="496005" cy="925880"/>
                  </a:xfrm>
                  <a:custGeom>
                    <a:avLst/>
                    <a:gdLst>
                      <a:gd name="connsiteX0" fmla="*/ 495582 w 496005"/>
                      <a:gd name="connsiteY0" fmla="*/ 460126 h 925880"/>
                      <a:gd name="connsiteX1" fmla="*/ 494485 w 496005"/>
                      <a:gd name="connsiteY1" fmla="*/ 460126 h 925880"/>
                      <a:gd name="connsiteX2" fmla="*/ 411549 w 496005"/>
                      <a:gd name="connsiteY2" fmla="*/ 513618 h 925880"/>
                      <a:gd name="connsiteX3" fmla="*/ 364091 w 496005"/>
                      <a:gd name="connsiteY3" fmla="*/ 613380 h 925880"/>
                      <a:gd name="connsiteX4" fmla="*/ 331721 w 496005"/>
                      <a:gd name="connsiteY4" fmla="*/ 694395 h 925880"/>
                      <a:gd name="connsiteX5" fmla="*/ 248145 w 496005"/>
                      <a:gd name="connsiteY5" fmla="*/ 837133 h 925880"/>
                      <a:gd name="connsiteX6" fmla="*/ 246408 w 496005"/>
                      <a:gd name="connsiteY6" fmla="*/ 841248 h 925880"/>
                      <a:gd name="connsiteX7" fmla="*/ 240739 w 496005"/>
                      <a:gd name="connsiteY7" fmla="*/ 875172 h 925880"/>
                      <a:gd name="connsiteX8" fmla="*/ 176091 w 496005"/>
                      <a:gd name="connsiteY8" fmla="*/ 924641 h 925880"/>
                      <a:gd name="connsiteX9" fmla="*/ 172378 w 496005"/>
                      <a:gd name="connsiteY9" fmla="*/ 923123 h 925880"/>
                      <a:gd name="connsiteX10" fmla="*/ 172159 w 496005"/>
                      <a:gd name="connsiteY10" fmla="*/ 921990 h 925880"/>
                      <a:gd name="connsiteX11" fmla="*/ 172159 w 496005"/>
                      <a:gd name="connsiteY11" fmla="*/ 877001 h 925880"/>
                      <a:gd name="connsiteX12" fmla="*/ 170577 w 496005"/>
                      <a:gd name="connsiteY12" fmla="*/ 875291 h 925880"/>
                      <a:gd name="connsiteX13" fmla="*/ 169233 w 496005"/>
                      <a:gd name="connsiteY13" fmla="*/ 875904 h 925880"/>
                      <a:gd name="connsiteX14" fmla="*/ 127902 w 496005"/>
                      <a:gd name="connsiteY14" fmla="*/ 921624 h 925880"/>
                      <a:gd name="connsiteX15" fmla="*/ 117020 w 496005"/>
                      <a:gd name="connsiteY15" fmla="*/ 925830 h 925880"/>
                      <a:gd name="connsiteX16" fmla="*/ 48989 w 496005"/>
                      <a:gd name="connsiteY16" fmla="*/ 913943 h 925880"/>
                      <a:gd name="connsiteX17" fmla="*/ 46154 w 496005"/>
                      <a:gd name="connsiteY17" fmla="*/ 852861 h 925880"/>
                      <a:gd name="connsiteX18" fmla="*/ 46154 w 496005"/>
                      <a:gd name="connsiteY18" fmla="*/ 629656 h 925880"/>
                      <a:gd name="connsiteX19" fmla="*/ 28781 w 496005"/>
                      <a:gd name="connsiteY19" fmla="*/ 590977 h 925880"/>
                      <a:gd name="connsiteX20" fmla="*/ 21283 w 496005"/>
                      <a:gd name="connsiteY20" fmla="*/ 513710 h 925880"/>
                      <a:gd name="connsiteX21" fmla="*/ 69 w 496005"/>
                      <a:gd name="connsiteY21" fmla="*/ 431414 h 925880"/>
                      <a:gd name="connsiteX22" fmla="*/ 69 w 496005"/>
                      <a:gd name="connsiteY22" fmla="*/ 426476 h 925880"/>
                      <a:gd name="connsiteX23" fmla="*/ 18357 w 496005"/>
                      <a:gd name="connsiteY23" fmla="*/ 370332 h 925880"/>
                      <a:gd name="connsiteX24" fmla="*/ 38382 w 496005"/>
                      <a:gd name="connsiteY24" fmla="*/ 353507 h 925880"/>
                      <a:gd name="connsiteX25" fmla="*/ 109431 w 496005"/>
                      <a:gd name="connsiteY25" fmla="*/ 359085 h 925880"/>
                      <a:gd name="connsiteX26" fmla="*/ 136863 w 496005"/>
                      <a:gd name="connsiteY26" fmla="*/ 336682 h 925880"/>
                      <a:gd name="connsiteX27" fmla="*/ 343791 w 496005"/>
                      <a:gd name="connsiteY27" fmla="*/ 0 h 925880"/>
                      <a:gd name="connsiteX28" fmla="*/ 360799 w 496005"/>
                      <a:gd name="connsiteY28" fmla="*/ 191384 h 925880"/>
                      <a:gd name="connsiteX29" fmla="*/ 375338 w 496005"/>
                      <a:gd name="connsiteY29" fmla="*/ 351404 h 925880"/>
                      <a:gd name="connsiteX30" fmla="*/ 495582 w 496005"/>
                      <a:gd name="connsiteY30" fmla="*/ 460126 h 92588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</a:cxnLst>
                    <a:rect l="l" t="t" r="r" b="b"/>
                    <a:pathLst>
                      <a:path w="496005" h="925880">
                        <a:moveTo>
                          <a:pt x="495582" y="460126"/>
                        </a:moveTo>
                        <a:cubicBezTo>
                          <a:pt x="495582" y="460126"/>
                          <a:pt x="494850" y="460126"/>
                          <a:pt x="494485" y="460126"/>
                        </a:cubicBezTo>
                        <a:cubicBezTo>
                          <a:pt x="488815" y="461863"/>
                          <a:pt x="437335" y="478414"/>
                          <a:pt x="411549" y="513618"/>
                        </a:cubicBezTo>
                        <a:cubicBezTo>
                          <a:pt x="384117" y="551017"/>
                          <a:pt x="376619" y="584667"/>
                          <a:pt x="364091" y="613380"/>
                        </a:cubicBezTo>
                        <a:cubicBezTo>
                          <a:pt x="351564" y="642092"/>
                          <a:pt x="341688" y="665683"/>
                          <a:pt x="331721" y="694395"/>
                        </a:cubicBezTo>
                        <a:cubicBezTo>
                          <a:pt x="322577" y="720913"/>
                          <a:pt x="257747" y="822411"/>
                          <a:pt x="248145" y="837133"/>
                        </a:cubicBezTo>
                        <a:cubicBezTo>
                          <a:pt x="247341" y="838404"/>
                          <a:pt x="246755" y="839794"/>
                          <a:pt x="246408" y="841248"/>
                        </a:cubicBezTo>
                        <a:cubicBezTo>
                          <a:pt x="245493" y="845454"/>
                          <a:pt x="243482" y="855970"/>
                          <a:pt x="240739" y="875172"/>
                        </a:cubicBezTo>
                        <a:cubicBezTo>
                          <a:pt x="237538" y="897392"/>
                          <a:pt x="190264" y="918789"/>
                          <a:pt x="176091" y="924641"/>
                        </a:cubicBezTo>
                        <a:cubicBezTo>
                          <a:pt x="174646" y="925245"/>
                          <a:pt x="172982" y="924568"/>
                          <a:pt x="172378" y="923123"/>
                        </a:cubicBezTo>
                        <a:cubicBezTo>
                          <a:pt x="172232" y="922767"/>
                          <a:pt x="172149" y="922383"/>
                          <a:pt x="172159" y="921990"/>
                        </a:cubicBezTo>
                        <a:lnTo>
                          <a:pt x="172159" y="877001"/>
                        </a:lnTo>
                        <a:cubicBezTo>
                          <a:pt x="172195" y="876096"/>
                          <a:pt x="171491" y="875328"/>
                          <a:pt x="170577" y="875291"/>
                        </a:cubicBezTo>
                        <a:cubicBezTo>
                          <a:pt x="170055" y="875273"/>
                          <a:pt x="169562" y="875501"/>
                          <a:pt x="169233" y="875904"/>
                        </a:cubicBezTo>
                        <a:lnTo>
                          <a:pt x="127902" y="921624"/>
                        </a:lnTo>
                        <a:cubicBezTo>
                          <a:pt x="125122" y="924632"/>
                          <a:pt x="121099" y="926187"/>
                          <a:pt x="117020" y="925830"/>
                        </a:cubicBezTo>
                        <a:cubicBezTo>
                          <a:pt x="101293" y="924276"/>
                          <a:pt x="61608" y="919886"/>
                          <a:pt x="48989" y="913943"/>
                        </a:cubicBezTo>
                        <a:cubicBezTo>
                          <a:pt x="33078" y="906445"/>
                          <a:pt x="39845" y="873984"/>
                          <a:pt x="46154" y="852861"/>
                        </a:cubicBezTo>
                        <a:cubicBezTo>
                          <a:pt x="52464" y="831738"/>
                          <a:pt x="46154" y="648401"/>
                          <a:pt x="46154" y="629656"/>
                        </a:cubicBezTo>
                        <a:cubicBezTo>
                          <a:pt x="46154" y="610911"/>
                          <a:pt x="36187" y="617220"/>
                          <a:pt x="28781" y="590977"/>
                        </a:cubicBezTo>
                        <a:cubicBezTo>
                          <a:pt x="21374" y="564733"/>
                          <a:pt x="23751" y="542422"/>
                          <a:pt x="21283" y="513710"/>
                        </a:cubicBezTo>
                        <a:cubicBezTo>
                          <a:pt x="18905" y="486278"/>
                          <a:pt x="891" y="460583"/>
                          <a:pt x="69" y="431414"/>
                        </a:cubicBezTo>
                        <a:cubicBezTo>
                          <a:pt x="-23" y="429768"/>
                          <a:pt x="-23" y="428122"/>
                          <a:pt x="69" y="426476"/>
                        </a:cubicBezTo>
                        <a:cubicBezTo>
                          <a:pt x="1202" y="406497"/>
                          <a:pt x="7503" y="387148"/>
                          <a:pt x="18357" y="370332"/>
                        </a:cubicBezTo>
                        <a:cubicBezTo>
                          <a:pt x="23806" y="363401"/>
                          <a:pt x="30619" y="357677"/>
                          <a:pt x="38382" y="353507"/>
                        </a:cubicBezTo>
                        <a:cubicBezTo>
                          <a:pt x="89588" y="333482"/>
                          <a:pt x="105773" y="357896"/>
                          <a:pt x="109431" y="359085"/>
                        </a:cubicBezTo>
                        <a:cubicBezTo>
                          <a:pt x="113088" y="360274"/>
                          <a:pt x="120678" y="349118"/>
                          <a:pt x="136863" y="336682"/>
                        </a:cubicBezTo>
                        <a:cubicBezTo>
                          <a:pt x="153048" y="324246"/>
                          <a:pt x="302643" y="72329"/>
                          <a:pt x="343791" y="0"/>
                        </a:cubicBezTo>
                        <a:cubicBezTo>
                          <a:pt x="343791" y="0"/>
                          <a:pt x="371772" y="96744"/>
                          <a:pt x="360799" y="191384"/>
                        </a:cubicBezTo>
                        <a:cubicBezTo>
                          <a:pt x="349827" y="286024"/>
                          <a:pt x="324223" y="315011"/>
                          <a:pt x="375338" y="351404"/>
                        </a:cubicBezTo>
                        <a:cubicBezTo>
                          <a:pt x="426453" y="387797"/>
                          <a:pt x="502349" y="404988"/>
                          <a:pt x="495582" y="460126"/>
                        </a:cubicBezTo>
                        <a:close/>
                      </a:path>
                    </a:pathLst>
                  </a:custGeom>
                  <a:solidFill>
                    <a:srgbClr val="263238"/>
                  </a:solidFill>
                  <a:ln w="9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/>
                  </a:p>
                </p:txBody>
              </p:sp>
              <p:sp>
                <p:nvSpPr>
                  <p:cNvPr id="173" name="Полилиния: фигура 172">
                    <a:extLst>
                      <a:ext uri="{FF2B5EF4-FFF2-40B4-BE49-F238E27FC236}">
                        <a16:creationId xmlns:a16="http://schemas.microsoft.com/office/drawing/2014/main" id="{0AAD4426-B1A1-762C-058A-1804A5BC0519}"/>
                      </a:ext>
                    </a:extLst>
                  </p:cNvPr>
                  <p:cNvSpPr/>
                  <p:nvPr/>
                </p:nvSpPr>
                <p:spPr>
                  <a:xfrm>
                    <a:off x="5069569" y="2691853"/>
                    <a:ext cx="156906" cy="201252"/>
                  </a:xfrm>
                  <a:custGeom>
                    <a:avLst/>
                    <a:gdLst>
                      <a:gd name="connsiteX0" fmla="*/ 23957 w 156906"/>
                      <a:gd name="connsiteY0" fmla="*/ 175844 h 201252"/>
                      <a:gd name="connsiteX1" fmla="*/ 43526 w 156906"/>
                      <a:gd name="connsiteY1" fmla="*/ 201173 h 201252"/>
                      <a:gd name="connsiteX2" fmla="*/ 78090 w 156906"/>
                      <a:gd name="connsiteY2" fmla="*/ 192029 h 201252"/>
                      <a:gd name="connsiteX3" fmla="*/ 113294 w 156906"/>
                      <a:gd name="connsiteY3" fmla="*/ 160756 h 201252"/>
                      <a:gd name="connsiteX4" fmla="*/ 121890 w 156906"/>
                      <a:gd name="connsiteY4" fmla="*/ 125277 h 201252"/>
                      <a:gd name="connsiteX5" fmla="*/ 156088 w 156906"/>
                      <a:gd name="connsiteY5" fmla="*/ 66481 h 201252"/>
                      <a:gd name="connsiteX6" fmla="*/ 137069 w 156906"/>
                      <a:gd name="connsiteY6" fmla="*/ 16372 h 201252"/>
                      <a:gd name="connsiteX7" fmla="*/ 84216 w 156906"/>
                      <a:gd name="connsiteY7" fmla="*/ 96 h 201252"/>
                      <a:gd name="connsiteX8" fmla="*/ 29352 w 156906"/>
                      <a:gd name="connsiteY8" fmla="*/ 11435 h 201252"/>
                      <a:gd name="connsiteX9" fmla="*/ 10150 w 156906"/>
                      <a:gd name="connsiteY9" fmla="*/ 20579 h 201252"/>
                      <a:gd name="connsiteX10" fmla="*/ 0 w 156906"/>
                      <a:gd name="connsiteY10" fmla="*/ 38867 h 201252"/>
                      <a:gd name="connsiteX11" fmla="*/ 6950 w 156906"/>
                      <a:gd name="connsiteY11" fmla="*/ 68402 h 201252"/>
                      <a:gd name="connsiteX12" fmla="*/ 21763 w 156906"/>
                      <a:gd name="connsiteY12" fmla="*/ 92359 h 201252"/>
                      <a:gd name="connsiteX13" fmla="*/ 23957 w 156906"/>
                      <a:gd name="connsiteY13" fmla="*/ 175844 h 20125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</a:cxnLst>
                    <a:rect l="l" t="t" r="r" b="b"/>
                    <a:pathLst>
                      <a:path w="156906" h="201252">
                        <a:moveTo>
                          <a:pt x="23957" y="175844"/>
                        </a:moveTo>
                        <a:cubicBezTo>
                          <a:pt x="20391" y="187457"/>
                          <a:pt x="31547" y="199435"/>
                          <a:pt x="43526" y="201173"/>
                        </a:cubicBezTo>
                        <a:cubicBezTo>
                          <a:pt x="55724" y="201813"/>
                          <a:pt x="67812" y="198621"/>
                          <a:pt x="78090" y="192029"/>
                        </a:cubicBezTo>
                        <a:cubicBezTo>
                          <a:pt x="92949" y="185765"/>
                          <a:pt x="105330" y="174774"/>
                          <a:pt x="113294" y="160756"/>
                        </a:cubicBezTo>
                        <a:cubicBezTo>
                          <a:pt x="118323" y="149600"/>
                          <a:pt x="117866" y="136799"/>
                          <a:pt x="121890" y="125277"/>
                        </a:cubicBezTo>
                        <a:cubicBezTo>
                          <a:pt x="129205" y="103698"/>
                          <a:pt x="150968" y="88701"/>
                          <a:pt x="156088" y="66481"/>
                        </a:cubicBezTo>
                        <a:cubicBezTo>
                          <a:pt x="159481" y="47544"/>
                          <a:pt x="152165" y="28287"/>
                          <a:pt x="137069" y="16372"/>
                        </a:cubicBezTo>
                        <a:cubicBezTo>
                          <a:pt x="121899" y="4933"/>
                          <a:pt x="103199" y="-827"/>
                          <a:pt x="84216" y="96"/>
                        </a:cubicBezTo>
                        <a:cubicBezTo>
                          <a:pt x="65471" y="1157"/>
                          <a:pt x="46982" y="4979"/>
                          <a:pt x="29352" y="11435"/>
                        </a:cubicBezTo>
                        <a:cubicBezTo>
                          <a:pt x="22485" y="13391"/>
                          <a:pt x="15993" y="16482"/>
                          <a:pt x="10150" y="20579"/>
                        </a:cubicBezTo>
                        <a:cubicBezTo>
                          <a:pt x="4124" y="24776"/>
                          <a:pt x="375" y="31533"/>
                          <a:pt x="0" y="38867"/>
                        </a:cubicBezTo>
                        <a:cubicBezTo>
                          <a:pt x="238" y="49090"/>
                          <a:pt x="2606" y="59148"/>
                          <a:pt x="6950" y="68402"/>
                        </a:cubicBezTo>
                        <a:cubicBezTo>
                          <a:pt x="13076" y="77546"/>
                          <a:pt x="21854" y="81935"/>
                          <a:pt x="21763" y="92359"/>
                        </a:cubicBezTo>
                        <a:cubicBezTo>
                          <a:pt x="21671" y="102783"/>
                          <a:pt x="23957" y="175844"/>
                          <a:pt x="23957" y="175844"/>
                        </a:cubicBezTo>
                        <a:close/>
                      </a:path>
                    </a:pathLst>
                  </a:custGeom>
                  <a:solidFill>
                    <a:srgbClr val="E0E0E0"/>
                  </a:solidFill>
                  <a:ln w="9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/>
                  </a:p>
                </p:txBody>
              </p:sp>
              <p:sp>
                <p:nvSpPr>
                  <p:cNvPr id="174" name="Полилиния: фигура 173">
                    <a:extLst>
                      <a:ext uri="{FF2B5EF4-FFF2-40B4-BE49-F238E27FC236}">
                        <a16:creationId xmlns:a16="http://schemas.microsoft.com/office/drawing/2014/main" id="{328518C6-D1A0-FE5F-32BF-B18C660422EE}"/>
                      </a:ext>
                    </a:extLst>
                  </p:cNvPr>
                  <p:cNvSpPr/>
                  <p:nvPr/>
                </p:nvSpPr>
                <p:spPr>
                  <a:xfrm>
                    <a:off x="5087296" y="2731338"/>
                    <a:ext cx="68161" cy="32587"/>
                  </a:xfrm>
                  <a:custGeom>
                    <a:avLst/>
                    <a:gdLst>
                      <a:gd name="connsiteX0" fmla="*/ 68135 w 68161"/>
                      <a:gd name="connsiteY0" fmla="*/ 10080 h 32587"/>
                      <a:gd name="connsiteX1" fmla="*/ 56797 w 68161"/>
                      <a:gd name="connsiteY1" fmla="*/ 6606 h 32587"/>
                      <a:gd name="connsiteX2" fmla="*/ 7328 w 68161"/>
                      <a:gd name="connsiteY2" fmla="*/ 22973 h 32587"/>
                      <a:gd name="connsiteX3" fmla="*/ 287 w 68161"/>
                      <a:gd name="connsiteY3" fmla="*/ 32575 h 32587"/>
                      <a:gd name="connsiteX4" fmla="*/ 4402 w 68161"/>
                      <a:gd name="connsiteY4" fmla="*/ 20870 h 32587"/>
                      <a:gd name="connsiteX5" fmla="*/ 57894 w 68161"/>
                      <a:gd name="connsiteY5" fmla="*/ 3131 h 32587"/>
                      <a:gd name="connsiteX6" fmla="*/ 68135 w 68161"/>
                      <a:gd name="connsiteY6" fmla="*/ 10080 h 3258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68161" h="32587">
                        <a:moveTo>
                          <a:pt x="68135" y="10080"/>
                        </a:moveTo>
                        <a:cubicBezTo>
                          <a:pt x="67678" y="10812"/>
                          <a:pt x="63746" y="8434"/>
                          <a:pt x="56797" y="6606"/>
                        </a:cubicBezTo>
                        <a:cubicBezTo>
                          <a:pt x="38509" y="1375"/>
                          <a:pt x="18886" y="7868"/>
                          <a:pt x="7328" y="22973"/>
                        </a:cubicBezTo>
                        <a:cubicBezTo>
                          <a:pt x="2847" y="28551"/>
                          <a:pt x="1110" y="32849"/>
                          <a:pt x="287" y="32575"/>
                        </a:cubicBezTo>
                        <a:cubicBezTo>
                          <a:pt x="-536" y="32300"/>
                          <a:pt x="287" y="27545"/>
                          <a:pt x="4402" y="20870"/>
                        </a:cubicBezTo>
                        <a:cubicBezTo>
                          <a:pt x="15530" y="2719"/>
                          <a:pt x="38125" y="-4779"/>
                          <a:pt x="57894" y="3131"/>
                        </a:cubicBezTo>
                        <a:cubicBezTo>
                          <a:pt x="65118" y="6057"/>
                          <a:pt x="68501" y="9623"/>
                          <a:pt x="68135" y="10080"/>
                        </a:cubicBezTo>
                        <a:close/>
                      </a:path>
                    </a:pathLst>
                  </a:custGeom>
                  <a:solidFill>
                    <a:srgbClr val="263238"/>
                  </a:solidFill>
                  <a:ln w="9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/>
                  </a:p>
                </p:txBody>
              </p:sp>
              <p:sp>
                <p:nvSpPr>
                  <p:cNvPr id="175" name="Полилиния: фигура 174">
                    <a:extLst>
                      <a:ext uri="{FF2B5EF4-FFF2-40B4-BE49-F238E27FC236}">
                        <a16:creationId xmlns:a16="http://schemas.microsoft.com/office/drawing/2014/main" id="{AFAECDCD-A9B3-294E-BB8B-0CBB633CCD0C}"/>
                      </a:ext>
                    </a:extLst>
                  </p:cNvPr>
                  <p:cNvSpPr/>
                  <p:nvPr/>
                </p:nvSpPr>
                <p:spPr>
                  <a:xfrm>
                    <a:off x="5096178" y="2732891"/>
                    <a:ext cx="48419" cy="44167"/>
                  </a:xfrm>
                  <a:custGeom>
                    <a:avLst/>
                    <a:gdLst>
                      <a:gd name="connsiteX0" fmla="*/ 47823 w 48419"/>
                      <a:gd name="connsiteY0" fmla="*/ 4413 h 44167"/>
                      <a:gd name="connsiteX1" fmla="*/ 34473 w 48419"/>
                      <a:gd name="connsiteY1" fmla="*/ 42177 h 44167"/>
                      <a:gd name="connsiteX2" fmla="*/ 12436 w 48419"/>
                      <a:gd name="connsiteY2" fmla="*/ 38703 h 44167"/>
                      <a:gd name="connsiteX3" fmla="*/ 0 w 48419"/>
                      <a:gd name="connsiteY3" fmla="*/ 16300 h 44167"/>
                      <a:gd name="connsiteX4" fmla="*/ 27432 w 48419"/>
                      <a:gd name="connsiteY4" fmla="*/ 938 h 44167"/>
                      <a:gd name="connsiteX5" fmla="*/ 47823 w 48419"/>
                      <a:gd name="connsiteY5" fmla="*/ 4413 h 4416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48419" h="44167">
                        <a:moveTo>
                          <a:pt x="47823" y="4413"/>
                        </a:moveTo>
                        <a:cubicBezTo>
                          <a:pt x="50246" y="18467"/>
                          <a:pt x="45190" y="32768"/>
                          <a:pt x="34473" y="42177"/>
                        </a:cubicBezTo>
                        <a:cubicBezTo>
                          <a:pt x="27130" y="45789"/>
                          <a:pt x="18315" y="44399"/>
                          <a:pt x="12436" y="38703"/>
                        </a:cubicBezTo>
                        <a:cubicBezTo>
                          <a:pt x="5642" y="33042"/>
                          <a:pt x="1207" y="25060"/>
                          <a:pt x="0" y="16300"/>
                        </a:cubicBezTo>
                        <a:cubicBezTo>
                          <a:pt x="7324" y="8454"/>
                          <a:pt x="16916" y="3087"/>
                          <a:pt x="27432" y="938"/>
                        </a:cubicBezTo>
                        <a:cubicBezTo>
                          <a:pt x="44806" y="-2445"/>
                          <a:pt x="47823" y="4413"/>
                          <a:pt x="47823" y="4413"/>
                        </a:cubicBezTo>
                        <a:close/>
                      </a:path>
                    </a:pathLst>
                  </a:custGeom>
                  <a:solidFill>
                    <a:srgbClr val="263238"/>
                  </a:solidFill>
                  <a:ln w="9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/>
                  </a:p>
                </p:txBody>
              </p:sp>
              <p:sp>
                <p:nvSpPr>
                  <p:cNvPr id="176" name="Полилиния: фигура 175">
                    <a:extLst>
                      <a:ext uri="{FF2B5EF4-FFF2-40B4-BE49-F238E27FC236}">
                        <a16:creationId xmlns:a16="http://schemas.microsoft.com/office/drawing/2014/main" id="{603562A8-3AE8-CB4A-B2E9-461D8ED23D02}"/>
                      </a:ext>
                    </a:extLst>
                  </p:cNvPr>
                  <p:cNvSpPr/>
                  <p:nvPr/>
                </p:nvSpPr>
                <p:spPr>
                  <a:xfrm>
                    <a:off x="5207643" y="2530210"/>
                    <a:ext cx="148132" cy="125547"/>
                  </a:xfrm>
                  <a:custGeom>
                    <a:avLst/>
                    <a:gdLst>
                      <a:gd name="connsiteX0" fmla="*/ 823 w 148132"/>
                      <a:gd name="connsiteY0" fmla="*/ 107241 h 125547"/>
                      <a:gd name="connsiteX1" fmla="*/ 14905 w 148132"/>
                      <a:gd name="connsiteY1" fmla="*/ 114190 h 125547"/>
                      <a:gd name="connsiteX2" fmla="*/ 56144 w 148132"/>
                      <a:gd name="connsiteY2" fmla="*/ 121871 h 125547"/>
                      <a:gd name="connsiteX3" fmla="*/ 112837 w 148132"/>
                      <a:gd name="connsiteY3" fmla="*/ 99468 h 125547"/>
                      <a:gd name="connsiteX4" fmla="*/ 143744 w 148132"/>
                      <a:gd name="connsiteY4" fmla="*/ 32351 h 125547"/>
                      <a:gd name="connsiteX5" fmla="*/ 139812 w 148132"/>
                      <a:gd name="connsiteY5" fmla="*/ 14063 h 125547"/>
                      <a:gd name="connsiteX6" fmla="*/ 124724 w 148132"/>
                      <a:gd name="connsiteY6" fmla="*/ 5560 h 125547"/>
                      <a:gd name="connsiteX7" fmla="*/ 88148 w 148132"/>
                      <a:gd name="connsiteY7" fmla="*/ 8394 h 125547"/>
                      <a:gd name="connsiteX8" fmla="*/ 33284 w 148132"/>
                      <a:gd name="connsiteY8" fmla="*/ 38021 h 125547"/>
                      <a:gd name="connsiteX9" fmla="*/ 7132 w 148132"/>
                      <a:gd name="connsiteY9" fmla="*/ 71305 h 125547"/>
                      <a:gd name="connsiteX10" fmla="*/ 0 w 148132"/>
                      <a:gd name="connsiteY10" fmla="*/ 85295 h 125547"/>
                      <a:gd name="connsiteX11" fmla="*/ 1006 w 148132"/>
                      <a:gd name="connsiteY11" fmla="*/ 81363 h 125547"/>
                      <a:gd name="connsiteX12" fmla="*/ 5395 w 148132"/>
                      <a:gd name="connsiteY12" fmla="*/ 70390 h 125547"/>
                      <a:gd name="connsiteX13" fmla="*/ 30815 w 148132"/>
                      <a:gd name="connsiteY13" fmla="*/ 35369 h 125547"/>
                      <a:gd name="connsiteX14" fmla="*/ 86685 w 148132"/>
                      <a:gd name="connsiteY14" fmla="*/ 3822 h 125547"/>
                      <a:gd name="connsiteX15" fmla="*/ 124998 w 148132"/>
                      <a:gd name="connsiteY15" fmla="*/ 530 h 125547"/>
                      <a:gd name="connsiteX16" fmla="*/ 143286 w 148132"/>
                      <a:gd name="connsiteY16" fmla="*/ 11229 h 125547"/>
                      <a:gd name="connsiteX17" fmla="*/ 148041 w 148132"/>
                      <a:gd name="connsiteY17" fmla="*/ 32351 h 125547"/>
                      <a:gd name="connsiteX18" fmla="*/ 115214 w 148132"/>
                      <a:gd name="connsiteY18" fmla="*/ 103035 h 125547"/>
                      <a:gd name="connsiteX19" fmla="*/ 55413 w 148132"/>
                      <a:gd name="connsiteY19" fmla="*/ 125529 h 125547"/>
                      <a:gd name="connsiteX20" fmla="*/ 13259 w 148132"/>
                      <a:gd name="connsiteY20" fmla="*/ 116385 h 125547"/>
                      <a:gd name="connsiteX21" fmla="*/ 3109 w 148132"/>
                      <a:gd name="connsiteY21" fmla="*/ 110350 h 125547"/>
                      <a:gd name="connsiteX22" fmla="*/ 823 w 148132"/>
                      <a:gd name="connsiteY22" fmla="*/ 107241 h 12554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</a:cxnLst>
                    <a:rect l="l" t="t" r="r" b="b"/>
                    <a:pathLst>
                      <a:path w="148132" h="125547">
                        <a:moveTo>
                          <a:pt x="823" y="107241"/>
                        </a:moveTo>
                        <a:cubicBezTo>
                          <a:pt x="823" y="107241"/>
                          <a:pt x="5669" y="110167"/>
                          <a:pt x="14905" y="114190"/>
                        </a:cubicBezTo>
                        <a:cubicBezTo>
                          <a:pt x="27926" y="119722"/>
                          <a:pt x="41998" y="122347"/>
                          <a:pt x="56144" y="121871"/>
                        </a:cubicBezTo>
                        <a:cubicBezTo>
                          <a:pt x="77111" y="121414"/>
                          <a:pt x="97219" y="113468"/>
                          <a:pt x="112837" y="99468"/>
                        </a:cubicBezTo>
                        <a:cubicBezTo>
                          <a:pt x="131930" y="82296"/>
                          <a:pt x="143113" y="58019"/>
                          <a:pt x="143744" y="32351"/>
                        </a:cubicBezTo>
                        <a:cubicBezTo>
                          <a:pt x="144210" y="26005"/>
                          <a:pt x="142848" y="19660"/>
                          <a:pt x="139812" y="14063"/>
                        </a:cubicBezTo>
                        <a:cubicBezTo>
                          <a:pt x="136236" y="9190"/>
                          <a:pt x="130741" y="6099"/>
                          <a:pt x="124724" y="5560"/>
                        </a:cubicBezTo>
                        <a:cubicBezTo>
                          <a:pt x="112462" y="4243"/>
                          <a:pt x="100063" y="5203"/>
                          <a:pt x="88148" y="8394"/>
                        </a:cubicBezTo>
                        <a:cubicBezTo>
                          <a:pt x="67739" y="13707"/>
                          <a:pt x="48920" y="23866"/>
                          <a:pt x="33284" y="38021"/>
                        </a:cubicBezTo>
                        <a:cubicBezTo>
                          <a:pt x="22787" y="47595"/>
                          <a:pt x="13954" y="58842"/>
                          <a:pt x="7132" y="71305"/>
                        </a:cubicBezTo>
                        <a:cubicBezTo>
                          <a:pt x="2286" y="80449"/>
                          <a:pt x="549" y="85478"/>
                          <a:pt x="0" y="85295"/>
                        </a:cubicBezTo>
                        <a:cubicBezTo>
                          <a:pt x="165" y="83942"/>
                          <a:pt x="503" y="82625"/>
                          <a:pt x="1006" y="81363"/>
                        </a:cubicBezTo>
                        <a:cubicBezTo>
                          <a:pt x="2158" y="77587"/>
                          <a:pt x="3630" y="73920"/>
                          <a:pt x="5395" y="70390"/>
                        </a:cubicBezTo>
                        <a:cubicBezTo>
                          <a:pt x="11659" y="57260"/>
                          <a:pt x="20272" y="45391"/>
                          <a:pt x="30815" y="35369"/>
                        </a:cubicBezTo>
                        <a:cubicBezTo>
                          <a:pt x="46516" y="20354"/>
                          <a:pt x="65718" y="9510"/>
                          <a:pt x="86685" y="3822"/>
                        </a:cubicBezTo>
                        <a:cubicBezTo>
                          <a:pt x="99139" y="338"/>
                          <a:pt x="112133" y="-777"/>
                          <a:pt x="124998" y="530"/>
                        </a:cubicBezTo>
                        <a:cubicBezTo>
                          <a:pt x="132323" y="1372"/>
                          <a:pt x="138961" y="5249"/>
                          <a:pt x="143286" y="11229"/>
                        </a:cubicBezTo>
                        <a:cubicBezTo>
                          <a:pt x="146898" y="17657"/>
                          <a:pt x="148553" y="25000"/>
                          <a:pt x="148041" y="32351"/>
                        </a:cubicBezTo>
                        <a:cubicBezTo>
                          <a:pt x="147474" y="59463"/>
                          <a:pt x="135560" y="85103"/>
                          <a:pt x="115214" y="103035"/>
                        </a:cubicBezTo>
                        <a:cubicBezTo>
                          <a:pt x="98664" y="117537"/>
                          <a:pt x="77413" y="125529"/>
                          <a:pt x="55413" y="125529"/>
                        </a:cubicBezTo>
                        <a:cubicBezTo>
                          <a:pt x="40837" y="125821"/>
                          <a:pt x="26399" y="122694"/>
                          <a:pt x="13259" y="116385"/>
                        </a:cubicBezTo>
                        <a:cubicBezTo>
                          <a:pt x="9711" y="114657"/>
                          <a:pt x="6318" y="112636"/>
                          <a:pt x="3109" y="110350"/>
                        </a:cubicBezTo>
                        <a:cubicBezTo>
                          <a:pt x="1554" y="107972"/>
                          <a:pt x="732" y="107424"/>
                          <a:pt x="823" y="107241"/>
                        </a:cubicBezTo>
                        <a:close/>
                      </a:path>
                    </a:pathLst>
                  </a:custGeom>
                  <a:solidFill>
                    <a:srgbClr val="455A64"/>
                  </a:solidFill>
                  <a:ln w="9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/>
                  </a:p>
                </p:txBody>
              </p:sp>
              <p:sp>
                <p:nvSpPr>
                  <p:cNvPr id="177" name="Полилиния: фигура 176">
                    <a:extLst>
                      <a:ext uri="{FF2B5EF4-FFF2-40B4-BE49-F238E27FC236}">
                        <a16:creationId xmlns:a16="http://schemas.microsoft.com/office/drawing/2014/main" id="{2AB44354-43A3-CB7A-6088-731A18F90786}"/>
                      </a:ext>
                    </a:extLst>
                  </p:cNvPr>
                  <p:cNvSpPr/>
                  <p:nvPr/>
                </p:nvSpPr>
                <p:spPr>
                  <a:xfrm>
                    <a:off x="5232698" y="2563539"/>
                    <a:ext cx="92171" cy="56829"/>
                  </a:xfrm>
                  <a:custGeom>
                    <a:avLst/>
                    <a:gdLst>
                      <a:gd name="connsiteX0" fmla="*/ 92171 w 92171"/>
                      <a:gd name="connsiteY0" fmla="*/ 1492 h 56829"/>
                      <a:gd name="connsiteX1" fmla="*/ 75895 w 92171"/>
                      <a:gd name="connsiteY1" fmla="*/ 4143 h 56829"/>
                      <a:gd name="connsiteX2" fmla="*/ 39319 w 92171"/>
                      <a:gd name="connsiteY2" fmla="*/ 17859 h 56829"/>
                      <a:gd name="connsiteX3" fmla="*/ 10058 w 92171"/>
                      <a:gd name="connsiteY3" fmla="*/ 43646 h 56829"/>
                      <a:gd name="connsiteX4" fmla="*/ 0 w 92171"/>
                      <a:gd name="connsiteY4" fmla="*/ 56813 h 56829"/>
                      <a:gd name="connsiteX5" fmla="*/ 7132 w 92171"/>
                      <a:gd name="connsiteY5" fmla="*/ 41451 h 56829"/>
                      <a:gd name="connsiteX6" fmla="*/ 75346 w 92171"/>
                      <a:gd name="connsiteY6" fmla="*/ 577 h 56829"/>
                      <a:gd name="connsiteX7" fmla="*/ 92171 w 92171"/>
                      <a:gd name="connsiteY7" fmla="*/ 1492 h 5682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92171" h="56829">
                        <a:moveTo>
                          <a:pt x="92171" y="1492"/>
                        </a:moveTo>
                        <a:cubicBezTo>
                          <a:pt x="86831" y="2854"/>
                          <a:pt x="81391" y="3741"/>
                          <a:pt x="75895" y="4143"/>
                        </a:cubicBezTo>
                        <a:cubicBezTo>
                          <a:pt x="62984" y="6493"/>
                          <a:pt x="50594" y="11139"/>
                          <a:pt x="39319" y="17859"/>
                        </a:cubicBezTo>
                        <a:cubicBezTo>
                          <a:pt x="28127" y="24672"/>
                          <a:pt x="18224" y="33395"/>
                          <a:pt x="10058" y="43646"/>
                        </a:cubicBezTo>
                        <a:cubicBezTo>
                          <a:pt x="3840" y="51509"/>
                          <a:pt x="914" y="57179"/>
                          <a:pt x="0" y="56813"/>
                        </a:cubicBezTo>
                        <a:cubicBezTo>
                          <a:pt x="1189" y="51217"/>
                          <a:pt x="3621" y="45968"/>
                          <a:pt x="7132" y="41451"/>
                        </a:cubicBezTo>
                        <a:cubicBezTo>
                          <a:pt x="22704" y="18408"/>
                          <a:pt x="47686" y="3439"/>
                          <a:pt x="75346" y="577"/>
                        </a:cubicBezTo>
                        <a:cubicBezTo>
                          <a:pt x="80952" y="-429"/>
                          <a:pt x="86712" y="-118"/>
                          <a:pt x="92171" y="1492"/>
                        </a:cubicBezTo>
                        <a:close/>
                      </a:path>
                    </a:pathLst>
                  </a:custGeom>
                  <a:solidFill>
                    <a:srgbClr val="455A64"/>
                  </a:solidFill>
                  <a:ln w="9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/>
                  </a:p>
                </p:txBody>
              </p:sp>
              <p:sp>
                <p:nvSpPr>
                  <p:cNvPr id="178" name="Полилиния: фигура 177">
                    <a:extLst>
                      <a:ext uri="{FF2B5EF4-FFF2-40B4-BE49-F238E27FC236}">
                        <a16:creationId xmlns:a16="http://schemas.microsoft.com/office/drawing/2014/main" id="{3703C76D-1C13-27F4-5927-5B2EC904A7A3}"/>
                      </a:ext>
                    </a:extLst>
                  </p:cNvPr>
                  <p:cNvSpPr/>
                  <p:nvPr/>
                </p:nvSpPr>
                <p:spPr>
                  <a:xfrm>
                    <a:off x="4975843" y="2541805"/>
                    <a:ext cx="166314" cy="135155"/>
                  </a:xfrm>
                  <a:custGeom>
                    <a:avLst/>
                    <a:gdLst>
                      <a:gd name="connsiteX0" fmla="*/ 141183 w 166314"/>
                      <a:gd name="connsiteY0" fmla="*/ 183 h 135155"/>
                      <a:gd name="connsiteX1" fmla="*/ 105979 w 166314"/>
                      <a:gd name="connsiteY1" fmla="*/ 15819 h 135155"/>
                      <a:gd name="connsiteX2" fmla="*/ 83668 w 166314"/>
                      <a:gd name="connsiteY2" fmla="*/ 49103 h 135155"/>
                      <a:gd name="connsiteX3" fmla="*/ 0 w 166314"/>
                      <a:gd name="connsiteY3" fmla="*/ 128016 h 135155"/>
                      <a:gd name="connsiteX4" fmla="*/ 68580 w 166314"/>
                      <a:gd name="connsiteY4" fmla="*/ 128016 h 135155"/>
                      <a:gd name="connsiteX5" fmla="*/ 128290 w 166314"/>
                      <a:gd name="connsiteY5" fmla="*/ 90800 h 135155"/>
                      <a:gd name="connsiteX6" fmla="*/ 155722 w 166314"/>
                      <a:gd name="connsiteY6" fmla="*/ 65471 h 135155"/>
                      <a:gd name="connsiteX7" fmla="*/ 165964 w 166314"/>
                      <a:gd name="connsiteY7" fmla="*/ 30175 h 135155"/>
                      <a:gd name="connsiteX8" fmla="*/ 139446 w 166314"/>
                      <a:gd name="connsiteY8" fmla="*/ 0 h 13515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66314" h="135155">
                        <a:moveTo>
                          <a:pt x="141183" y="183"/>
                        </a:moveTo>
                        <a:cubicBezTo>
                          <a:pt x="127623" y="-558"/>
                          <a:pt x="114529" y="5258"/>
                          <a:pt x="105979" y="15819"/>
                        </a:cubicBezTo>
                        <a:cubicBezTo>
                          <a:pt x="97713" y="26335"/>
                          <a:pt x="90251" y="37463"/>
                          <a:pt x="83668" y="49103"/>
                        </a:cubicBezTo>
                        <a:cubicBezTo>
                          <a:pt x="62545" y="81382"/>
                          <a:pt x="30907" y="104973"/>
                          <a:pt x="0" y="128016"/>
                        </a:cubicBezTo>
                        <a:cubicBezTo>
                          <a:pt x="21872" y="137535"/>
                          <a:pt x="46708" y="137535"/>
                          <a:pt x="68580" y="128016"/>
                        </a:cubicBezTo>
                        <a:cubicBezTo>
                          <a:pt x="90123" y="118460"/>
                          <a:pt x="110222" y="105933"/>
                          <a:pt x="128290" y="90800"/>
                        </a:cubicBezTo>
                        <a:cubicBezTo>
                          <a:pt x="138559" y="83658"/>
                          <a:pt x="147785" y="75136"/>
                          <a:pt x="155722" y="65471"/>
                        </a:cubicBezTo>
                        <a:cubicBezTo>
                          <a:pt x="163824" y="55605"/>
                          <a:pt x="167527" y="42849"/>
                          <a:pt x="165964" y="30175"/>
                        </a:cubicBezTo>
                        <a:cubicBezTo>
                          <a:pt x="163769" y="17831"/>
                          <a:pt x="151973" y="366"/>
                          <a:pt x="139446" y="0"/>
                        </a:cubicBezTo>
                      </a:path>
                    </a:pathLst>
                  </a:custGeom>
                  <a:solidFill>
                    <a:srgbClr val="E0E0E0"/>
                  </a:solidFill>
                  <a:ln w="9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/>
                  </a:p>
                </p:txBody>
              </p:sp>
              <p:sp>
                <p:nvSpPr>
                  <p:cNvPr id="179" name="Полилиния: фигура 178">
                    <a:extLst>
                      <a:ext uri="{FF2B5EF4-FFF2-40B4-BE49-F238E27FC236}">
                        <a16:creationId xmlns:a16="http://schemas.microsoft.com/office/drawing/2014/main" id="{426B92DD-E1CA-E50B-2240-6549E2A4A471}"/>
                      </a:ext>
                    </a:extLst>
                  </p:cNvPr>
                  <p:cNvSpPr/>
                  <p:nvPr/>
                </p:nvSpPr>
                <p:spPr>
                  <a:xfrm>
                    <a:off x="4971088" y="2540755"/>
                    <a:ext cx="173159" cy="138760"/>
                  </a:xfrm>
                  <a:custGeom>
                    <a:avLst/>
                    <a:gdLst>
                      <a:gd name="connsiteX0" fmla="*/ 144567 w 173159"/>
                      <a:gd name="connsiteY0" fmla="*/ 1050 h 138760"/>
                      <a:gd name="connsiteX1" fmla="*/ 149230 w 173159"/>
                      <a:gd name="connsiteY1" fmla="*/ 1050 h 138760"/>
                      <a:gd name="connsiteX2" fmla="*/ 160569 w 173159"/>
                      <a:gd name="connsiteY2" fmla="*/ 8456 h 138760"/>
                      <a:gd name="connsiteX3" fmla="*/ 171541 w 173159"/>
                      <a:gd name="connsiteY3" fmla="*/ 26744 h 138760"/>
                      <a:gd name="connsiteX4" fmla="*/ 169438 w 173159"/>
                      <a:gd name="connsiteY4" fmla="*/ 54999 h 138760"/>
                      <a:gd name="connsiteX5" fmla="*/ 148498 w 173159"/>
                      <a:gd name="connsiteY5" fmla="*/ 82431 h 138760"/>
                      <a:gd name="connsiteX6" fmla="*/ 117775 w 173159"/>
                      <a:gd name="connsiteY6" fmla="*/ 106297 h 138760"/>
                      <a:gd name="connsiteX7" fmla="*/ 81199 w 173159"/>
                      <a:gd name="connsiteY7" fmla="*/ 128608 h 138760"/>
                      <a:gd name="connsiteX8" fmla="*/ 35479 w 173159"/>
                      <a:gd name="connsiteY8" fmla="*/ 138758 h 138760"/>
                      <a:gd name="connsiteX9" fmla="*/ 3658 w 173159"/>
                      <a:gd name="connsiteY9" fmla="*/ 131352 h 138760"/>
                      <a:gd name="connsiteX10" fmla="*/ 0 w 173159"/>
                      <a:gd name="connsiteY10" fmla="*/ 129431 h 138760"/>
                      <a:gd name="connsiteX11" fmla="*/ 3292 w 173159"/>
                      <a:gd name="connsiteY11" fmla="*/ 126962 h 138760"/>
                      <a:gd name="connsiteX12" fmla="*/ 62728 w 173159"/>
                      <a:gd name="connsiteY12" fmla="*/ 78225 h 138760"/>
                      <a:gd name="connsiteX13" fmla="*/ 84033 w 173159"/>
                      <a:gd name="connsiteY13" fmla="*/ 53079 h 138760"/>
                      <a:gd name="connsiteX14" fmla="*/ 99578 w 173159"/>
                      <a:gd name="connsiteY14" fmla="*/ 28939 h 138760"/>
                      <a:gd name="connsiteX15" fmla="*/ 115214 w 173159"/>
                      <a:gd name="connsiteY15" fmla="*/ 10651 h 138760"/>
                      <a:gd name="connsiteX16" fmla="*/ 130942 w 173159"/>
                      <a:gd name="connsiteY16" fmla="*/ 1507 h 138760"/>
                      <a:gd name="connsiteX17" fmla="*/ 142189 w 173159"/>
                      <a:gd name="connsiteY17" fmla="*/ 44 h 138760"/>
                      <a:gd name="connsiteX18" fmla="*/ 146030 w 173159"/>
                      <a:gd name="connsiteY18" fmla="*/ 775 h 138760"/>
                      <a:gd name="connsiteX19" fmla="*/ 131582 w 173159"/>
                      <a:gd name="connsiteY19" fmla="*/ 3336 h 138760"/>
                      <a:gd name="connsiteX20" fmla="*/ 102413 w 173159"/>
                      <a:gd name="connsiteY20" fmla="*/ 30768 h 138760"/>
                      <a:gd name="connsiteX21" fmla="*/ 87325 w 173159"/>
                      <a:gd name="connsiteY21" fmla="*/ 55273 h 138760"/>
                      <a:gd name="connsiteX22" fmla="*/ 65928 w 173159"/>
                      <a:gd name="connsiteY22" fmla="*/ 81242 h 138760"/>
                      <a:gd name="connsiteX23" fmla="*/ 6309 w 173159"/>
                      <a:gd name="connsiteY23" fmla="*/ 130986 h 138760"/>
                      <a:gd name="connsiteX24" fmla="*/ 6309 w 173159"/>
                      <a:gd name="connsiteY24" fmla="*/ 126688 h 138760"/>
                      <a:gd name="connsiteX25" fmla="*/ 35936 w 173159"/>
                      <a:gd name="connsiteY25" fmla="*/ 133546 h 138760"/>
                      <a:gd name="connsiteX26" fmla="*/ 115489 w 173159"/>
                      <a:gd name="connsiteY26" fmla="*/ 102274 h 138760"/>
                      <a:gd name="connsiteX27" fmla="*/ 166604 w 173159"/>
                      <a:gd name="connsiteY27" fmla="*/ 53810 h 138760"/>
                      <a:gd name="connsiteX28" fmla="*/ 169255 w 173159"/>
                      <a:gd name="connsiteY28" fmla="*/ 27841 h 138760"/>
                      <a:gd name="connsiteX29" fmla="*/ 159563 w 173159"/>
                      <a:gd name="connsiteY29" fmla="*/ 10102 h 138760"/>
                      <a:gd name="connsiteX30" fmla="*/ 144567 w 173159"/>
                      <a:gd name="connsiteY30" fmla="*/ 1050 h 13876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</a:cxnLst>
                    <a:rect l="l" t="t" r="r" b="b"/>
                    <a:pathLst>
                      <a:path w="173159" h="138760">
                        <a:moveTo>
                          <a:pt x="144567" y="1050"/>
                        </a:moveTo>
                        <a:cubicBezTo>
                          <a:pt x="146103" y="730"/>
                          <a:pt x="147694" y="730"/>
                          <a:pt x="149230" y="1050"/>
                        </a:cubicBezTo>
                        <a:cubicBezTo>
                          <a:pt x="153573" y="2531"/>
                          <a:pt x="157469" y="5082"/>
                          <a:pt x="160569" y="8456"/>
                        </a:cubicBezTo>
                        <a:cubicBezTo>
                          <a:pt x="165543" y="13659"/>
                          <a:pt x="169292" y="19904"/>
                          <a:pt x="171541" y="26744"/>
                        </a:cubicBezTo>
                        <a:cubicBezTo>
                          <a:pt x="174275" y="36108"/>
                          <a:pt x="173526" y="46139"/>
                          <a:pt x="169438" y="54999"/>
                        </a:cubicBezTo>
                        <a:cubicBezTo>
                          <a:pt x="164674" y="65643"/>
                          <a:pt x="157505" y="75034"/>
                          <a:pt x="148498" y="82431"/>
                        </a:cubicBezTo>
                        <a:cubicBezTo>
                          <a:pt x="139354" y="90386"/>
                          <a:pt x="128747" y="98067"/>
                          <a:pt x="117775" y="106297"/>
                        </a:cubicBezTo>
                        <a:cubicBezTo>
                          <a:pt x="106354" y="114920"/>
                          <a:pt x="94101" y="122400"/>
                          <a:pt x="81199" y="128608"/>
                        </a:cubicBezTo>
                        <a:cubicBezTo>
                          <a:pt x="66916" y="135384"/>
                          <a:pt x="51289" y="138859"/>
                          <a:pt x="35479" y="138758"/>
                        </a:cubicBezTo>
                        <a:cubicBezTo>
                          <a:pt x="24451" y="138667"/>
                          <a:pt x="13588" y="136143"/>
                          <a:pt x="3658" y="131352"/>
                        </a:cubicBezTo>
                        <a:lnTo>
                          <a:pt x="0" y="129431"/>
                        </a:lnTo>
                        <a:lnTo>
                          <a:pt x="3292" y="126962"/>
                        </a:lnTo>
                        <a:cubicBezTo>
                          <a:pt x="24323" y="112259"/>
                          <a:pt x="44193" y="95964"/>
                          <a:pt x="62728" y="78225"/>
                        </a:cubicBezTo>
                        <a:cubicBezTo>
                          <a:pt x="70509" y="70443"/>
                          <a:pt x="77632" y="62031"/>
                          <a:pt x="84033" y="53079"/>
                        </a:cubicBezTo>
                        <a:cubicBezTo>
                          <a:pt x="90068" y="44849"/>
                          <a:pt x="94640" y="36345"/>
                          <a:pt x="99578" y="28939"/>
                        </a:cubicBezTo>
                        <a:cubicBezTo>
                          <a:pt x="103885" y="22126"/>
                          <a:pt x="109152" y="15963"/>
                          <a:pt x="115214" y="10651"/>
                        </a:cubicBezTo>
                        <a:cubicBezTo>
                          <a:pt x="119823" y="6627"/>
                          <a:pt x="125163" y="3518"/>
                          <a:pt x="130942" y="1507"/>
                        </a:cubicBezTo>
                        <a:cubicBezTo>
                          <a:pt x="134572" y="336"/>
                          <a:pt x="138385" y="-157"/>
                          <a:pt x="142189" y="44"/>
                        </a:cubicBezTo>
                        <a:cubicBezTo>
                          <a:pt x="143506" y="35"/>
                          <a:pt x="144813" y="281"/>
                          <a:pt x="146030" y="775"/>
                        </a:cubicBezTo>
                        <a:cubicBezTo>
                          <a:pt x="141110" y="903"/>
                          <a:pt x="136246" y="1763"/>
                          <a:pt x="131582" y="3336"/>
                        </a:cubicBezTo>
                        <a:cubicBezTo>
                          <a:pt x="119027" y="8904"/>
                          <a:pt x="108740" y="18579"/>
                          <a:pt x="102413" y="30768"/>
                        </a:cubicBezTo>
                        <a:cubicBezTo>
                          <a:pt x="97749" y="38083"/>
                          <a:pt x="93269" y="46678"/>
                          <a:pt x="87325" y="55273"/>
                        </a:cubicBezTo>
                        <a:cubicBezTo>
                          <a:pt x="80961" y="64536"/>
                          <a:pt x="73801" y="73223"/>
                          <a:pt x="65928" y="81242"/>
                        </a:cubicBezTo>
                        <a:cubicBezTo>
                          <a:pt x="47476" y="99448"/>
                          <a:pt x="27532" y="116090"/>
                          <a:pt x="6309" y="130986"/>
                        </a:cubicBezTo>
                        <a:lnTo>
                          <a:pt x="6309" y="126688"/>
                        </a:lnTo>
                        <a:cubicBezTo>
                          <a:pt x="15572" y="131096"/>
                          <a:pt x="25676" y="133427"/>
                          <a:pt x="35936" y="133546"/>
                        </a:cubicBezTo>
                        <a:cubicBezTo>
                          <a:pt x="67025" y="133546"/>
                          <a:pt x="93817" y="117818"/>
                          <a:pt x="115489" y="102274"/>
                        </a:cubicBezTo>
                        <a:cubicBezTo>
                          <a:pt x="137160" y="86729"/>
                          <a:pt x="158648" y="72647"/>
                          <a:pt x="166604" y="53810"/>
                        </a:cubicBezTo>
                        <a:cubicBezTo>
                          <a:pt x="170517" y="45736"/>
                          <a:pt x="171450" y="36537"/>
                          <a:pt x="169255" y="27841"/>
                        </a:cubicBezTo>
                        <a:cubicBezTo>
                          <a:pt x="167308" y="21313"/>
                          <a:pt x="164007" y="15268"/>
                          <a:pt x="159563" y="10102"/>
                        </a:cubicBezTo>
                        <a:cubicBezTo>
                          <a:pt x="155750" y="5448"/>
                          <a:pt x="150455" y="2256"/>
                          <a:pt x="144567" y="1050"/>
                        </a:cubicBezTo>
                        <a:close/>
                      </a:path>
                    </a:pathLst>
                  </a:custGeom>
                  <a:solidFill>
                    <a:srgbClr val="263238"/>
                  </a:solidFill>
                  <a:ln w="9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/>
                  </a:p>
                </p:txBody>
              </p:sp>
              <p:sp>
                <p:nvSpPr>
                  <p:cNvPr id="180" name="Полилиния: фигура 179">
                    <a:extLst>
                      <a:ext uri="{FF2B5EF4-FFF2-40B4-BE49-F238E27FC236}">
                        <a16:creationId xmlns:a16="http://schemas.microsoft.com/office/drawing/2014/main" id="{28771036-822C-04AA-9702-12DE1D77EF0F}"/>
                      </a:ext>
                    </a:extLst>
                  </p:cNvPr>
                  <p:cNvSpPr/>
                  <p:nvPr/>
                </p:nvSpPr>
                <p:spPr>
                  <a:xfrm>
                    <a:off x="5493416" y="1782846"/>
                    <a:ext cx="565250" cy="771724"/>
                  </a:xfrm>
                  <a:custGeom>
                    <a:avLst/>
                    <a:gdLst>
                      <a:gd name="connsiteX0" fmla="*/ 564070 w 565250"/>
                      <a:gd name="connsiteY0" fmla="*/ 218366 h 771724"/>
                      <a:gd name="connsiteX1" fmla="*/ 518350 w 565250"/>
                      <a:gd name="connsiteY1" fmla="*/ 85412 h 771724"/>
                      <a:gd name="connsiteX2" fmla="*/ 490187 w 565250"/>
                      <a:gd name="connsiteY2" fmla="*/ 42070 h 771724"/>
                      <a:gd name="connsiteX3" fmla="*/ 469064 w 565250"/>
                      <a:gd name="connsiteY3" fmla="*/ 16192 h 771724"/>
                      <a:gd name="connsiteX4" fmla="*/ 410177 w 565250"/>
                      <a:gd name="connsiteY4" fmla="*/ 647 h 771724"/>
                      <a:gd name="connsiteX5" fmla="*/ 351472 w 565250"/>
                      <a:gd name="connsiteY5" fmla="*/ 8054 h 771724"/>
                      <a:gd name="connsiteX6" fmla="*/ 332453 w 565250"/>
                      <a:gd name="connsiteY6" fmla="*/ 58163 h 771724"/>
                      <a:gd name="connsiteX7" fmla="*/ 376161 w 565250"/>
                      <a:gd name="connsiteY7" fmla="*/ 92910 h 771724"/>
                      <a:gd name="connsiteX8" fmla="*/ 370126 w 565250"/>
                      <a:gd name="connsiteY8" fmla="*/ 164599 h 771724"/>
                      <a:gd name="connsiteX9" fmla="*/ 387225 w 565250"/>
                      <a:gd name="connsiteY9" fmla="*/ 235831 h 771724"/>
                      <a:gd name="connsiteX10" fmla="*/ 373784 w 565250"/>
                      <a:gd name="connsiteY10" fmla="*/ 303405 h 771724"/>
                      <a:gd name="connsiteX11" fmla="*/ 350832 w 565250"/>
                      <a:gd name="connsiteY11" fmla="*/ 248541 h 771724"/>
                      <a:gd name="connsiteX12" fmla="*/ 329070 w 565250"/>
                      <a:gd name="connsiteY12" fmla="*/ 183985 h 771724"/>
                      <a:gd name="connsiteX13" fmla="*/ 312153 w 565250"/>
                      <a:gd name="connsiteY13" fmla="*/ 155364 h 771724"/>
                      <a:gd name="connsiteX14" fmla="*/ 281612 w 565250"/>
                      <a:gd name="connsiteY14" fmla="*/ 146860 h 771724"/>
                      <a:gd name="connsiteX15" fmla="*/ 259392 w 565250"/>
                      <a:gd name="connsiteY15" fmla="*/ 170909 h 771724"/>
                      <a:gd name="connsiteX16" fmla="*/ 231960 w 565250"/>
                      <a:gd name="connsiteY16" fmla="*/ 186271 h 771724"/>
                      <a:gd name="connsiteX17" fmla="*/ 219524 w 565250"/>
                      <a:gd name="connsiteY17" fmla="*/ 155089 h 771724"/>
                      <a:gd name="connsiteX18" fmla="*/ 232875 w 565250"/>
                      <a:gd name="connsiteY18" fmla="*/ 120251 h 771724"/>
                      <a:gd name="connsiteX19" fmla="*/ 198310 w 565250"/>
                      <a:gd name="connsiteY19" fmla="*/ 23142 h 771724"/>
                      <a:gd name="connsiteX20" fmla="*/ 62065 w 565250"/>
                      <a:gd name="connsiteY20" fmla="*/ 96294 h 771724"/>
                      <a:gd name="connsiteX21" fmla="*/ 13784 w 565250"/>
                      <a:gd name="connsiteY21" fmla="*/ 307886 h 771724"/>
                      <a:gd name="connsiteX22" fmla="*/ 18448 w 565250"/>
                      <a:gd name="connsiteY22" fmla="*/ 521855 h 771724"/>
                      <a:gd name="connsiteX23" fmla="*/ 73312 w 565250"/>
                      <a:gd name="connsiteY23" fmla="*/ 634692 h 771724"/>
                      <a:gd name="connsiteX24" fmla="*/ 77884 w 565250"/>
                      <a:gd name="connsiteY24" fmla="*/ 665782 h 771724"/>
                      <a:gd name="connsiteX25" fmla="*/ 97452 w 565250"/>
                      <a:gd name="connsiteY25" fmla="*/ 688825 h 771724"/>
                      <a:gd name="connsiteX26" fmla="*/ 119946 w 565250"/>
                      <a:gd name="connsiteY26" fmla="*/ 679681 h 771724"/>
                      <a:gd name="connsiteX27" fmla="*/ 116746 w 565250"/>
                      <a:gd name="connsiteY27" fmla="*/ 742866 h 771724"/>
                      <a:gd name="connsiteX28" fmla="*/ 171610 w 565250"/>
                      <a:gd name="connsiteY28" fmla="*/ 766732 h 771724"/>
                      <a:gd name="connsiteX29" fmla="*/ 196024 w 565250"/>
                      <a:gd name="connsiteY29" fmla="*/ 667885 h 771724"/>
                      <a:gd name="connsiteX30" fmla="*/ 232600 w 565250"/>
                      <a:gd name="connsiteY30" fmla="*/ 645299 h 771724"/>
                      <a:gd name="connsiteX31" fmla="*/ 298437 w 565250"/>
                      <a:gd name="connsiteY31" fmla="*/ 547550 h 771724"/>
                      <a:gd name="connsiteX32" fmla="*/ 327881 w 565250"/>
                      <a:gd name="connsiteY32" fmla="*/ 540235 h 771724"/>
                      <a:gd name="connsiteX33" fmla="*/ 370400 w 565250"/>
                      <a:gd name="connsiteY33" fmla="*/ 507225 h 771724"/>
                      <a:gd name="connsiteX34" fmla="*/ 419412 w 565250"/>
                      <a:gd name="connsiteY34" fmla="*/ 503110 h 771724"/>
                      <a:gd name="connsiteX35" fmla="*/ 424442 w 565250"/>
                      <a:gd name="connsiteY35" fmla="*/ 535754 h 771724"/>
                      <a:gd name="connsiteX36" fmla="*/ 412737 w 565250"/>
                      <a:gd name="connsiteY36" fmla="*/ 568124 h 771724"/>
                      <a:gd name="connsiteX37" fmla="*/ 421881 w 565250"/>
                      <a:gd name="connsiteY37" fmla="*/ 639904 h 771724"/>
                      <a:gd name="connsiteX38" fmla="*/ 479854 w 565250"/>
                      <a:gd name="connsiteY38" fmla="*/ 739574 h 771724"/>
                      <a:gd name="connsiteX39" fmla="*/ 542948 w 565250"/>
                      <a:gd name="connsiteY39" fmla="*/ 704735 h 771724"/>
                      <a:gd name="connsiteX40" fmla="*/ 556572 w 565250"/>
                      <a:gd name="connsiteY40" fmla="*/ 590710 h 771724"/>
                      <a:gd name="connsiteX41" fmla="*/ 519996 w 565250"/>
                      <a:gd name="connsiteY41" fmla="*/ 487565 h 771724"/>
                      <a:gd name="connsiteX42" fmla="*/ 504360 w 565250"/>
                      <a:gd name="connsiteY42" fmla="*/ 344279 h 771724"/>
                      <a:gd name="connsiteX43" fmla="*/ 564070 w 565250"/>
                      <a:gd name="connsiteY43" fmla="*/ 218366 h 77172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</a:cxnLst>
                    <a:rect l="l" t="t" r="r" b="b"/>
                    <a:pathLst>
                      <a:path w="565250" h="771724">
                        <a:moveTo>
                          <a:pt x="564070" y="218366"/>
                        </a:moveTo>
                        <a:cubicBezTo>
                          <a:pt x="571294" y="170909"/>
                          <a:pt x="544045" y="125737"/>
                          <a:pt x="518350" y="85412"/>
                        </a:cubicBezTo>
                        <a:lnTo>
                          <a:pt x="490187" y="42070"/>
                        </a:lnTo>
                        <a:cubicBezTo>
                          <a:pt x="484646" y="32321"/>
                          <a:pt x="477504" y="23573"/>
                          <a:pt x="469064" y="16192"/>
                        </a:cubicBezTo>
                        <a:cubicBezTo>
                          <a:pt x="452788" y="3390"/>
                          <a:pt x="430751" y="1745"/>
                          <a:pt x="410177" y="647"/>
                        </a:cubicBezTo>
                        <a:cubicBezTo>
                          <a:pt x="389603" y="-450"/>
                          <a:pt x="369120" y="-1273"/>
                          <a:pt x="351472" y="8054"/>
                        </a:cubicBezTo>
                        <a:cubicBezTo>
                          <a:pt x="333824" y="17381"/>
                          <a:pt x="322029" y="41064"/>
                          <a:pt x="332453" y="58163"/>
                        </a:cubicBezTo>
                        <a:cubicBezTo>
                          <a:pt x="342877" y="75262"/>
                          <a:pt x="365828" y="77183"/>
                          <a:pt x="376161" y="92910"/>
                        </a:cubicBezTo>
                        <a:cubicBezTo>
                          <a:pt x="389694" y="113576"/>
                          <a:pt x="372686" y="140002"/>
                          <a:pt x="370126" y="164599"/>
                        </a:cubicBezTo>
                        <a:cubicBezTo>
                          <a:pt x="367566" y="189197"/>
                          <a:pt x="380093" y="212239"/>
                          <a:pt x="387225" y="235831"/>
                        </a:cubicBezTo>
                        <a:cubicBezTo>
                          <a:pt x="394358" y="259423"/>
                          <a:pt x="394175" y="289598"/>
                          <a:pt x="373784" y="303405"/>
                        </a:cubicBezTo>
                        <a:cubicBezTo>
                          <a:pt x="355496" y="294261"/>
                          <a:pt x="354033" y="269024"/>
                          <a:pt x="350832" y="248541"/>
                        </a:cubicBezTo>
                        <a:cubicBezTo>
                          <a:pt x="346315" y="226193"/>
                          <a:pt x="339009" y="204504"/>
                          <a:pt x="329070" y="183985"/>
                        </a:cubicBezTo>
                        <a:cubicBezTo>
                          <a:pt x="325330" y="173441"/>
                          <a:pt x="319578" y="163731"/>
                          <a:pt x="312153" y="155364"/>
                        </a:cubicBezTo>
                        <a:cubicBezTo>
                          <a:pt x="304436" y="146924"/>
                          <a:pt x="292585" y="143623"/>
                          <a:pt x="281612" y="146860"/>
                        </a:cubicBezTo>
                        <a:cubicBezTo>
                          <a:pt x="271280" y="150883"/>
                          <a:pt x="265702" y="161765"/>
                          <a:pt x="259392" y="170909"/>
                        </a:cubicBezTo>
                        <a:cubicBezTo>
                          <a:pt x="253083" y="180053"/>
                          <a:pt x="243025" y="189197"/>
                          <a:pt x="231960" y="186271"/>
                        </a:cubicBezTo>
                        <a:cubicBezTo>
                          <a:pt x="220896" y="183344"/>
                          <a:pt x="216233" y="167160"/>
                          <a:pt x="219524" y="155089"/>
                        </a:cubicBezTo>
                        <a:cubicBezTo>
                          <a:pt x="222816" y="143019"/>
                          <a:pt x="230497" y="132504"/>
                          <a:pt x="232875" y="120251"/>
                        </a:cubicBezTo>
                        <a:cubicBezTo>
                          <a:pt x="238178" y="92179"/>
                          <a:pt x="210198" y="49110"/>
                          <a:pt x="198310" y="23142"/>
                        </a:cubicBezTo>
                        <a:lnTo>
                          <a:pt x="62065" y="96294"/>
                        </a:lnTo>
                        <a:cubicBezTo>
                          <a:pt x="61059" y="161673"/>
                          <a:pt x="34084" y="245707"/>
                          <a:pt x="13784" y="307886"/>
                        </a:cubicBezTo>
                        <a:cubicBezTo>
                          <a:pt x="-7612" y="344462"/>
                          <a:pt x="-2583" y="485279"/>
                          <a:pt x="18448" y="521855"/>
                        </a:cubicBezTo>
                        <a:cubicBezTo>
                          <a:pt x="39479" y="558431"/>
                          <a:pt x="67185" y="592996"/>
                          <a:pt x="73312" y="634692"/>
                        </a:cubicBezTo>
                        <a:cubicBezTo>
                          <a:pt x="74089" y="645153"/>
                          <a:pt x="75616" y="655541"/>
                          <a:pt x="77884" y="665782"/>
                        </a:cubicBezTo>
                        <a:cubicBezTo>
                          <a:pt x="80316" y="676170"/>
                          <a:pt x="87595" y="684746"/>
                          <a:pt x="97452" y="688825"/>
                        </a:cubicBezTo>
                        <a:cubicBezTo>
                          <a:pt x="106166" y="691431"/>
                          <a:pt x="115521" y="687627"/>
                          <a:pt x="119946" y="679681"/>
                        </a:cubicBezTo>
                        <a:cubicBezTo>
                          <a:pt x="114277" y="700529"/>
                          <a:pt x="109522" y="722658"/>
                          <a:pt x="116746" y="742866"/>
                        </a:cubicBezTo>
                        <a:cubicBezTo>
                          <a:pt x="124518" y="764537"/>
                          <a:pt x="152773" y="780173"/>
                          <a:pt x="171610" y="766732"/>
                        </a:cubicBezTo>
                        <a:cubicBezTo>
                          <a:pt x="200231" y="746158"/>
                          <a:pt x="172890" y="694403"/>
                          <a:pt x="196024" y="667885"/>
                        </a:cubicBezTo>
                        <a:cubicBezTo>
                          <a:pt x="205168" y="657095"/>
                          <a:pt x="220896" y="653803"/>
                          <a:pt x="232600" y="645299"/>
                        </a:cubicBezTo>
                        <a:cubicBezTo>
                          <a:pt x="264970" y="621433"/>
                          <a:pt x="261130" y="563003"/>
                          <a:pt x="298437" y="547550"/>
                        </a:cubicBezTo>
                        <a:cubicBezTo>
                          <a:pt x="307581" y="543709"/>
                          <a:pt x="318371" y="543709"/>
                          <a:pt x="327881" y="540235"/>
                        </a:cubicBezTo>
                        <a:cubicBezTo>
                          <a:pt x="344889" y="534108"/>
                          <a:pt x="356227" y="518472"/>
                          <a:pt x="370400" y="507225"/>
                        </a:cubicBezTo>
                        <a:cubicBezTo>
                          <a:pt x="384574" y="495978"/>
                          <a:pt x="406976" y="489851"/>
                          <a:pt x="419412" y="503110"/>
                        </a:cubicBezTo>
                        <a:cubicBezTo>
                          <a:pt x="426472" y="512455"/>
                          <a:pt x="428355" y="524717"/>
                          <a:pt x="424442" y="535754"/>
                        </a:cubicBezTo>
                        <a:cubicBezTo>
                          <a:pt x="421424" y="546818"/>
                          <a:pt x="415298" y="557060"/>
                          <a:pt x="412737" y="568124"/>
                        </a:cubicBezTo>
                        <a:cubicBezTo>
                          <a:pt x="406611" y="591807"/>
                          <a:pt x="414109" y="616679"/>
                          <a:pt x="421881" y="639904"/>
                        </a:cubicBezTo>
                        <a:cubicBezTo>
                          <a:pt x="435414" y="682424"/>
                          <a:pt x="466230" y="697054"/>
                          <a:pt x="479854" y="739574"/>
                        </a:cubicBezTo>
                        <a:lnTo>
                          <a:pt x="542948" y="704735"/>
                        </a:lnTo>
                        <a:cubicBezTo>
                          <a:pt x="560596" y="650969"/>
                          <a:pt x="565716" y="646579"/>
                          <a:pt x="556572" y="590710"/>
                        </a:cubicBezTo>
                        <a:cubicBezTo>
                          <a:pt x="550629" y="554682"/>
                          <a:pt x="533895" y="521490"/>
                          <a:pt x="519996" y="487565"/>
                        </a:cubicBezTo>
                        <a:cubicBezTo>
                          <a:pt x="501708" y="441845"/>
                          <a:pt x="489181" y="390913"/>
                          <a:pt x="504360" y="344279"/>
                        </a:cubicBezTo>
                        <a:cubicBezTo>
                          <a:pt x="518716" y="300022"/>
                          <a:pt x="557030" y="264635"/>
                          <a:pt x="564070" y="218366"/>
                        </a:cubicBezTo>
                        <a:close/>
                      </a:path>
                    </a:pathLst>
                  </a:custGeom>
                  <a:solidFill>
                    <a:srgbClr val="263238"/>
                  </a:solidFill>
                  <a:ln w="9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/>
                  </a:p>
                </p:txBody>
              </p:sp>
              <p:sp>
                <p:nvSpPr>
                  <p:cNvPr id="181" name="Полилиния: фигура 180">
                    <a:extLst>
                      <a:ext uri="{FF2B5EF4-FFF2-40B4-BE49-F238E27FC236}">
                        <a16:creationId xmlns:a16="http://schemas.microsoft.com/office/drawing/2014/main" id="{1AE09E15-E3B7-5DC0-0138-8F1316123289}"/>
                      </a:ext>
                    </a:extLst>
                  </p:cNvPr>
                  <p:cNvSpPr/>
                  <p:nvPr/>
                </p:nvSpPr>
                <p:spPr>
                  <a:xfrm>
                    <a:off x="6169562" y="1706958"/>
                    <a:ext cx="764856" cy="714823"/>
                  </a:xfrm>
                  <a:custGeom>
                    <a:avLst/>
                    <a:gdLst>
                      <a:gd name="connsiteX0" fmla="*/ 763736 w 764856"/>
                      <a:gd name="connsiteY0" fmla="*/ 135697 h 714823"/>
                      <a:gd name="connsiteX1" fmla="*/ 731092 w 764856"/>
                      <a:gd name="connsiteY1" fmla="*/ 101041 h 714823"/>
                      <a:gd name="connsiteX2" fmla="*/ 742431 w 764856"/>
                      <a:gd name="connsiteY2" fmla="*/ 16916 h 714823"/>
                      <a:gd name="connsiteX3" fmla="*/ 455584 w 764856"/>
                      <a:gd name="connsiteY3" fmla="*/ 21305 h 714823"/>
                      <a:gd name="connsiteX4" fmla="*/ 455035 w 764856"/>
                      <a:gd name="connsiteY4" fmla="*/ 103601 h 714823"/>
                      <a:gd name="connsiteX5" fmla="*/ 446805 w 764856"/>
                      <a:gd name="connsiteY5" fmla="*/ 156362 h 714823"/>
                      <a:gd name="connsiteX6" fmla="*/ 404560 w 764856"/>
                      <a:gd name="connsiteY6" fmla="*/ 149230 h 714823"/>
                      <a:gd name="connsiteX7" fmla="*/ 382066 w 764856"/>
                      <a:gd name="connsiteY7" fmla="*/ 109271 h 714823"/>
                      <a:gd name="connsiteX8" fmla="*/ 348050 w 764856"/>
                      <a:gd name="connsiteY8" fmla="*/ 41605 h 714823"/>
                      <a:gd name="connsiteX9" fmla="*/ 285597 w 764856"/>
                      <a:gd name="connsiteY9" fmla="*/ 2012 h 714823"/>
                      <a:gd name="connsiteX10" fmla="*/ 95127 w 764856"/>
                      <a:gd name="connsiteY10" fmla="*/ 0 h 714823"/>
                      <a:gd name="connsiteX11" fmla="*/ 30113 w 764856"/>
                      <a:gd name="connsiteY11" fmla="*/ 106436 h 714823"/>
                      <a:gd name="connsiteX12" fmla="*/ 23255 w 764856"/>
                      <a:gd name="connsiteY12" fmla="*/ 223388 h 714823"/>
                      <a:gd name="connsiteX13" fmla="*/ 2041 w 764856"/>
                      <a:gd name="connsiteY13" fmla="*/ 312542 h 714823"/>
                      <a:gd name="connsiteX14" fmla="*/ 35417 w 764856"/>
                      <a:gd name="connsiteY14" fmla="*/ 443027 h 714823"/>
                      <a:gd name="connsiteX15" fmla="*/ 2041 w 764856"/>
                      <a:gd name="connsiteY15" fmla="*/ 516179 h 714823"/>
                      <a:gd name="connsiteX16" fmla="*/ 8716 w 764856"/>
                      <a:gd name="connsiteY16" fmla="*/ 582381 h 714823"/>
                      <a:gd name="connsiteX17" fmla="*/ 66049 w 764856"/>
                      <a:gd name="connsiteY17" fmla="*/ 660288 h 714823"/>
                      <a:gd name="connsiteX18" fmla="*/ 142676 w 764856"/>
                      <a:gd name="connsiteY18" fmla="*/ 599938 h 714823"/>
                      <a:gd name="connsiteX19" fmla="*/ 183824 w 764856"/>
                      <a:gd name="connsiteY19" fmla="*/ 503011 h 714823"/>
                      <a:gd name="connsiteX20" fmla="*/ 246277 w 764856"/>
                      <a:gd name="connsiteY20" fmla="*/ 441655 h 714823"/>
                      <a:gd name="connsiteX21" fmla="*/ 233201 w 764856"/>
                      <a:gd name="connsiteY21" fmla="*/ 374264 h 714823"/>
                      <a:gd name="connsiteX22" fmla="*/ 205769 w 764856"/>
                      <a:gd name="connsiteY22" fmla="*/ 309799 h 714823"/>
                      <a:gd name="connsiteX23" fmla="*/ 243808 w 764856"/>
                      <a:gd name="connsiteY23" fmla="*/ 260238 h 714823"/>
                      <a:gd name="connsiteX24" fmla="*/ 281482 w 764856"/>
                      <a:gd name="connsiteY24" fmla="*/ 295443 h 714823"/>
                      <a:gd name="connsiteX25" fmla="*/ 296204 w 764856"/>
                      <a:gd name="connsiteY25" fmla="*/ 348112 h 714823"/>
                      <a:gd name="connsiteX26" fmla="*/ 332048 w 764856"/>
                      <a:gd name="connsiteY26" fmla="*/ 422727 h 714823"/>
                      <a:gd name="connsiteX27" fmla="*/ 281756 w 764856"/>
                      <a:gd name="connsiteY27" fmla="*/ 479420 h 714823"/>
                      <a:gd name="connsiteX28" fmla="*/ 227715 w 764856"/>
                      <a:gd name="connsiteY28" fmla="*/ 533644 h 714823"/>
                      <a:gd name="connsiteX29" fmla="*/ 279104 w 764856"/>
                      <a:gd name="connsiteY29" fmla="*/ 604967 h 714823"/>
                      <a:gd name="connsiteX30" fmla="*/ 357560 w 764856"/>
                      <a:gd name="connsiteY30" fmla="*/ 655168 h 714823"/>
                      <a:gd name="connsiteX31" fmla="*/ 376762 w 764856"/>
                      <a:gd name="connsiteY31" fmla="*/ 693390 h 714823"/>
                      <a:gd name="connsiteX32" fmla="*/ 411144 w 764856"/>
                      <a:gd name="connsiteY32" fmla="*/ 714604 h 714823"/>
                      <a:gd name="connsiteX33" fmla="*/ 435284 w 764856"/>
                      <a:gd name="connsiteY33" fmla="*/ 662483 h 714823"/>
                      <a:gd name="connsiteX34" fmla="*/ 423396 w 764856"/>
                      <a:gd name="connsiteY34" fmla="*/ 599572 h 714823"/>
                      <a:gd name="connsiteX35" fmla="*/ 450828 w 764856"/>
                      <a:gd name="connsiteY35" fmla="*/ 552115 h 714823"/>
                      <a:gd name="connsiteX36" fmla="*/ 462350 w 764856"/>
                      <a:gd name="connsiteY36" fmla="*/ 500542 h 714823"/>
                      <a:gd name="connsiteX37" fmla="*/ 428700 w 764856"/>
                      <a:gd name="connsiteY37" fmla="*/ 449610 h 714823"/>
                      <a:gd name="connsiteX38" fmla="*/ 470122 w 764856"/>
                      <a:gd name="connsiteY38" fmla="*/ 409834 h 714823"/>
                      <a:gd name="connsiteX39" fmla="*/ 451194 w 764856"/>
                      <a:gd name="connsiteY39" fmla="*/ 338237 h 714823"/>
                      <a:gd name="connsiteX40" fmla="*/ 503041 w 764856"/>
                      <a:gd name="connsiteY40" fmla="*/ 299832 h 714823"/>
                      <a:gd name="connsiteX41" fmla="*/ 557905 w 764856"/>
                      <a:gd name="connsiteY41" fmla="*/ 305044 h 714823"/>
                      <a:gd name="connsiteX42" fmla="*/ 589360 w 764856"/>
                      <a:gd name="connsiteY42" fmla="*/ 353781 h 714823"/>
                      <a:gd name="connsiteX43" fmla="*/ 636360 w 764856"/>
                      <a:gd name="connsiteY43" fmla="*/ 332293 h 714823"/>
                      <a:gd name="connsiteX44" fmla="*/ 658397 w 764856"/>
                      <a:gd name="connsiteY44" fmla="*/ 279258 h 714823"/>
                      <a:gd name="connsiteX45" fmla="*/ 699088 w 764856"/>
                      <a:gd name="connsiteY45" fmla="*/ 237561 h 714823"/>
                      <a:gd name="connsiteX46" fmla="*/ 707775 w 764856"/>
                      <a:gd name="connsiteY46" fmla="*/ 184526 h 714823"/>
                      <a:gd name="connsiteX47" fmla="*/ 749197 w 764856"/>
                      <a:gd name="connsiteY47" fmla="*/ 172364 h 714823"/>
                      <a:gd name="connsiteX48" fmla="*/ 763736 w 764856"/>
                      <a:gd name="connsiteY48" fmla="*/ 135697 h 71482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</a:cxnLst>
                    <a:rect l="l" t="t" r="r" b="b"/>
                    <a:pathLst>
                      <a:path w="764856" h="714823">
                        <a:moveTo>
                          <a:pt x="763736" y="135697"/>
                        </a:moveTo>
                        <a:cubicBezTo>
                          <a:pt x="757976" y="120701"/>
                          <a:pt x="739230" y="114849"/>
                          <a:pt x="731092" y="101041"/>
                        </a:cubicBezTo>
                        <a:cubicBezTo>
                          <a:pt x="713902" y="71963"/>
                          <a:pt x="763096" y="43708"/>
                          <a:pt x="742431" y="16916"/>
                        </a:cubicBezTo>
                        <a:lnTo>
                          <a:pt x="455584" y="21305"/>
                        </a:lnTo>
                        <a:cubicBezTo>
                          <a:pt x="431352" y="60899"/>
                          <a:pt x="448268" y="85954"/>
                          <a:pt x="455035" y="103601"/>
                        </a:cubicBezTo>
                        <a:cubicBezTo>
                          <a:pt x="461801" y="121249"/>
                          <a:pt x="462807" y="145664"/>
                          <a:pt x="446805" y="156362"/>
                        </a:cubicBezTo>
                        <a:cubicBezTo>
                          <a:pt x="432724" y="163751"/>
                          <a:pt x="415441" y="160834"/>
                          <a:pt x="404560" y="149230"/>
                        </a:cubicBezTo>
                        <a:cubicBezTo>
                          <a:pt x="394236" y="137713"/>
                          <a:pt x="386555" y="124074"/>
                          <a:pt x="382066" y="109271"/>
                        </a:cubicBezTo>
                        <a:cubicBezTo>
                          <a:pt x="374019" y="85205"/>
                          <a:pt x="362571" y="62417"/>
                          <a:pt x="348050" y="41605"/>
                        </a:cubicBezTo>
                        <a:cubicBezTo>
                          <a:pt x="333346" y="20606"/>
                          <a:pt x="310861" y="6351"/>
                          <a:pt x="285597" y="2012"/>
                        </a:cubicBezTo>
                        <a:lnTo>
                          <a:pt x="95127" y="0"/>
                        </a:lnTo>
                        <a:cubicBezTo>
                          <a:pt x="58551" y="13899"/>
                          <a:pt x="33862" y="67574"/>
                          <a:pt x="30113" y="106436"/>
                        </a:cubicBezTo>
                        <a:cubicBezTo>
                          <a:pt x="26364" y="145298"/>
                          <a:pt x="32033" y="185257"/>
                          <a:pt x="23255" y="223388"/>
                        </a:cubicBezTo>
                        <a:cubicBezTo>
                          <a:pt x="16306" y="253289"/>
                          <a:pt x="486" y="281818"/>
                          <a:pt x="2041" y="312542"/>
                        </a:cubicBezTo>
                        <a:cubicBezTo>
                          <a:pt x="4236" y="358262"/>
                          <a:pt x="44286" y="398404"/>
                          <a:pt x="35417" y="443027"/>
                        </a:cubicBezTo>
                        <a:cubicBezTo>
                          <a:pt x="30113" y="469453"/>
                          <a:pt x="7985" y="490118"/>
                          <a:pt x="2041" y="516179"/>
                        </a:cubicBezTo>
                        <a:cubicBezTo>
                          <a:pt x="-3262" y="537942"/>
                          <a:pt x="2772" y="560710"/>
                          <a:pt x="8716" y="582381"/>
                        </a:cubicBezTo>
                        <a:cubicBezTo>
                          <a:pt x="17860" y="615208"/>
                          <a:pt x="32582" y="653796"/>
                          <a:pt x="66049" y="660288"/>
                        </a:cubicBezTo>
                        <a:cubicBezTo>
                          <a:pt x="99516" y="666780"/>
                          <a:pt x="130057" y="632856"/>
                          <a:pt x="142676" y="599938"/>
                        </a:cubicBezTo>
                        <a:cubicBezTo>
                          <a:pt x="155295" y="567019"/>
                          <a:pt x="159684" y="528980"/>
                          <a:pt x="183824" y="503011"/>
                        </a:cubicBezTo>
                        <a:cubicBezTo>
                          <a:pt x="203940" y="481340"/>
                          <a:pt x="236219" y="469453"/>
                          <a:pt x="246277" y="441655"/>
                        </a:cubicBezTo>
                        <a:cubicBezTo>
                          <a:pt x="254324" y="419435"/>
                          <a:pt x="244814" y="394838"/>
                          <a:pt x="233201" y="374264"/>
                        </a:cubicBezTo>
                        <a:cubicBezTo>
                          <a:pt x="221589" y="353690"/>
                          <a:pt x="207415" y="333299"/>
                          <a:pt x="205769" y="309799"/>
                        </a:cubicBezTo>
                        <a:cubicBezTo>
                          <a:pt x="204124" y="286299"/>
                          <a:pt x="220217" y="258958"/>
                          <a:pt x="243808" y="260238"/>
                        </a:cubicBezTo>
                        <a:cubicBezTo>
                          <a:pt x="262096" y="261153"/>
                          <a:pt x="275447" y="278526"/>
                          <a:pt x="281482" y="295443"/>
                        </a:cubicBezTo>
                        <a:cubicBezTo>
                          <a:pt x="287517" y="312359"/>
                          <a:pt x="288706" y="331470"/>
                          <a:pt x="296204" y="348112"/>
                        </a:cubicBezTo>
                        <a:cubicBezTo>
                          <a:pt x="307725" y="373715"/>
                          <a:pt x="333785" y="394746"/>
                          <a:pt x="332048" y="422727"/>
                        </a:cubicBezTo>
                        <a:cubicBezTo>
                          <a:pt x="330402" y="449062"/>
                          <a:pt x="304616" y="466710"/>
                          <a:pt x="281756" y="479420"/>
                        </a:cubicBezTo>
                        <a:cubicBezTo>
                          <a:pt x="258896" y="492130"/>
                          <a:pt x="232378" y="507583"/>
                          <a:pt x="227715" y="533644"/>
                        </a:cubicBezTo>
                        <a:cubicBezTo>
                          <a:pt x="222228" y="564642"/>
                          <a:pt x="250849" y="591068"/>
                          <a:pt x="279104" y="604967"/>
                        </a:cubicBezTo>
                        <a:cubicBezTo>
                          <a:pt x="307359" y="618866"/>
                          <a:pt x="340095" y="628924"/>
                          <a:pt x="357560" y="655168"/>
                        </a:cubicBezTo>
                        <a:cubicBezTo>
                          <a:pt x="365515" y="667055"/>
                          <a:pt x="369356" y="681228"/>
                          <a:pt x="376762" y="693390"/>
                        </a:cubicBezTo>
                        <a:cubicBezTo>
                          <a:pt x="384169" y="705551"/>
                          <a:pt x="397062" y="716524"/>
                          <a:pt x="411144" y="714604"/>
                        </a:cubicBezTo>
                        <a:cubicBezTo>
                          <a:pt x="432540" y="711678"/>
                          <a:pt x="439856" y="683514"/>
                          <a:pt x="435284" y="662483"/>
                        </a:cubicBezTo>
                        <a:cubicBezTo>
                          <a:pt x="430712" y="641452"/>
                          <a:pt x="419556" y="620786"/>
                          <a:pt x="423396" y="599572"/>
                        </a:cubicBezTo>
                        <a:cubicBezTo>
                          <a:pt x="426597" y="581284"/>
                          <a:pt x="440222" y="567111"/>
                          <a:pt x="450828" y="552115"/>
                        </a:cubicBezTo>
                        <a:cubicBezTo>
                          <a:pt x="461436" y="537119"/>
                          <a:pt x="470305" y="517276"/>
                          <a:pt x="462350" y="500542"/>
                        </a:cubicBezTo>
                        <a:cubicBezTo>
                          <a:pt x="453206" y="481523"/>
                          <a:pt x="424402" y="470367"/>
                          <a:pt x="428700" y="449610"/>
                        </a:cubicBezTo>
                        <a:cubicBezTo>
                          <a:pt x="432540" y="430317"/>
                          <a:pt x="461801" y="427573"/>
                          <a:pt x="470122" y="409834"/>
                        </a:cubicBezTo>
                        <a:cubicBezTo>
                          <a:pt x="481004" y="386700"/>
                          <a:pt x="448908" y="363565"/>
                          <a:pt x="451194" y="338237"/>
                        </a:cubicBezTo>
                        <a:cubicBezTo>
                          <a:pt x="453298" y="315194"/>
                          <a:pt x="480546" y="304952"/>
                          <a:pt x="503041" y="299832"/>
                        </a:cubicBezTo>
                        <a:cubicBezTo>
                          <a:pt x="521329" y="295534"/>
                          <a:pt x="543640" y="292151"/>
                          <a:pt x="557905" y="305044"/>
                        </a:cubicBezTo>
                        <a:cubicBezTo>
                          <a:pt x="572170" y="317937"/>
                          <a:pt x="572170" y="344272"/>
                          <a:pt x="589360" y="353781"/>
                        </a:cubicBezTo>
                        <a:cubicBezTo>
                          <a:pt x="606551" y="363291"/>
                          <a:pt x="627216" y="349118"/>
                          <a:pt x="636360" y="332293"/>
                        </a:cubicBezTo>
                        <a:cubicBezTo>
                          <a:pt x="645504" y="315468"/>
                          <a:pt x="647973" y="295717"/>
                          <a:pt x="658397" y="279258"/>
                        </a:cubicBezTo>
                        <a:cubicBezTo>
                          <a:pt x="668822" y="262799"/>
                          <a:pt x="685829" y="251826"/>
                          <a:pt x="699088" y="237561"/>
                        </a:cubicBezTo>
                        <a:cubicBezTo>
                          <a:pt x="712347" y="223296"/>
                          <a:pt x="719754" y="199888"/>
                          <a:pt x="707775" y="184526"/>
                        </a:cubicBezTo>
                        <a:cubicBezTo>
                          <a:pt x="722323" y="183639"/>
                          <a:pt x="736478" y="179488"/>
                          <a:pt x="749197" y="172364"/>
                        </a:cubicBezTo>
                        <a:cubicBezTo>
                          <a:pt x="761587" y="164683"/>
                          <a:pt x="767494" y="149788"/>
                          <a:pt x="763736" y="135697"/>
                        </a:cubicBezTo>
                        <a:close/>
                      </a:path>
                    </a:pathLst>
                  </a:custGeom>
                  <a:solidFill>
                    <a:srgbClr val="263238"/>
                  </a:solidFill>
                  <a:ln w="9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/>
                  </a:p>
                </p:txBody>
              </p:sp>
              <p:sp>
                <p:nvSpPr>
                  <p:cNvPr id="182" name="Полилиния: фигура 181">
                    <a:extLst>
                      <a:ext uri="{FF2B5EF4-FFF2-40B4-BE49-F238E27FC236}">
                        <a16:creationId xmlns:a16="http://schemas.microsoft.com/office/drawing/2014/main" id="{DABE2AB7-98EE-BF25-4613-0E82A3A9DB31}"/>
                      </a:ext>
                    </a:extLst>
                  </p:cNvPr>
                  <p:cNvSpPr/>
                  <p:nvPr/>
                </p:nvSpPr>
                <p:spPr>
                  <a:xfrm>
                    <a:off x="5726656" y="3083861"/>
                    <a:ext cx="154899" cy="53766"/>
                  </a:xfrm>
                  <a:custGeom>
                    <a:avLst/>
                    <a:gdLst>
                      <a:gd name="connsiteX0" fmla="*/ 154899 w 154899"/>
                      <a:gd name="connsiteY0" fmla="*/ 0 h 53766"/>
                      <a:gd name="connsiteX1" fmla="*/ 32918 w 154899"/>
                      <a:gd name="connsiteY1" fmla="*/ 0 h 53766"/>
                      <a:gd name="connsiteX2" fmla="*/ 0 w 154899"/>
                      <a:gd name="connsiteY2" fmla="*/ 53767 h 53766"/>
                      <a:gd name="connsiteX3" fmla="*/ 125730 w 154899"/>
                      <a:gd name="connsiteY3" fmla="*/ 51389 h 5376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54899" h="53766">
                        <a:moveTo>
                          <a:pt x="154899" y="0"/>
                        </a:moveTo>
                        <a:lnTo>
                          <a:pt x="32918" y="0"/>
                        </a:lnTo>
                        <a:cubicBezTo>
                          <a:pt x="32918" y="0"/>
                          <a:pt x="2469" y="26792"/>
                          <a:pt x="0" y="53767"/>
                        </a:cubicBezTo>
                        <a:lnTo>
                          <a:pt x="125730" y="51389"/>
                        </a:lnTo>
                        <a:close/>
                      </a:path>
                    </a:pathLst>
                  </a:custGeom>
                  <a:solidFill>
                    <a:srgbClr val="263238"/>
                  </a:solidFill>
                  <a:ln w="9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/>
                  </a:p>
                </p:txBody>
              </p:sp>
              <p:sp>
                <p:nvSpPr>
                  <p:cNvPr id="183" name="Полилиния: фигура 182">
                    <a:extLst>
                      <a:ext uri="{FF2B5EF4-FFF2-40B4-BE49-F238E27FC236}">
                        <a16:creationId xmlns:a16="http://schemas.microsoft.com/office/drawing/2014/main" id="{B8F2B7DF-8606-EA61-4FF1-63F23F680A64}"/>
                      </a:ext>
                    </a:extLst>
                  </p:cNvPr>
                  <p:cNvSpPr/>
                  <p:nvPr/>
                </p:nvSpPr>
                <p:spPr>
                  <a:xfrm>
                    <a:off x="5102497" y="3026578"/>
                    <a:ext cx="22920" cy="37714"/>
                  </a:xfrm>
                  <a:custGeom>
                    <a:avLst/>
                    <a:gdLst>
                      <a:gd name="connsiteX0" fmla="*/ 16632 w 22920"/>
                      <a:gd name="connsiteY0" fmla="*/ 37075 h 37714"/>
                      <a:gd name="connsiteX1" fmla="*/ 3373 w 22920"/>
                      <a:gd name="connsiteY1" fmla="*/ 32229 h 37714"/>
                      <a:gd name="connsiteX2" fmla="*/ 356 w 22920"/>
                      <a:gd name="connsiteY2" fmla="*/ 18055 h 37714"/>
                      <a:gd name="connsiteX3" fmla="*/ 6848 w 22920"/>
                      <a:gd name="connsiteY3" fmla="*/ 4797 h 37714"/>
                      <a:gd name="connsiteX4" fmla="*/ 15992 w 22920"/>
                      <a:gd name="connsiteY4" fmla="*/ 316 h 37714"/>
                      <a:gd name="connsiteX5" fmla="*/ 20473 w 22920"/>
                      <a:gd name="connsiteY5" fmla="*/ 5711 h 37714"/>
                      <a:gd name="connsiteX6" fmla="*/ 17455 w 22920"/>
                      <a:gd name="connsiteY6" fmla="*/ 37715 h 3771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2920" h="37714">
                        <a:moveTo>
                          <a:pt x="16632" y="37075"/>
                        </a:moveTo>
                        <a:cubicBezTo>
                          <a:pt x="11640" y="38209"/>
                          <a:pt x="6455" y="36316"/>
                          <a:pt x="3373" y="32229"/>
                        </a:cubicBezTo>
                        <a:cubicBezTo>
                          <a:pt x="456" y="28123"/>
                          <a:pt x="-632" y="22993"/>
                          <a:pt x="356" y="18055"/>
                        </a:cubicBezTo>
                        <a:cubicBezTo>
                          <a:pt x="1426" y="13182"/>
                          <a:pt x="3648" y="8628"/>
                          <a:pt x="6848" y="4797"/>
                        </a:cubicBezTo>
                        <a:cubicBezTo>
                          <a:pt x="9134" y="1870"/>
                          <a:pt x="12609" y="-964"/>
                          <a:pt x="15992" y="316"/>
                        </a:cubicBezTo>
                        <a:cubicBezTo>
                          <a:pt x="18187" y="1395"/>
                          <a:pt x="19814" y="3361"/>
                          <a:pt x="20473" y="5711"/>
                        </a:cubicBezTo>
                        <a:cubicBezTo>
                          <a:pt x="24587" y="16254"/>
                          <a:pt x="23472" y="28123"/>
                          <a:pt x="17455" y="37715"/>
                        </a:cubicBezTo>
                      </a:path>
                    </a:pathLst>
                  </a:custGeom>
                  <a:solidFill>
                    <a:srgbClr val="455A64"/>
                  </a:solidFill>
                  <a:ln w="9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/>
                  </a:p>
                </p:txBody>
              </p:sp>
              <p:sp>
                <p:nvSpPr>
                  <p:cNvPr id="184" name="Полилиния: фигура 183">
                    <a:extLst>
                      <a:ext uri="{FF2B5EF4-FFF2-40B4-BE49-F238E27FC236}">
                        <a16:creationId xmlns:a16="http://schemas.microsoft.com/office/drawing/2014/main" id="{2378B8A0-9272-F436-106B-65B2B322F048}"/>
                      </a:ext>
                    </a:extLst>
                  </p:cNvPr>
                  <p:cNvSpPr/>
                  <p:nvPr/>
                </p:nvSpPr>
                <p:spPr>
                  <a:xfrm>
                    <a:off x="6019905" y="2984923"/>
                    <a:ext cx="138988" cy="61254"/>
                  </a:xfrm>
                  <a:custGeom>
                    <a:avLst/>
                    <a:gdLst>
                      <a:gd name="connsiteX0" fmla="*/ 43434 w 138988"/>
                      <a:gd name="connsiteY0" fmla="*/ 5029 h 61254"/>
                      <a:gd name="connsiteX1" fmla="*/ 131033 w 138988"/>
                      <a:gd name="connsiteY1" fmla="*/ 0 h 61254"/>
                      <a:gd name="connsiteX2" fmla="*/ 138989 w 138988"/>
                      <a:gd name="connsiteY2" fmla="*/ 11979 h 61254"/>
                      <a:gd name="connsiteX3" fmla="*/ 97932 w 138988"/>
                      <a:gd name="connsiteY3" fmla="*/ 59070 h 61254"/>
                      <a:gd name="connsiteX4" fmla="*/ 0 w 138988"/>
                      <a:gd name="connsiteY4" fmla="*/ 59619 h 6125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8988" h="61254">
                        <a:moveTo>
                          <a:pt x="43434" y="5029"/>
                        </a:moveTo>
                        <a:lnTo>
                          <a:pt x="131033" y="0"/>
                        </a:lnTo>
                        <a:lnTo>
                          <a:pt x="138989" y="11979"/>
                        </a:lnTo>
                        <a:cubicBezTo>
                          <a:pt x="138989" y="11979"/>
                          <a:pt x="115580" y="54498"/>
                          <a:pt x="97932" y="59070"/>
                        </a:cubicBezTo>
                        <a:cubicBezTo>
                          <a:pt x="80284" y="63642"/>
                          <a:pt x="0" y="59619"/>
                          <a:pt x="0" y="59619"/>
                        </a:cubicBezTo>
                        <a:close/>
                      </a:path>
                    </a:pathLst>
                  </a:custGeom>
                  <a:solidFill>
                    <a:srgbClr val="263238"/>
                  </a:solidFill>
                  <a:ln w="9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/>
                  </a:p>
                </p:txBody>
              </p:sp>
              <p:sp>
                <p:nvSpPr>
                  <p:cNvPr id="185" name="Полилиния: фигура 184">
                    <a:extLst>
                      <a:ext uri="{FF2B5EF4-FFF2-40B4-BE49-F238E27FC236}">
                        <a16:creationId xmlns:a16="http://schemas.microsoft.com/office/drawing/2014/main" id="{2F539C95-EE9E-5EBD-0115-B5C22EC45343}"/>
                      </a:ext>
                    </a:extLst>
                  </p:cNvPr>
                  <p:cNvSpPr/>
                  <p:nvPr/>
                </p:nvSpPr>
                <p:spPr>
                  <a:xfrm>
                    <a:off x="7126603" y="1774897"/>
                    <a:ext cx="383316" cy="448784"/>
                  </a:xfrm>
                  <a:custGeom>
                    <a:avLst/>
                    <a:gdLst>
                      <a:gd name="connsiteX0" fmla="*/ 0 w 383316"/>
                      <a:gd name="connsiteY0" fmla="*/ 0 h 448784"/>
                      <a:gd name="connsiteX1" fmla="*/ 147858 w 383316"/>
                      <a:gd name="connsiteY1" fmla="*/ 79461 h 448784"/>
                      <a:gd name="connsiteX2" fmla="*/ 177942 w 383316"/>
                      <a:gd name="connsiteY2" fmla="*/ 336774 h 448784"/>
                      <a:gd name="connsiteX3" fmla="*/ 383316 w 383316"/>
                      <a:gd name="connsiteY3" fmla="*/ 420350 h 448784"/>
                      <a:gd name="connsiteX4" fmla="*/ 383316 w 383316"/>
                      <a:gd name="connsiteY4" fmla="*/ 447782 h 448784"/>
                      <a:gd name="connsiteX5" fmla="*/ 139629 w 383316"/>
                      <a:gd name="connsiteY5" fmla="*/ 346466 h 448784"/>
                      <a:gd name="connsiteX6" fmla="*/ 106345 w 383316"/>
                      <a:gd name="connsiteY6" fmla="*/ 86319 h 448784"/>
                      <a:gd name="connsiteX7" fmla="*/ 16459 w 383316"/>
                      <a:gd name="connsiteY7" fmla="*/ 52121 h 44878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383316" h="448784">
                        <a:moveTo>
                          <a:pt x="0" y="0"/>
                        </a:moveTo>
                        <a:cubicBezTo>
                          <a:pt x="0" y="0"/>
                          <a:pt x="116403" y="18288"/>
                          <a:pt x="147858" y="79461"/>
                        </a:cubicBezTo>
                        <a:cubicBezTo>
                          <a:pt x="179314" y="140635"/>
                          <a:pt x="123261" y="245059"/>
                          <a:pt x="177942" y="336774"/>
                        </a:cubicBezTo>
                        <a:cubicBezTo>
                          <a:pt x="232623" y="428488"/>
                          <a:pt x="383316" y="420350"/>
                          <a:pt x="383316" y="420350"/>
                        </a:cubicBezTo>
                        <a:lnTo>
                          <a:pt x="383316" y="447782"/>
                        </a:lnTo>
                        <a:cubicBezTo>
                          <a:pt x="383316" y="447782"/>
                          <a:pt x="172273" y="466070"/>
                          <a:pt x="139629" y="346466"/>
                        </a:cubicBezTo>
                        <a:cubicBezTo>
                          <a:pt x="106985" y="226863"/>
                          <a:pt x="158923" y="129936"/>
                          <a:pt x="106345" y="86319"/>
                        </a:cubicBezTo>
                        <a:cubicBezTo>
                          <a:pt x="60625" y="48189"/>
                          <a:pt x="16459" y="52121"/>
                          <a:pt x="16459" y="52121"/>
                        </a:cubicBezTo>
                        <a:close/>
                      </a:path>
                    </a:pathLst>
                  </a:custGeom>
                  <a:solidFill>
                    <a:srgbClr val="E0E0E0"/>
                  </a:solidFill>
                  <a:ln w="9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/>
                  </a:p>
                </p:txBody>
              </p:sp>
              <p:sp>
                <p:nvSpPr>
                  <p:cNvPr id="186" name="Полилиния: фигура 185">
                    <a:extLst>
                      <a:ext uri="{FF2B5EF4-FFF2-40B4-BE49-F238E27FC236}">
                        <a16:creationId xmlns:a16="http://schemas.microsoft.com/office/drawing/2014/main" id="{6E26281C-7D7A-8372-8BC7-3DD3CD8ACDE1}"/>
                      </a:ext>
                    </a:extLst>
                  </p:cNvPr>
                  <p:cNvSpPr/>
                  <p:nvPr/>
                </p:nvSpPr>
                <p:spPr>
                  <a:xfrm>
                    <a:off x="7487005" y="2175641"/>
                    <a:ext cx="107592" cy="148929"/>
                  </a:xfrm>
                  <a:custGeom>
                    <a:avLst/>
                    <a:gdLst>
                      <a:gd name="connsiteX0" fmla="*/ 12399 w 107592"/>
                      <a:gd name="connsiteY0" fmla="*/ 10645 h 148929"/>
                      <a:gd name="connsiteX1" fmla="*/ 6273 w 107592"/>
                      <a:gd name="connsiteY1" fmla="*/ 66149 h 148929"/>
                      <a:gd name="connsiteX2" fmla="*/ 68452 w 107592"/>
                      <a:gd name="connsiteY2" fmla="*/ 127779 h 148929"/>
                      <a:gd name="connsiteX3" fmla="*/ 72201 w 107592"/>
                      <a:gd name="connsiteY3" fmla="*/ 140764 h 148929"/>
                      <a:gd name="connsiteX4" fmla="*/ 82076 w 107592"/>
                      <a:gd name="connsiteY4" fmla="*/ 148902 h 148929"/>
                      <a:gd name="connsiteX5" fmla="*/ 96250 w 107592"/>
                      <a:gd name="connsiteY5" fmla="*/ 135186 h 148929"/>
                      <a:gd name="connsiteX6" fmla="*/ 107222 w 107592"/>
                      <a:gd name="connsiteY6" fmla="*/ 68892 h 148929"/>
                      <a:gd name="connsiteX7" fmla="*/ 75767 w 107592"/>
                      <a:gd name="connsiteY7" fmla="*/ 11010 h 148929"/>
                      <a:gd name="connsiteX8" fmla="*/ 11759 w 107592"/>
                      <a:gd name="connsiteY8" fmla="*/ 8724 h 14892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07592" h="148929">
                        <a:moveTo>
                          <a:pt x="12399" y="10645"/>
                        </a:moveTo>
                        <a:cubicBezTo>
                          <a:pt x="-1491" y="25851"/>
                          <a:pt x="-3969" y="48281"/>
                          <a:pt x="6273" y="66149"/>
                        </a:cubicBezTo>
                        <a:cubicBezTo>
                          <a:pt x="21634" y="91478"/>
                          <a:pt x="59490" y="99524"/>
                          <a:pt x="68452" y="127779"/>
                        </a:cubicBezTo>
                        <a:cubicBezTo>
                          <a:pt x="69467" y="132168"/>
                          <a:pt x="70720" y="136503"/>
                          <a:pt x="72201" y="140764"/>
                        </a:cubicBezTo>
                        <a:cubicBezTo>
                          <a:pt x="73774" y="145071"/>
                          <a:pt x="77550" y="148180"/>
                          <a:pt x="82076" y="148902"/>
                        </a:cubicBezTo>
                        <a:cubicBezTo>
                          <a:pt x="89117" y="149451"/>
                          <a:pt x="93689" y="141861"/>
                          <a:pt x="96250" y="135186"/>
                        </a:cubicBezTo>
                        <a:cubicBezTo>
                          <a:pt x="105092" y="114264"/>
                          <a:pt x="108850" y="91551"/>
                          <a:pt x="107222" y="68892"/>
                        </a:cubicBezTo>
                        <a:cubicBezTo>
                          <a:pt x="105394" y="46014"/>
                          <a:pt x="93973" y="24982"/>
                          <a:pt x="75767" y="11010"/>
                        </a:cubicBezTo>
                        <a:cubicBezTo>
                          <a:pt x="56912" y="-2788"/>
                          <a:pt x="31546" y="-3693"/>
                          <a:pt x="11759" y="8724"/>
                        </a:cubicBezTo>
                      </a:path>
                    </a:pathLst>
                  </a:custGeom>
                  <a:solidFill>
                    <a:srgbClr val="263238"/>
                  </a:solidFill>
                  <a:ln w="9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/>
                  </a:p>
                </p:txBody>
              </p:sp>
              <p:sp>
                <p:nvSpPr>
                  <p:cNvPr id="187" name="Полилиния: фигура 186">
                    <a:extLst>
                      <a:ext uri="{FF2B5EF4-FFF2-40B4-BE49-F238E27FC236}">
                        <a16:creationId xmlns:a16="http://schemas.microsoft.com/office/drawing/2014/main" id="{158B898D-0FB4-B3FF-E1C2-9EB947E4B1F5}"/>
                      </a:ext>
                    </a:extLst>
                  </p:cNvPr>
                  <p:cNvSpPr/>
                  <p:nvPr/>
                </p:nvSpPr>
                <p:spPr>
                  <a:xfrm>
                    <a:off x="6706619" y="3049937"/>
                    <a:ext cx="153436" cy="50749"/>
                  </a:xfrm>
                  <a:custGeom>
                    <a:avLst/>
                    <a:gdLst>
                      <a:gd name="connsiteX0" fmla="*/ 0 w 153436"/>
                      <a:gd name="connsiteY0" fmla="*/ 50749 h 50749"/>
                      <a:gd name="connsiteX1" fmla="*/ 133594 w 153436"/>
                      <a:gd name="connsiteY1" fmla="*/ 44897 h 50749"/>
                      <a:gd name="connsiteX2" fmla="*/ 153436 w 153436"/>
                      <a:gd name="connsiteY2" fmla="*/ 7498 h 50749"/>
                      <a:gd name="connsiteX3" fmla="*/ 52852 w 153436"/>
                      <a:gd name="connsiteY3" fmla="*/ 0 h 5074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53436" h="50749">
                        <a:moveTo>
                          <a:pt x="0" y="50749"/>
                        </a:moveTo>
                        <a:lnTo>
                          <a:pt x="133594" y="44897"/>
                        </a:lnTo>
                        <a:cubicBezTo>
                          <a:pt x="133594" y="44897"/>
                          <a:pt x="133045" y="18288"/>
                          <a:pt x="153436" y="7498"/>
                        </a:cubicBezTo>
                        <a:lnTo>
                          <a:pt x="52852" y="0"/>
                        </a:lnTo>
                        <a:close/>
                      </a:path>
                    </a:pathLst>
                  </a:custGeom>
                  <a:solidFill>
                    <a:srgbClr val="263238"/>
                  </a:solidFill>
                  <a:ln w="9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/>
                  </a:p>
                </p:txBody>
              </p:sp>
              <p:sp>
                <p:nvSpPr>
                  <p:cNvPr id="188" name="Полилиния: фигура 187">
                    <a:extLst>
                      <a:ext uri="{FF2B5EF4-FFF2-40B4-BE49-F238E27FC236}">
                        <a16:creationId xmlns:a16="http://schemas.microsoft.com/office/drawing/2014/main" id="{50F5C2BD-2F95-D394-41A5-CC138C7D6CE0}"/>
                      </a:ext>
                    </a:extLst>
                  </p:cNvPr>
                  <p:cNvSpPr/>
                  <p:nvPr/>
                </p:nvSpPr>
                <p:spPr>
                  <a:xfrm>
                    <a:off x="7124866" y="3093188"/>
                    <a:ext cx="151359" cy="67574"/>
                  </a:xfrm>
                  <a:custGeom>
                    <a:avLst/>
                    <a:gdLst>
                      <a:gd name="connsiteX0" fmla="*/ 2652 w 151359"/>
                      <a:gd name="connsiteY0" fmla="*/ 61539 h 67574"/>
                      <a:gd name="connsiteX1" fmla="*/ 53492 w 151359"/>
                      <a:gd name="connsiteY1" fmla="*/ 0 h 67574"/>
                      <a:gd name="connsiteX2" fmla="*/ 145573 w 151359"/>
                      <a:gd name="connsiteY2" fmla="*/ 3566 h 67574"/>
                      <a:gd name="connsiteX3" fmla="*/ 148864 w 151359"/>
                      <a:gd name="connsiteY3" fmla="*/ 40142 h 67574"/>
                      <a:gd name="connsiteX4" fmla="*/ 118872 w 151359"/>
                      <a:gd name="connsiteY4" fmla="*/ 67574 h 67574"/>
                      <a:gd name="connsiteX5" fmla="*/ 0 w 151359"/>
                      <a:gd name="connsiteY5" fmla="*/ 61814 h 6757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151359" h="67574">
                        <a:moveTo>
                          <a:pt x="2652" y="61539"/>
                        </a:moveTo>
                        <a:lnTo>
                          <a:pt x="53492" y="0"/>
                        </a:lnTo>
                        <a:lnTo>
                          <a:pt x="145573" y="3566"/>
                        </a:lnTo>
                        <a:cubicBezTo>
                          <a:pt x="145573" y="3566"/>
                          <a:pt x="155997" y="28621"/>
                          <a:pt x="148864" y="40142"/>
                        </a:cubicBezTo>
                        <a:cubicBezTo>
                          <a:pt x="140388" y="50822"/>
                          <a:pt x="130256" y="60076"/>
                          <a:pt x="118872" y="67574"/>
                        </a:cubicBezTo>
                        <a:lnTo>
                          <a:pt x="0" y="61814"/>
                        </a:lnTo>
                      </a:path>
                    </a:pathLst>
                  </a:custGeom>
                  <a:solidFill>
                    <a:srgbClr val="263238"/>
                  </a:solidFill>
                  <a:ln w="9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/>
                  </a:p>
                </p:txBody>
              </p:sp>
              <p:sp>
                <p:nvSpPr>
                  <p:cNvPr id="189" name="Полилиния: фигура 188">
                    <a:extLst>
                      <a:ext uri="{FF2B5EF4-FFF2-40B4-BE49-F238E27FC236}">
                        <a16:creationId xmlns:a16="http://schemas.microsoft.com/office/drawing/2014/main" id="{0F870510-A851-A8A6-2FF7-0EDBC12F5AC6}"/>
                      </a:ext>
                    </a:extLst>
                  </p:cNvPr>
                  <p:cNvSpPr/>
                  <p:nvPr/>
                </p:nvSpPr>
                <p:spPr>
                  <a:xfrm>
                    <a:off x="5719933" y="2487215"/>
                    <a:ext cx="89121" cy="137800"/>
                  </a:xfrm>
                  <a:custGeom>
                    <a:avLst/>
                    <a:gdLst>
                      <a:gd name="connsiteX0" fmla="*/ 597 w 89121"/>
                      <a:gd name="connsiteY0" fmla="*/ 0 h 137800"/>
                      <a:gd name="connsiteX1" fmla="*/ 5352 w 89121"/>
                      <a:gd name="connsiteY1" fmla="*/ 24597 h 137800"/>
                      <a:gd name="connsiteX2" fmla="*/ 28395 w 89121"/>
                      <a:gd name="connsiteY2" fmla="*/ 79461 h 137800"/>
                      <a:gd name="connsiteX3" fmla="*/ 68719 w 89121"/>
                      <a:gd name="connsiteY3" fmla="*/ 123261 h 137800"/>
                      <a:gd name="connsiteX4" fmla="*/ 89111 w 89121"/>
                      <a:gd name="connsiteY4" fmla="*/ 137800 h 137800"/>
                      <a:gd name="connsiteX5" fmla="*/ 66525 w 89121"/>
                      <a:gd name="connsiteY5" fmla="*/ 126187 h 137800"/>
                      <a:gd name="connsiteX6" fmla="*/ 1785 w 89121"/>
                      <a:gd name="connsiteY6" fmla="*/ 25603 h 137800"/>
                      <a:gd name="connsiteX7" fmla="*/ 597 w 89121"/>
                      <a:gd name="connsiteY7" fmla="*/ 0 h 1378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89121" h="137800">
                        <a:moveTo>
                          <a:pt x="597" y="0"/>
                        </a:moveTo>
                        <a:cubicBezTo>
                          <a:pt x="1511" y="0"/>
                          <a:pt x="1968" y="9144"/>
                          <a:pt x="5352" y="24597"/>
                        </a:cubicBezTo>
                        <a:cubicBezTo>
                          <a:pt x="9823" y="44074"/>
                          <a:pt x="17614" y="62636"/>
                          <a:pt x="28395" y="79461"/>
                        </a:cubicBezTo>
                        <a:cubicBezTo>
                          <a:pt x="39239" y="96259"/>
                          <a:pt x="52873" y="111072"/>
                          <a:pt x="68719" y="123261"/>
                        </a:cubicBezTo>
                        <a:cubicBezTo>
                          <a:pt x="80881" y="132405"/>
                          <a:pt x="89476" y="136977"/>
                          <a:pt x="89111" y="137800"/>
                        </a:cubicBezTo>
                        <a:cubicBezTo>
                          <a:pt x="80973" y="135249"/>
                          <a:pt x="73337" y="131317"/>
                          <a:pt x="66525" y="126187"/>
                        </a:cubicBezTo>
                        <a:cubicBezTo>
                          <a:pt x="32336" y="102696"/>
                          <a:pt x="9009" y="66459"/>
                          <a:pt x="1785" y="25603"/>
                        </a:cubicBezTo>
                        <a:cubicBezTo>
                          <a:pt x="-89" y="17200"/>
                          <a:pt x="-491" y="8540"/>
                          <a:pt x="597" y="0"/>
                        </a:cubicBezTo>
                        <a:close/>
                      </a:path>
                    </a:pathLst>
                  </a:custGeom>
                  <a:solidFill>
                    <a:srgbClr val="263238"/>
                  </a:solidFill>
                  <a:ln w="9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/>
                  </a:p>
                </p:txBody>
              </p:sp>
              <p:sp>
                <p:nvSpPr>
                  <p:cNvPr id="190" name="Полилиния: фигура 189">
                    <a:extLst>
                      <a:ext uri="{FF2B5EF4-FFF2-40B4-BE49-F238E27FC236}">
                        <a16:creationId xmlns:a16="http://schemas.microsoft.com/office/drawing/2014/main" id="{FDBF3249-8082-7AA1-3C37-576E235E87BE}"/>
                      </a:ext>
                    </a:extLst>
                  </p:cNvPr>
                  <p:cNvSpPr/>
                  <p:nvPr/>
                </p:nvSpPr>
                <p:spPr>
                  <a:xfrm>
                    <a:off x="6733450" y="2109111"/>
                    <a:ext cx="83660" cy="231869"/>
                  </a:xfrm>
                  <a:custGeom>
                    <a:avLst/>
                    <a:gdLst>
                      <a:gd name="connsiteX0" fmla="*/ 1424 w 83660"/>
                      <a:gd name="connsiteY0" fmla="*/ 0 h 231869"/>
                      <a:gd name="connsiteX1" fmla="*/ 4076 w 83660"/>
                      <a:gd name="connsiteY1" fmla="*/ 36576 h 231869"/>
                      <a:gd name="connsiteX2" fmla="*/ 23004 w 83660"/>
                      <a:gd name="connsiteY2" fmla="*/ 122712 h 231869"/>
                      <a:gd name="connsiteX3" fmla="*/ 62506 w 83660"/>
                      <a:gd name="connsiteY3" fmla="*/ 201625 h 231869"/>
                      <a:gd name="connsiteX4" fmla="*/ 83629 w 83660"/>
                      <a:gd name="connsiteY4" fmla="*/ 231800 h 231869"/>
                      <a:gd name="connsiteX5" fmla="*/ 76497 w 83660"/>
                      <a:gd name="connsiteY5" fmla="*/ 224851 h 231869"/>
                      <a:gd name="connsiteX6" fmla="*/ 59580 w 83660"/>
                      <a:gd name="connsiteY6" fmla="*/ 203728 h 231869"/>
                      <a:gd name="connsiteX7" fmla="*/ 418 w 83660"/>
                      <a:gd name="connsiteY7" fmla="*/ 36850 h 231869"/>
                      <a:gd name="connsiteX8" fmla="*/ 418 w 83660"/>
                      <a:gd name="connsiteY8" fmla="*/ 9418 h 231869"/>
                      <a:gd name="connsiteX9" fmla="*/ 1424 w 83660"/>
                      <a:gd name="connsiteY9" fmla="*/ 0 h 23186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83660" h="231869">
                        <a:moveTo>
                          <a:pt x="1424" y="0"/>
                        </a:moveTo>
                        <a:cubicBezTo>
                          <a:pt x="2339" y="0"/>
                          <a:pt x="1424" y="14173"/>
                          <a:pt x="4076" y="36576"/>
                        </a:cubicBezTo>
                        <a:cubicBezTo>
                          <a:pt x="6883" y="65947"/>
                          <a:pt x="13238" y="94869"/>
                          <a:pt x="23004" y="122712"/>
                        </a:cubicBezTo>
                        <a:cubicBezTo>
                          <a:pt x="32980" y="150492"/>
                          <a:pt x="46248" y="176991"/>
                          <a:pt x="62506" y="201625"/>
                        </a:cubicBezTo>
                        <a:cubicBezTo>
                          <a:pt x="75125" y="220462"/>
                          <a:pt x="84269" y="231252"/>
                          <a:pt x="83629" y="231800"/>
                        </a:cubicBezTo>
                        <a:cubicBezTo>
                          <a:pt x="82989" y="232349"/>
                          <a:pt x="80794" y="229606"/>
                          <a:pt x="76497" y="224851"/>
                        </a:cubicBezTo>
                        <a:cubicBezTo>
                          <a:pt x="70434" y="218158"/>
                          <a:pt x="64783" y="211108"/>
                          <a:pt x="59580" y="203728"/>
                        </a:cubicBezTo>
                        <a:cubicBezTo>
                          <a:pt x="24486" y="154808"/>
                          <a:pt x="3966" y="96954"/>
                          <a:pt x="418" y="36850"/>
                        </a:cubicBezTo>
                        <a:cubicBezTo>
                          <a:pt x="-139" y="27716"/>
                          <a:pt x="-139" y="18553"/>
                          <a:pt x="418" y="9418"/>
                        </a:cubicBezTo>
                        <a:cubicBezTo>
                          <a:pt x="373" y="6245"/>
                          <a:pt x="711" y="3091"/>
                          <a:pt x="1424" y="0"/>
                        </a:cubicBezTo>
                        <a:close/>
                      </a:path>
                    </a:pathLst>
                  </a:custGeom>
                  <a:solidFill>
                    <a:srgbClr val="263238"/>
                  </a:solidFill>
                  <a:ln w="9144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5" name="Группа 124">
                  <a:extLst>
                    <a:ext uri="{FF2B5EF4-FFF2-40B4-BE49-F238E27FC236}">
                      <a16:creationId xmlns:a16="http://schemas.microsoft.com/office/drawing/2014/main" id="{67FAEE0B-C000-64F1-7D75-B1274557C77F}"/>
                    </a:ext>
                  </a:extLst>
                </p:cNvPr>
                <p:cNvGrpSpPr/>
                <p:nvPr/>
              </p:nvGrpSpPr>
              <p:grpSpPr>
                <a:xfrm flipH="1">
                  <a:off x="4219737" y="1217209"/>
                  <a:ext cx="928762" cy="1898585"/>
                  <a:chOff x="2050788" y="1361831"/>
                  <a:chExt cx="1175182" cy="2512410"/>
                </a:xfrm>
              </p:grpSpPr>
              <p:sp>
                <p:nvSpPr>
                  <p:cNvPr id="28" name="Полилиния: фигура 27">
                    <a:extLst>
                      <a:ext uri="{FF2B5EF4-FFF2-40B4-BE49-F238E27FC236}">
                        <a16:creationId xmlns:a16="http://schemas.microsoft.com/office/drawing/2014/main" id="{08A7518F-3077-4437-A786-BDF255875EF1}"/>
                      </a:ext>
                    </a:extLst>
                  </p:cNvPr>
                  <p:cNvSpPr/>
                  <p:nvPr/>
                </p:nvSpPr>
                <p:spPr>
                  <a:xfrm>
                    <a:off x="3127719" y="1361831"/>
                    <a:ext cx="98251" cy="21197"/>
                  </a:xfrm>
                  <a:custGeom>
                    <a:avLst/>
                    <a:gdLst>
                      <a:gd name="connsiteX0" fmla="*/ 87652 w 98251"/>
                      <a:gd name="connsiteY0" fmla="*/ 21198 h 21197"/>
                      <a:gd name="connsiteX1" fmla="*/ 10599 w 98251"/>
                      <a:gd name="connsiteY1" fmla="*/ 21198 h 21197"/>
                      <a:gd name="connsiteX2" fmla="*/ 0 w 98251"/>
                      <a:gd name="connsiteY2" fmla="*/ 10599 h 21197"/>
                      <a:gd name="connsiteX3" fmla="*/ 0 w 98251"/>
                      <a:gd name="connsiteY3" fmla="*/ 10599 h 21197"/>
                      <a:gd name="connsiteX4" fmla="*/ 10599 w 98251"/>
                      <a:gd name="connsiteY4" fmla="*/ 0 h 21197"/>
                      <a:gd name="connsiteX5" fmla="*/ 87652 w 98251"/>
                      <a:gd name="connsiteY5" fmla="*/ 0 h 21197"/>
                      <a:gd name="connsiteX6" fmla="*/ 98251 w 98251"/>
                      <a:gd name="connsiteY6" fmla="*/ 10599 h 21197"/>
                      <a:gd name="connsiteX7" fmla="*/ 98251 w 98251"/>
                      <a:gd name="connsiteY7" fmla="*/ 10599 h 21197"/>
                      <a:gd name="connsiteX8" fmla="*/ 87652 w 98251"/>
                      <a:gd name="connsiteY8" fmla="*/ 21198 h 2119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98251" h="21197">
                        <a:moveTo>
                          <a:pt x="87652" y="21198"/>
                        </a:moveTo>
                        <a:lnTo>
                          <a:pt x="10599" y="21198"/>
                        </a:lnTo>
                        <a:cubicBezTo>
                          <a:pt x="4745" y="21198"/>
                          <a:pt x="0" y="16453"/>
                          <a:pt x="0" y="10599"/>
                        </a:cubicBezTo>
                        <a:lnTo>
                          <a:pt x="0" y="10599"/>
                        </a:lnTo>
                        <a:cubicBezTo>
                          <a:pt x="0" y="4745"/>
                          <a:pt x="4745" y="0"/>
                          <a:pt x="10599" y="0"/>
                        </a:cubicBezTo>
                        <a:lnTo>
                          <a:pt x="87652" y="0"/>
                        </a:lnTo>
                        <a:cubicBezTo>
                          <a:pt x="93506" y="0"/>
                          <a:pt x="98251" y="4745"/>
                          <a:pt x="98251" y="10599"/>
                        </a:cubicBezTo>
                        <a:lnTo>
                          <a:pt x="98251" y="10599"/>
                        </a:lnTo>
                        <a:cubicBezTo>
                          <a:pt x="98251" y="16453"/>
                          <a:pt x="93506" y="21198"/>
                          <a:pt x="87652" y="21198"/>
                        </a:cubicBezTo>
                        <a:close/>
                      </a:path>
                    </a:pathLst>
                  </a:custGeom>
                  <a:solidFill>
                    <a:srgbClr val="E0E0E0"/>
                  </a:solidFill>
                  <a:ln w="650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/>
                  </a:p>
                </p:txBody>
              </p:sp>
              <p:sp>
                <p:nvSpPr>
                  <p:cNvPr id="33" name="Полилиния: фигура 32">
                    <a:extLst>
                      <a:ext uri="{FF2B5EF4-FFF2-40B4-BE49-F238E27FC236}">
                        <a16:creationId xmlns:a16="http://schemas.microsoft.com/office/drawing/2014/main" id="{42725EEA-ED84-0EE7-4964-195259ACAB26}"/>
                      </a:ext>
                    </a:extLst>
                  </p:cNvPr>
                  <p:cNvSpPr/>
                  <p:nvPr/>
                </p:nvSpPr>
                <p:spPr>
                  <a:xfrm>
                    <a:off x="2728340" y="3775522"/>
                    <a:ext cx="219651" cy="79386"/>
                  </a:xfrm>
                  <a:custGeom>
                    <a:avLst/>
                    <a:gdLst>
                      <a:gd name="connsiteX0" fmla="*/ 87393 w 219651"/>
                      <a:gd name="connsiteY0" fmla="*/ 41485 h 79386"/>
                      <a:gd name="connsiteX1" fmla="*/ 91554 w 219651"/>
                      <a:gd name="connsiteY1" fmla="*/ 6502 h 79386"/>
                      <a:gd name="connsiteX2" fmla="*/ 217441 w 219651"/>
                      <a:gd name="connsiteY2" fmla="*/ 0 h 79386"/>
                      <a:gd name="connsiteX3" fmla="*/ 219652 w 219651"/>
                      <a:gd name="connsiteY3" fmla="*/ 70486 h 79386"/>
                      <a:gd name="connsiteX4" fmla="*/ 211524 w 219651"/>
                      <a:gd name="connsiteY4" fmla="*/ 71266 h 79386"/>
                      <a:gd name="connsiteX5" fmla="*/ 4292 w 219651"/>
                      <a:gd name="connsiteY5" fmla="*/ 77053 h 79386"/>
                      <a:gd name="connsiteX6" fmla="*/ 87393 w 219651"/>
                      <a:gd name="connsiteY6" fmla="*/ 41485 h 7938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19651" h="79386">
                        <a:moveTo>
                          <a:pt x="87393" y="41485"/>
                        </a:moveTo>
                        <a:lnTo>
                          <a:pt x="91554" y="6502"/>
                        </a:lnTo>
                        <a:lnTo>
                          <a:pt x="217441" y="0"/>
                        </a:lnTo>
                        <a:lnTo>
                          <a:pt x="219652" y="70486"/>
                        </a:lnTo>
                        <a:lnTo>
                          <a:pt x="211524" y="71266"/>
                        </a:lnTo>
                        <a:cubicBezTo>
                          <a:pt x="175630" y="74192"/>
                          <a:pt x="28546" y="83751"/>
                          <a:pt x="4292" y="77053"/>
                        </a:cubicBezTo>
                        <a:cubicBezTo>
                          <a:pt x="-22823" y="69381"/>
                          <a:pt x="87393" y="41485"/>
                          <a:pt x="87393" y="41485"/>
                        </a:cubicBezTo>
                        <a:close/>
                      </a:path>
                    </a:pathLst>
                  </a:custGeom>
                  <a:solidFill>
                    <a:srgbClr val="407BFF"/>
                  </a:solidFill>
                  <a:ln w="650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/>
                  </a:p>
                </p:txBody>
              </p:sp>
              <p:sp>
                <p:nvSpPr>
                  <p:cNvPr id="34" name="Полилиния: фигура 33">
                    <a:extLst>
                      <a:ext uri="{FF2B5EF4-FFF2-40B4-BE49-F238E27FC236}">
                        <a16:creationId xmlns:a16="http://schemas.microsoft.com/office/drawing/2014/main" id="{6F4C3533-1164-EE7D-748B-8CA179AB369E}"/>
                      </a:ext>
                    </a:extLst>
                  </p:cNvPr>
                  <p:cNvSpPr/>
                  <p:nvPr/>
                </p:nvSpPr>
                <p:spPr>
                  <a:xfrm>
                    <a:off x="2900655" y="3807406"/>
                    <a:ext cx="47142" cy="38601"/>
                  </a:xfrm>
                  <a:custGeom>
                    <a:avLst/>
                    <a:gdLst>
                      <a:gd name="connsiteX0" fmla="*/ 0 w 47142"/>
                      <a:gd name="connsiteY0" fmla="*/ 38602 h 38601"/>
                      <a:gd name="connsiteX1" fmla="*/ 15866 w 47142"/>
                      <a:gd name="connsiteY1" fmla="*/ 10316 h 38601"/>
                      <a:gd name="connsiteX2" fmla="*/ 46167 w 47142"/>
                      <a:gd name="connsiteY2" fmla="*/ 43 h 38601"/>
                      <a:gd name="connsiteX3" fmla="*/ 47142 w 47142"/>
                      <a:gd name="connsiteY3" fmla="*/ 36521 h 3860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47142" h="38601">
                        <a:moveTo>
                          <a:pt x="0" y="38602"/>
                        </a:moveTo>
                        <a:cubicBezTo>
                          <a:pt x="1636" y="27545"/>
                          <a:pt x="7284" y="17477"/>
                          <a:pt x="15866" y="10316"/>
                        </a:cubicBezTo>
                        <a:cubicBezTo>
                          <a:pt x="24326" y="3224"/>
                          <a:pt x="35137" y="-442"/>
                          <a:pt x="46167" y="43"/>
                        </a:cubicBezTo>
                        <a:lnTo>
                          <a:pt x="47142" y="3652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650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/>
                  </a:p>
                </p:txBody>
              </p:sp>
              <p:sp>
                <p:nvSpPr>
                  <p:cNvPr id="35" name="Полилиния: фигура 34">
                    <a:extLst>
                      <a:ext uri="{FF2B5EF4-FFF2-40B4-BE49-F238E27FC236}">
                        <a16:creationId xmlns:a16="http://schemas.microsoft.com/office/drawing/2014/main" id="{8287F0A8-58CB-DDED-CD78-458787067B45}"/>
                      </a:ext>
                    </a:extLst>
                  </p:cNvPr>
                  <p:cNvSpPr/>
                  <p:nvPr/>
                </p:nvSpPr>
                <p:spPr>
                  <a:xfrm>
                    <a:off x="2727958" y="3832548"/>
                    <a:ext cx="220034" cy="21630"/>
                  </a:xfrm>
                  <a:custGeom>
                    <a:avLst/>
                    <a:gdLst>
                      <a:gd name="connsiteX0" fmla="*/ 34001 w 220034"/>
                      <a:gd name="connsiteY0" fmla="*/ 0 h 21630"/>
                      <a:gd name="connsiteX1" fmla="*/ 449 w 220034"/>
                      <a:gd name="connsiteY1" fmla="*/ 18532 h 21630"/>
                      <a:gd name="connsiteX2" fmla="*/ 220035 w 220034"/>
                      <a:gd name="connsiteY2" fmla="*/ 13200 h 21630"/>
                      <a:gd name="connsiteX3" fmla="*/ 220035 w 220034"/>
                      <a:gd name="connsiteY3" fmla="*/ 10339 h 21630"/>
                      <a:gd name="connsiteX4" fmla="*/ 45705 w 220034"/>
                      <a:gd name="connsiteY4" fmla="*/ 16516 h 21630"/>
                      <a:gd name="connsiteX5" fmla="*/ 34001 w 220034"/>
                      <a:gd name="connsiteY5" fmla="*/ 0 h 2163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20034" h="21630">
                        <a:moveTo>
                          <a:pt x="34001" y="0"/>
                        </a:moveTo>
                        <a:cubicBezTo>
                          <a:pt x="34001" y="0"/>
                          <a:pt x="-4558" y="12225"/>
                          <a:pt x="449" y="18532"/>
                        </a:cubicBezTo>
                        <a:cubicBezTo>
                          <a:pt x="5455" y="24839"/>
                          <a:pt x="154425" y="20743"/>
                          <a:pt x="220035" y="13200"/>
                        </a:cubicBezTo>
                        <a:lnTo>
                          <a:pt x="220035" y="10339"/>
                        </a:lnTo>
                        <a:lnTo>
                          <a:pt x="45705" y="16516"/>
                        </a:lnTo>
                        <a:cubicBezTo>
                          <a:pt x="45705" y="16516"/>
                          <a:pt x="41609" y="130"/>
                          <a:pt x="34001" y="0"/>
                        </a:cubicBezTo>
                        <a:close/>
                      </a:path>
                    </a:pathLst>
                  </a:custGeom>
                  <a:solidFill>
                    <a:srgbClr val="000000"/>
                  </a:solidFill>
                  <a:ln w="650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/>
                  </a:p>
                </p:txBody>
              </p:sp>
              <p:sp>
                <p:nvSpPr>
                  <p:cNvPr id="36" name="Полилиния: фигура 35">
                    <a:extLst>
                      <a:ext uri="{FF2B5EF4-FFF2-40B4-BE49-F238E27FC236}">
                        <a16:creationId xmlns:a16="http://schemas.microsoft.com/office/drawing/2014/main" id="{7F79C214-10C0-CA70-5EE2-9EBA47A46A95}"/>
                      </a:ext>
                    </a:extLst>
                  </p:cNvPr>
                  <p:cNvSpPr/>
                  <p:nvPr/>
                </p:nvSpPr>
                <p:spPr>
                  <a:xfrm>
                    <a:off x="2728731" y="3842757"/>
                    <a:ext cx="221016" cy="6669"/>
                  </a:xfrm>
                  <a:custGeom>
                    <a:avLst/>
                    <a:gdLst>
                      <a:gd name="connsiteX0" fmla="*/ 221017 w 221016"/>
                      <a:gd name="connsiteY0" fmla="*/ 0 h 6669"/>
                      <a:gd name="connsiteX1" fmla="*/ 218741 w 221016"/>
                      <a:gd name="connsiteY1" fmla="*/ 0 h 6669"/>
                      <a:gd name="connsiteX2" fmla="*/ 212238 w 221016"/>
                      <a:gd name="connsiteY2" fmla="*/ 585 h 6669"/>
                      <a:gd name="connsiteX3" fmla="*/ 188570 w 221016"/>
                      <a:gd name="connsiteY3" fmla="*/ 2276 h 6669"/>
                      <a:gd name="connsiteX4" fmla="*/ 110541 w 221016"/>
                      <a:gd name="connsiteY4" fmla="*/ 5722 h 6669"/>
                      <a:gd name="connsiteX5" fmla="*/ 32512 w 221016"/>
                      <a:gd name="connsiteY5" fmla="*/ 6633 h 6669"/>
                      <a:gd name="connsiteX6" fmla="*/ 8713 w 221016"/>
                      <a:gd name="connsiteY6" fmla="*/ 6242 h 6669"/>
                      <a:gd name="connsiteX7" fmla="*/ 2211 w 221016"/>
                      <a:gd name="connsiteY7" fmla="*/ 6242 h 6669"/>
                      <a:gd name="connsiteX8" fmla="*/ 0 w 221016"/>
                      <a:gd name="connsiteY8" fmla="*/ 6242 h 6669"/>
                      <a:gd name="connsiteX9" fmla="*/ 2211 w 221016"/>
                      <a:gd name="connsiteY9" fmla="*/ 6242 h 6669"/>
                      <a:gd name="connsiteX10" fmla="*/ 8713 w 221016"/>
                      <a:gd name="connsiteY10" fmla="*/ 6242 h 6669"/>
                      <a:gd name="connsiteX11" fmla="*/ 32447 w 221016"/>
                      <a:gd name="connsiteY11" fmla="*/ 6242 h 6669"/>
                      <a:gd name="connsiteX12" fmla="*/ 110476 w 221016"/>
                      <a:gd name="connsiteY12" fmla="*/ 4942 h 6669"/>
                      <a:gd name="connsiteX13" fmla="*/ 188505 w 221016"/>
                      <a:gd name="connsiteY13" fmla="*/ 1886 h 6669"/>
                      <a:gd name="connsiteX14" fmla="*/ 212238 w 221016"/>
                      <a:gd name="connsiteY14" fmla="*/ 715 h 6669"/>
                      <a:gd name="connsiteX15" fmla="*/ 218741 w 221016"/>
                      <a:gd name="connsiteY15" fmla="*/ 715 h 666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</a:cxnLst>
                    <a:rect l="l" t="t" r="r" b="b"/>
                    <a:pathLst>
                      <a:path w="221016" h="6669">
                        <a:moveTo>
                          <a:pt x="221017" y="0"/>
                        </a:moveTo>
                        <a:lnTo>
                          <a:pt x="218741" y="0"/>
                        </a:lnTo>
                        <a:lnTo>
                          <a:pt x="212238" y="585"/>
                        </a:lnTo>
                        <a:lnTo>
                          <a:pt x="188570" y="2276"/>
                        </a:lnTo>
                        <a:cubicBezTo>
                          <a:pt x="168543" y="3511"/>
                          <a:pt x="140907" y="4877"/>
                          <a:pt x="110541" y="5722"/>
                        </a:cubicBezTo>
                        <a:cubicBezTo>
                          <a:pt x="80175" y="6567"/>
                          <a:pt x="52020" y="6763"/>
                          <a:pt x="32512" y="6633"/>
                        </a:cubicBezTo>
                        <a:lnTo>
                          <a:pt x="8713" y="6242"/>
                        </a:lnTo>
                        <a:lnTo>
                          <a:pt x="2211" y="6242"/>
                        </a:lnTo>
                        <a:cubicBezTo>
                          <a:pt x="1477" y="6330"/>
                          <a:pt x="735" y="6330"/>
                          <a:pt x="0" y="6242"/>
                        </a:cubicBezTo>
                        <a:lnTo>
                          <a:pt x="2211" y="6242"/>
                        </a:lnTo>
                        <a:lnTo>
                          <a:pt x="8713" y="6242"/>
                        </a:lnTo>
                        <a:lnTo>
                          <a:pt x="32447" y="6242"/>
                        </a:lnTo>
                        <a:cubicBezTo>
                          <a:pt x="52540" y="6242"/>
                          <a:pt x="80240" y="5787"/>
                          <a:pt x="110476" y="4942"/>
                        </a:cubicBezTo>
                        <a:cubicBezTo>
                          <a:pt x="140712" y="4097"/>
                          <a:pt x="168998" y="2861"/>
                          <a:pt x="188505" y="1886"/>
                        </a:cubicBezTo>
                        <a:lnTo>
                          <a:pt x="212238" y="715"/>
                        </a:lnTo>
                        <a:lnTo>
                          <a:pt x="218741" y="715"/>
                        </a:lnTo>
                        <a:close/>
                      </a:path>
                    </a:pathLst>
                  </a:custGeom>
                  <a:solidFill>
                    <a:srgbClr val="263238"/>
                  </a:solidFill>
                  <a:ln w="650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/>
                  </a:p>
                </p:txBody>
              </p:sp>
              <p:sp>
                <p:nvSpPr>
                  <p:cNvPr id="37" name="Полилиния: фигура 36">
                    <a:extLst>
                      <a:ext uri="{FF2B5EF4-FFF2-40B4-BE49-F238E27FC236}">
                        <a16:creationId xmlns:a16="http://schemas.microsoft.com/office/drawing/2014/main" id="{020F1A71-D117-4120-B1FC-7F3ED0FFA856}"/>
                      </a:ext>
                    </a:extLst>
                  </p:cNvPr>
                  <p:cNvSpPr/>
                  <p:nvPr/>
                </p:nvSpPr>
                <p:spPr>
                  <a:xfrm>
                    <a:off x="2760983" y="3830987"/>
                    <a:ext cx="13140" cy="20092"/>
                  </a:xfrm>
                  <a:custGeom>
                    <a:avLst/>
                    <a:gdLst>
                      <a:gd name="connsiteX0" fmla="*/ 13070 w 13140"/>
                      <a:gd name="connsiteY0" fmla="*/ 20092 h 20092"/>
                      <a:gd name="connsiteX1" fmla="*/ 8323 w 13140"/>
                      <a:gd name="connsiteY1" fmla="*/ 8908 h 20092"/>
                      <a:gd name="connsiteX2" fmla="*/ 0 w 13140"/>
                      <a:gd name="connsiteY2" fmla="*/ 0 h 20092"/>
                      <a:gd name="connsiteX3" fmla="*/ 9623 w 13140"/>
                      <a:gd name="connsiteY3" fmla="*/ 7998 h 20092"/>
                      <a:gd name="connsiteX4" fmla="*/ 13070 w 13140"/>
                      <a:gd name="connsiteY4" fmla="*/ 20092 h 2009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140" h="20092">
                        <a:moveTo>
                          <a:pt x="13070" y="20092"/>
                        </a:moveTo>
                        <a:cubicBezTo>
                          <a:pt x="11887" y="16207"/>
                          <a:pt x="10296" y="12458"/>
                          <a:pt x="8323" y="8908"/>
                        </a:cubicBezTo>
                        <a:cubicBezTo>
                          <a:pt x="5881" y="5645"/>
                          <a:pt x="3090" y="2658"/>
                          <a:pt x="0" y="0"/>
                        </a:cubicBezTo>
                        <a:cubicBezTo>
                          <a:pt x="4069" y="1415"/>
                          <a:pt x="7488" y="4256"/>
                          <a:pt x="9623" y="7998"/>
                        </a:cubicBezTo>
                        <a:cubicBezTo>
                          <a:pt x="12232" y="11463"/>
                          <a:pt x="13460" y="15773"/>
                          <a:pt x="13070" y="20092"/>
                        </a:cubicBezTo>
                        <a:close/>
                      </a:path>
                    </a:pathLst>
                  </a:custGeom>
                  <a:solidFill>
                    <a:srgbClr val="263238"/>
                  </a:solidFill>
                  <a:ln w="650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/>
                  </a:p>
                </p:txBody>
              </p:sp>
              <p:sp>
                <p:nvSpPr>
                  <p:cNvPr id="38" name="Полилиния: фигура 37">
                    <a:extLst>
                      <a:ext uri="{FF2B5EF4-FFF2-40B4-BE49-F238E27FC236}">
                        <a16:creationId xmlns:a16="http://schemas.microsoft.com/office/drawing/2014/main" id="{B56AA6F2-22CB-75B4-4CA9-D4F0D31B71F3}"/>
                      </a:ext>
                    </a:extLst>
                  </p:cNvPr>
                  <p:cNvSpPr/>
                  <p:nvPr/>
                </p:nvSpPr>
                <p:spPr>
                  <a:xfrm>
                    <a:off x="2804809" y="3819803"/>
                    <a:ext cx="7217" cy="10729"/>
                  </a:xfrm>
                  <a:custGeom>
                    <a:avLst/>
                    <a:gdLst>
                      <a:gd name="connsiteX0" fmla="*/ 7218 w 7217"/>
                      <a:gd name="connsiteY0" fmla="*/ 10729 h 10729"/>
                      <a:gd name="connsiteX1" fmla="*/ 2926 w 7217"/>
                      <a:gd name="connsiteY1" fmla="*/ 5787 h 10729"/>
                      <a:gd name="connsiteX2" fmla="*/ 0 w 7217"/>
                      <a:gd name="connsiteY2" fmla="*/ 0 h 10729"/>
                      <a:gd name="connsiteX3" fmla="*/ 4292 w 7217"/>
                      <a:gd name="connsiteY3" fmla="*/ 4942 h 10729"/>
                      <a:gd name="connsiteX4" fmla="*/ 7218 w 7217"/>
                      <a:gd name="connsiteY4" fmla="*/ 10729 h 1072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7217" h="10729">
                        <a:moveTo>
                          <a:pt x="7218" y="10729"/>
                        </a:moveTo>
                        <a:cubicBezTo>
                          <a:pt x="6828" y="10729"/>
                          <a:pt x="4942" y="8778"/>
                          <a:pt x="2926" y="5787"/>
                        </a:cubicBezTo>
                        <a:cubicBezTo>
                          <a:pt x="1526" y="4104"/>
                          <a:pt x="526" y="2125"/>
                          <a:pt x="0" y="0"/>
                        </a:cubicBezTo>
                        <a:cubicBezTo>
                          <a:pt x="390" y="0"/>
                          <a:pt x="2276" y="1951"/>
                          <a:pt x="4292" y="4942"/>
                        </a:cubicBezTo>
                        <a:cubicBezTo>
                          <a:pt x="5692" y="6625"/>
                          <a:pt x="6692" y="8604"/>
                          <a:pt x="7218" y="10729"/>
                        </a:cubicBezTo>
                        <a:close/>
                      </a:path>
                    </a:pathLst>
                  </a:custGeom>
                  <a:solidFill>
                    <a:srgbClr val="263238"/>
                  </a:solidFill>
                  <a:ln w="650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/>
                  </a:p>
                </p:txBody>
              </p:sp>
              <p:sp>
                <p:nvSpPr>
                  <p:cNvPr id="39" name="Полилиния: фигура 38">
                    <a:extLst>
                      <a:ext uri="{FF2B5EF4-FFF2-40B4-BE49-F238E27FC236}">
                        <a16:creationId xmlns:a16="http://schemas.microsoft.com/office/drawing/2014/main" id="{D27C8E4C-23F1-FDD0-552F-78035264E415}"/>
                      </a:ext>
                    </a:extLst>
                  </p:cNvPr>
                  <p:cNvSpPr/>
                  <p:nvPr/>
                </p:nvSpPr>
                <p:spPr>
                  <a:xfrm>
                    <a:off x="2814068" y="3817478"/>
                    <a:ext cx="8391" cy="7137"/>
                  </a:xfrm>
                  <a:custGeom>
                    <a:avLst/>
                    <a:gdLst>
                      <a:gd name="connsiteX0" fmla="*/ 8363 w 8391"/>
                      <a:gd name="connsiteY0" fmla="*/ 7137 h 7137"/>
                      <a:gd name="connsiteX1" fmla="*/ 3682 w 8391"/>
                      <a:gd name="connsiteY1" fmla="*/ 4211 h 7137"/>
                      <a:gd name="connsiteX2" fmla="*/ 40 w 8391"/>
                      <a:gd name="connsiteY2" fmla="*/ 50 h 7137"/>
                      <a:gd name="connsiteX3" fmla="*/ 4722 w 8391"/>
                      <a:gd name="connsiteY3" fmla="*/ 2976 h 7137"/>
                      <a:gd name="connsiteX4" fmla="*/ 8363 w 8391"/>
                      <a:gd name="connsiteY4" fmla="*/ 7137 h 71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8391" h="7137">
                        <a:moveTo>
                          <a:pt x="8363" y="7137"/>
                        </a:moveTo>
                        <a:cubicBezTo>
                          <a:pt x="8363" y="7137"/>
                          <a:pt x="5958" y="6162"/>
                          <a:pt x="3682" y="4211"/>
                        </a:cubicBezTo>
                        <a:cubicBezTo>
                          <a:pt x="1406" y="2261"/>
                          <a:pt x="-285" y="375"/>
                          <a:pt x="40" y="50"/>
                        </a:cubicBezTo>
                        <a:cubicBezTo>
                          <a:pt x="366" y="-275"/>
                          <a:pt x="2381" y="1025"/>
                          <a:pt x="4722" y="2976"/>
                        </a:cubicBezTo>
                        <a:cubicBezTo>
                          <a:pt x="7063" y="4927"/>
                          <a:pt x="8623" y="6812"/>
                          <a:pt x="8363" y="7137"/>
                        </a:cubicBezTo>
                        <a:close/>
                      </a:path>
                    </a:pathLst>
                  </a:custGeom>
                  <a:solidFill>
                    <a:srgbClr val="263238"/>
                  </a:solidFill>
                  <a:ln w="650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/>
                  </a:p>
                </p:txBody>
              </p:sp>
              <p:sp>
                <p:nvSpPr>
                  <p:cNvPr id="40" name="Полилиния: фигура 39">
                    <a:extLst>
                      <a:ext uri="{FF2B5EF4-FFF2-40B4-BE49-F238E27FC236}">
                        <a16:creationId xmlns:a16="http://schemas.microsoft.com/office/drawing/2014/main" id="{7EB44BF0-6C2F-F9F5-F5BF-C8B93D1C2D3F}"/>
                      </a:ext>
                    </a:extLst>
                  </p:cNvPr>
                  <p:cNvSpPr/>
                  <p:nvPr/>
                </p:nvSpPr>
                <p:spPr>
                  <a:xfrm>
                    <a:off x="2815733" y="3811470"/>
                    <a:ext cx="13004" cy="1842"/>
                  </a:xfrm>
                  <a:custGeom>
                    <a:avLst/>
                    <a:gdLst>
                      <a:gd name="connsiteX0" fmla="*/ 13005 w 13004"/>
                      <a:gd name="connsiteY0" fmla="*/ 661 h 1842"/>
                      <a:gd name="connsiteX1" fmla="*/ 6502 w 13004"/>
                      <a:gd name="connsiteY1" fmla="*/ 1701 h 1842"/>
                      <a:gd name="connsiteX2" fmla="*/ 0 w 13004"/>
                      <a:gd name="connsiteY2" fmla="*/ 1181 h 1842"/>
                      <a:gd name="connsiteX3" fmla="*/ 6502 w 13004"/>
                      <a:gd name="connsiteY3" fmla="*/ 141 h 1842"/>
                      <a:gd name="connsiteX4" fmla="*/ 13005 w 13004"/>
                      <a:gd name="connsiteY4" fmla="*/ 661 h 184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004" h="1842">
                        <a:moveTo>
                          <a:pt x="13005" y="661"/>
                        </a:moveTo>
                        <a:cubicBezTo>
                          <a:pt x="13005" y="1116"/>
                          <a:pt x="10014" y="1571"/>
                          <a:pt x="6502" y="1701"/>
                        </a:cubicBezTo>
                        <a:cubicBezTo>
                          <a:pt x="4323" y="2000"/>
                          <a:pt x="2104" y="1823"/>
                          <a:pt x="0" y="1181"/>
                        </a:cubicBezTo>
                        <a:cubicBezTo>
                          <a:pt x="2062" y="351"/>
                          <a:pt x="4284" y="-4"/>
                          <a:pt x="6502" y="141"/>
                        </a:cubicBezTo>
                        <a:cubicBezTo>
                          <a:pt x="8682" y="-158"/>
                          <a:pt x="10901" y="20"/>
                          <a:pt x="13005" y="661"/>
                        </a:cubicBezTo>
                        <a:close/>
                      </a:path>
                    </a:pathLst>
                  </a:custGeom>
                  <a:solidFill>
                    <a:srgbClr val="263238"/>
                  </a:solidFill>
                  <a:ln w="650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/>
                  </a:p>
                </p:txBody>
              </p:sp>
              <p:sp>
                <p:nvSpPr>
                  <p:cNvPr id="41" name="Полилиния: фигура 40">
                    <a:extLst>
                      <a:ext uri="{FF2B5EF4-FFF2-40B4-BE49-F238E27FC236}">
                        <a16:creationId xmlns:a16="http://schemas.microsoft.com/office/drawing/2014/main" id="{A579EA38-CE7B-6AD2-E013-F595C3479A6E}"/>
                      </a:ext>
                    </a:extLst>
                  </p:cNvPr>
                  <p:cNvSpPr/>
                  <p:nvPr/>
                </p:nvSpPr>
                <p:spPr>
                  <a:xfrm>
                    <a:off x="2815408" y="3803417"/>
                    <a:ext cx="15410" cy="2651"/>
                  </a:xfrm>
                  <a:custGeom>
                    <a:avLst/>
                    <a:gdLst>
                      <a:gd name="connsiteX0" fmla="*/ 15411 w 15410"/>
                      <a:gd name="connsiteY0" fmla="*/ 0 h 2651"/>
                      <a:gd name="connsiteX1" fmla="*/ 7868 w 15410"/>
                      <a:gd name="connsiteY1" fmla="*/ 2406 h 2651"/>
                      <a:gd name="connsiteX2" fmla="*/ 0 w 15410"/>
                      <a:gd name="connsiteY2" fmla="*/ 1561 h 2651"/>
                      <a:gd name="connsiteX3" fmla="*/ 7738 w 15410"/>
                      <a:gd name="connsiteY3" fmla="*/ 780 h 2651"/>
                      <a:gd name="connsiteX4" fmla="*/ 15411 w 15410"/>
                      <a:gd name="connsiteY4" fmla="*/ 0 h 265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5410" h="2651">
                        <a:moveTo>
                          <a:pt x="15411" y="0"/>
                        </a:moveTo>
                        <a:cubicBezTo>
                          <a:pt x="13186" y="1522"/>
                          <a:pt x="10563" y="2359"/>
                          <a:pt x="7868" y="2406"/>
                        </a:cubicBezTo>
                        <a:cubicBezTo>
                          <a:pt x="5220" y="2919"/>
                          <a:pt x="2479" y="2624"/>
                          <a:pt x="0" y="1561"/>
                        </a:cubicBezTo>
                        <a:cubicBezTo>
                          <a:pt x="2548" y="1054"/>
                          <a:pt x="5140" y="793"/>
                          <a:pt x="7738" y="780"/>
                        </a:cubicBezTo>
                        <a:cubicBezTo>
                          <a:pt x="10263" y="265"/>
                          <a:pt x="12833" y="3"/>
                          <a:pt x="15411" y="0"/>
                        </a:cubicBezTo>
                        <a:close/>
                      </a:path>
                    </a:pathLst>
                  </a:custGeom>
                  <a:solidFill>
                    <a:srgbClr val="263238"/>
                  </a:solidFill>
                  <a:ln w="650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/>
                  </a:p>
                </p:txBody>
              </p:sp>
              <p:sp>
                <p:nvSpPr>
                  <p:cNvPr id="42" name="Полилиния: фигура 41">
                    <a:extLst>
                      <a:ext uri="{FF2B5EF4-FFF2-40B4-BE49-F238E27FC236}">
                        <a16:creationId xmlns:a16="http://schemas.microsoft.com/office/drawing/2014/main" id="{66B58E08-BBD8-10FC-FB15-6806DB97F6AE}"/>
                      </a:ext>
                    </a:extLst>
                  </p:cNvPr>
                  <p:cNvSpPr/>
                  <p:nvPr/>
                </p:nvSpPr>
                <p:spPr>
                  <a:xfrm>
                    <a:off x="2782489" y="3807842"/>
                    <a:ext cx="24791" cy="13522"/>
                  </a:xfrm>
                  <a:custGeom>
                    <a:avLst/>
                    <a:gdLst>
                      <a:gd name="connsiteX0" fmla="*/ 24792 w 24791"/>
                      <a:gd name="connsiteY0" fmla="*/ 11376 h 13522"/>
                      <a:gd name="connsiteX1" fmla="*/ 16404 w 24791"/>
                      <a:gd name="connsiteY1" fmla="*/ 11376 h 13522"/>
                      <a:gd name="connsiteX2" fmla="*/ 7430 w 24791"/>
                      <a:gd name="connsiteY2" fmla="*/ 9621 h 13522"/>
                      <a:gd name="connsiteX3" fmla="*/ 2228 w 24791"/>
                      <a:gd name="connsiteY3" fmla="*/ 7670 h 13522"/>
                      <a:gd name="connsiteX4" fmla="*/ 83 w 24791"/>
                      <a:gd name="connsiteY4" fmla="*/ 5134 h 13522"/>
                      <a:gd name="connsiteX5" fmla="*/ 1318 w 24791"/>
                      <a:gd name="connsiteY5" fmla="*/ 1753 h 13522"/>
                      <a:gd name="connsiteX6" fmla="*/ 20435 w 24791"/>
                      <a:gd name="connsiteY6" fmla="*/ 5719 h 13522"/>
                      <a:gd name="connsiteX7" fmla="*/ 23296 w 24791"/>
                      <a:gd name="connsiteY7" fmla="*/ 11246 h 13522"/>
                      <a:gd name="connsiteX8" fmla="*/ 23296 w 24791"/>
                      <a:gd name="connsiteY8" fmla="*/ 13522 h 13522"/>
                      <a:gd name="connsiteX9" fmla="*/ 19330 w 24791"/>
                      <a:gd name="connsiteY9" fmla="*/ 6434 h 13522"/>
                      <a:gd name="connsiteX10" fmla="*/ 12047 w 24791"/>
                      <a:gd name="connsiteY10" fmla="*/ 2013 h 13522"/>
                      <a:gd name="connsiteX11" fmla="*/ 2034 w 24791"/>
                      <a:gd name="connsiteY11" fmla="*/ 2923 h 13522"/>
                      <a:gd name="connsiteX12" fmla="*/ 2813 w 24791"/>
                      <a:gd name="connsiteY12" fmla="*/ 6369 h 13522"/>
                      <a:gd name="connsiteX13" fmla="*/ 7560 w 24791"/>
                      <a:gd name="connsiteY13" fmla="*/ 8255 h 13522"/>
                      <a:gd name="connsiteX14" fmla="*/ 16273 w 24791"/>
                      <a:gd name="connsiteY14" fmla="*/ 10271 h 13522"/>
                      <a:gd name="connsiteX15" fmla="*/ 24792 w 24791"/>
                      <a:gd name="connsiteY15" fmla="*/ 11376 h 1352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</a:cxnLst>
                    <a:rect l="l" t="t" r="r" b="b"/>
                    <a:pathLst>
                      <a:path w="24791" h="13522">
                        <a:moveTo>
                          <a:pt x="24792" y="11376"/>
                        </a:moveTo>
                        <a:cubicBezTo>
                          <a:pt x="22017" y="11866"/>
                          <a:pt x="19178" y="11866"/>
                          <a:pt x="16404" y="11376"/>
                        </a:cubicBezTo>
                        <a:cubicBezTo>
                          <a:pt x="13364" y="11071"/>
                          <a:pt x="10360" y="10483"/>
                          <a:pt x="7430" y="9621"/>
                        </a:cubicBezTo>
                        <a:cubicBezTo>
                          <a:pt x="5625" y="9180"/>
                          <a:pt x="3879" y="8525"/>
                          <a:pt x="2228" y="7670"/>
                        </a:cubicBezTo>
                        <a:cubicBezTo>
                          <a:pt x="1227" y="7115"/>
                          <a:pt x="464" y="6213"/>
                          <a:pt x="83" y="5134"/>
                        </a:cubicBezTo>
                        <a:cubicBezTo>
                          <a:pt x="-206" y="3862"/>
                          <a:pt x="277" y="2539"/>
                          <a:pt x="1318" y="1753"/>
                        </a:cubicBezTo>
                        <a:cubicBezTo>
                          <a:pt x="7822" y="-1645"/>
                          <a:pt x="15820" y="14"/>
                          <a:pt x="20435" y="5719"/>
                        </a:cubicBezTo>
                        <a:cubicBezTo>
                          <a:pt x="21766" y="7340"/>
                          <a:pt x="22741" y="9224"/>
                          <a:pt x="23296" y="11246"/>
                        </a:cubicBezTo>
                        <a:cubicBezTo>
                          <a:pt x="23686" y="12677"/>
                          <a:pt x="23686" y="13522"/>
                          <a:pt x="23296" y="13522"/>
                        </a:cubicBezTo>
                        <a:cubicBezTo>
                          <a:pt x="22401" y="10945"/>
                          <a:pt x="21058" y="8545"/>
                          <a:pt x="19330" y="6434"/>
                        </a:cubicBezTo>
                        <a:cubicBezTo>
                          <a:pt x="17359" y="4314"/>
                          <a:pt x="14838" y="2783"/>
                          <a:pt x="12047" y="2013"/>
                        </a:cubicBezTo>
                        <a:cubicBezTo>
                          <a:pt x="8718" y="1004"/>
                          <a:pt x="5126" y="1331"/>
                          <a:pt x="2034" y="2923"/>
                        </a:cubicBezTo>
                        <a:cubicBezTo>
                          <a:pt x="733" y="3964"/>
                          <a:pt x="1318" y="5524"/>
                          <a:pt x="2813" y="6369"/>
                        </a:cubicBezTo>
                        <a:cubicBezTo>
                          <a:pt x="4327" y="7159"/>
                          <a:pt x="5917" y="7791"/>
                          <a:pt x="7560" y="8255"/>
                        </a:cubicBezTo>
                        <a:cubicBezTo>
                          <a:pt x="10415" y="9126"/>
                          <a:pt x="13326" y="9800"/>
                          <a:pt x="16273" y="10271"/>
                        </a:cubicBezTo>
                        <a:cubicBezTo>
                          <a:pt x="21605" y="11246"/>
                          <a:pt x="24792" y="11116"/>
                          <a:pt x="24792" y="11376"/>
                        </a:cubicBezTo>
                        <a:close/>
                      </a:path>
                    </a:pathLst>
                  </a:custGeom>
                  <a:solidFill>
                    <a:srgbClr val="263238"/>
                  </a:solidFill>
                  <a:ln w="650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/>
                  </a:p>
                </p:txBody>
              </p:sp>
              <p:sp>
                <p:nvSpPr>
                  <p:cNvPr id="43" name="Полилиния: фигура 42">
                    <a:extLst>
                      <a:ext uri="{FF2B5EF4-FFF2-40B4-BE49-F238E27FC236}">
                        <a16:creationId xmlns:a16="http://schemas.microsoft.com/office/drawing/2014/main" id="{756081DA-347B-55E5-0703-9A9F2090F5D9}"/>
                      </a:ext>
                    </a:extLst>
                  </p:cNvPr>
                  <p:cNvSpPr/>
                  <p:nvPr/>
                </p:nvSpPr>
                <p:spPr>
                  <a:xfrm>
                    <a:off x="2803849" y="3803287"/>
                    <a:ext cx="11860" cy="16451"/>
                  </a:xfrm>
                  <a:custGeom>
                    <a:avLst/>
                    <a:gdLst>
                      <a:gd name="connsiteX0" fmla="*/ 1286 w 11860"/>
                      <a:gd name="connsiteY0" fmla="*/ 16451 h 16451"/>
                      <a:gd name="connsiteX1" fmla="*/ 116 w 11860"/>
                      <a:gd name="connsiteY1" fmla="*/ 10599 h 16451"/>
                      <a:gd name="connsiteX2" fmla="*/ 2262 w 11860"/>
                      <a:gd name="connsiteY2" fmla="*/ 4422 h 16451"/>
                      <a:gd name="connsiteX3" fmla="*/ 9154 w 11860"/>
                      <a:gd name="connsiteY3" fmla="*/ 0 h 16451"/>
                      <a:gd name="connsiteX4" fmla="*/ 11820 w 11860"/>
                      <a:gd name="connsiteY4" fmla="*/ 3771 h 16451"/>
                      <a:gd name="connsiteX5" fmla="*/ 10519 w 11860"/>
                      <a:gd name="connsiteY5" fmla="*/ 7543 h 16451"/>
                      <a:gd name="connsiteX6" fmla="*/ 6683 w 11860"/>
                      <a:gd name="connsiteY6" fmla="*/ 12744 h 16451"/>
                      <a:gd name="connsiteX7" fmla="*/ 1936 w 11860"/>
                      <a:gd name="connsiteY7" fmla="*/ 16256 h 16451"/>
                      <a:gd name="connsiteX8" fmla="*/ 5838 w 11860"/>
                      <a:gd name="connsiteY8" fmla="*/ 12029 h 16451"/>
                      <a:gd name="connsiteX9" fmla="*/ 9219 w 11860"/>
                      <a:gd name="connsiteY9" fmla="*/ 6892 h 16451"/>
                      <a:gd name="connsiteX10" fmla="*/ 9219 w 11860"/>
                      <a:gd name="connsiteY10" fmla="*/ 1561 h 16451"/>
                      <a:gd name="connsiteX11" fmla="*/ 3822 w 11860"/>
                      <a:gd name="connsiteY11" fmla="*/ 5267 h 16451"/>
                      <a:gd name="connsiteX12" fmla="*/ 1546 w 11860"/>
                      <a:gd name="connsiteY12" fmla="*/ 10794 h 16451"/>
                      <a:gd name="connsiteX13" fmla="*/ 1286 w 11860"/>
                      <a:gd name="connsiteY13" fmla="*/ 16451 h 1645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</a:cxnLst>
                    <a:rect l="l" t="t" r="r" b="b"/>
                    <a:pathLst>
                      <a:path w="11860" h="16451">
                        <a:moveTo>
                          <a:pt x="1286" y="16451"/>
                        </a:moveTo>
                        <a:cubicBezTo>
                          <a:pt x="192" y="14710"/>
                          <a:pt x="-225" y="12627"/>
                          <a:pt x="116" y="10599"/>
                        </a:cubicBezTo>
                        <a:cubicBezTo>
                          <a:pt x="347" y="8402"/>
                          <a:pt x="1081" y="6288"/>
                          <a:pt x="2262" y="4422"/>
                        </a:cubicBezTo>
                        <a:cubicBezTo>
                          <a:pt x="3635" y="1850"/>
                          <a:pt x="6244" y="176"/>
                          <a:pt x="9154" y="0"/>
                        </a:cubicBezTo>
                        <a:cubicBezTo>
                          <a:pt x="10916" y="330"/>
                          <a:pt x="12097" y="2000"/>
                          <a:pt x="11820" y="3771"/>
                        </a:cubicBezTo>
                        <a:cubicBezTo>
                          <a:pt x="11666" y="5108"/>
                          <a:pt x="11223" y="6395"/>
                          <a:pt x="10519" y="7543"/>
                        </a:cubicBezTo>
                        <a:cubicBezTo>
                          <a:pt x="9448" y="9420"/>
                          <a:pt x="8160" y="11166"/>
                          <a:pt x="6683" y="12744"/>
                        </a:cubicBezTo>
                        <a:cubicBezTo>
                          <a:pt x="4082" y="15411"/>
                          <a:pt x="2066" y="16451"/>
                          <a:pt x="1936" y="16256"/>
                        </a:cubicBezTo>
                        <a:cubicBezTo>
                          <a:pt x="1806" y="16061"/>
                          <a:pt x="3627" y="14695"/>
                          <a:pt x="5838" y="12029"/>
                        </a:cubicBezTo>
                        <a:cubicBezTo>
                          <a:pt x="7135" y="10435"/>
                          <a:pt x="8267" y="8714"/>
                          <a:pt x="9219" y="6892"/>
                        </a:cubicBezTo>
                        <a:cubicBezTo>
                          <a:pt x="10324" y="5072"/>
                          <a:pt x="11040" y="1886"/>
                          <a:pt x="9219" y="1561"/>
                        </a:cubicBezTo>
                        <a:cubicBezTo>
                          <a:pt x="7398" y="1235"/>
                          <a:pt x="5057" y="3576"/>
                          <a:pt x="3822" y="5267"/>
                        </a:cubicBezTo>
                        <a:cubicBezTo>
                          <a:pt x="2677" y="6926"/>
                          <a:pt x="1901" y="8810"/>
                          <a:pt x="1546" y="10794"/>
                        </a:cubicBezTo>
                        <a:cubicBezTo>
                          <a:pt x="1275" y="12667"/>
                          <a:pt x="1187" y="14561"/>
                          <a:pt x="1286" y="16451"/>
                        </a:cubicBezTo>
                        <a:close/>
                      </a:path>
                    </a:pathLst>
                  </a:custGeom>
                  <a:solidFill>
                    <a:srgbClr val="263238"/>
                  </a:solidFill>
                  <a:ln w="650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/>
                  </a:p>
                </p:txBody>
              </p:sp>
              <p:sp>
                <p:nvSpPr>
                  <p:cNvPr id="44" name="Полилиния: фигура 43">
                    <a:extLst>
                      <a:ext uri="{FF2B5EF4-FFF2-40B4-BE49-F238E27FC236}">
                        <a16:creationId xmlns:a16="http://schemas.microsoft.com/office/drawing/2014/main" id="{9CFF673F-AAB7-CC4B-59CF-3ECEFEDBB5CB}"/>
                      </a:ext>
                    </a:extLst>
                  </p:cNvPr>
                  <p:cNvSpPr/>
                  <p:nvPr/>
                </p:nvSpPr>
                <p:spPr>
                  <a:xfrm>
                    <a:off x="2900701" y="3806406"/>
                    <a:ext cx="45406" cy="38822"/>
                  </a:xfrm>
                  <a:custGeom>
                    <a:avLst/>
                    <a:gdLst>
                      <a:gd name="connsiteX0" fmla="*/ 45406 w 45406"/>
                      <a:gd name="connsiteY0" fmla="*/ 717 h 38822"/>
                      <a:gd name="connsiteX1" fmla="*/ 35782 w 45406"/>
                      <a:gd name="connsiteY1" fmla="*/ 1303 h 38822"/>
                      <a:gd name="connsiteX2" fmla="*/ 2360 w 45406"/>
                      <a:gd name="connsiteY2" fmla="*/ 29458 h 38822"/>
                      <a:gd name="connsiteX3" fmla="*/ 84 w 45406"/>
                      <a:gd name="connsiteY3" fmla="*/ 38821 h 38822"/>
                      <a:gd name="connsiteX4" fmla="*/ 84 w 45406"/>
                      <a:gd name="connsiteY4" fmla="*/ 36221 h 38822"/>
                      <a:gd name="connsiteX5" fmla="*/ 1320 w 45406"/>
                      <a:gd name="connsiteY5" fmla="*/ 29133 h 38822"/>
                      <a:gd name="connsiteX6" fmla="*/ 13999 w 45406"/>
                      <a:gd name="connsiteY6" fmla="*/ 9301 h 38822"/>
                      <a:gd name="connsiteX7" fmla="*/ 35718 w 45406"/>
                      <a:gd name="connsiteY7" fmla="*/ 197 h 38822"/>
                      <a:gd name="connsiteX8" fmla="*/ 42870 w 45406"/>
                      <a:gd name="connsiteY8" fmla="*/ 197 h 38822"/>
                      <a:gd name="connsiteX9" fmla="*/ 45406 w 45406"/>
                      <a:gd name="connsiteY9" fmla="*/ 717 h 3882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45406" h="38822">
                        <a:moveTo>
                          <a:pt x="45406" y="717"/>
                        </a:moveTo>
                        <a:cubicBezTo>
                          <a:pt x="45406" y="717"/>
                          <a:pt x="41635" y="717"/>
                          <a:pt x="35782" y="1303"/>
                        </a:cubicBezTo>
                        <a:cubicBezTo>
                          <a:pt x="20128" y="3420"/>
                          <a:pt x="7105" y="14390"/>
                          <a:pt x="2360" y="29458"/>
                        </a:cubicBezTo>
                        <a:cubicBezTo>
                          <a:pt x="474" y="35115"/>
                          <a:pt x="409" y="38887"/>
                          <a:pt x="84" y="38821"/>
                        </a:cubicBezTo>
                        <a:cubicBezTo>
                          <a:pt x="-28" y="37958"/>
                          <a:pt x="-28" y="37084"/>
                          <a:pt x="84" y="36221"/>
                        </a:cubicBezTo>
                        <a:cubicBezTo>
                          <a:pt x="280" y="33825"/>
                          <a:pt x="694" y="31453"/>
                          <a:pt x="1320" y="29133"/>
                        </a:cubicBezTo>
                        <a:cubicBezTo>
                          <a:pt x="3508" y="21421"/>
                          <a:pt x="7918" y="14524"/>
                          <a:pt x="13999" y="9301"/>
                        </a:cubicBezTo>
                        <a:cubicBezTo>
                          <a:pt x="20169" y="4169"/>
                          <a:pt x="27733" y="999"/>
                          <a:pt x="35718" y="197"/>
                        </a:cubicBezTo>
                        <a:cubicBezTo>
                          <a:pt x="38095" y="-66"/>
                          <a:pt x="40493" y="-66"/>
                          <a:pt x="42870" y="197"/>
                        </a:cubicBezTo>
                        <a:cubicBezTo>
                          <a:pt x="43741" y="209"/>
                          <a:pt x="44601" y="385"/>
                          <a:pt x="45406" y="717"/>
                        </a:cubicBezTo>
                        <a:close/>
                      </a:path>
                    </a:pathLst>
                  </a:custGeom>
                  <a:solidFill>
                    <a:srgbClr val="263238"/>
                  </a:solidFill>
                  <a:ln w="650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/>
                  </a:p>
                </p:txBody>
              </p:sp>
              <p:sp>
                <p:nvSpPr>
                  <p:cNvPr id="45" name="Полилиния: фигура 44">
                    <a:extLst>
                      <a:ext uri="{FF2B5EF4-FFF2-40B4-BE49-F238E27FC236}">
                        <a16:creationId xmlns:a16="http://schemas.microsoft.com/office/drawing/2014/main" id="{BDA5D4FD-4341-8ED3-7ED0-246F6BDE8E29}"/>
                      </a:ext>
                    </a:extLst>
                  </p:cNvPr>
                  <p:cNvSpPr/>
                  <p:nvPr/>
                </p:nvSpPr>
                <p:spPr>
                  <a:xfrm>
                    <a:off x="2931659" y="3774482"/>
                    <a:ext cx="2166" cy="32316"/>
                  </a:xfrm>
                  <a:custGeom>
                    <a:avLst/>
                    <a:gdLst>
                      <a:gd name="connsiteX0" fmla="*/ 402 w 2166"/>
                      <a:gd name="connsiteY0" fmla="*/ 0 h 32316"/>
                      <a:gd name="connsiteX1" fmla="*/ 1768 w 2166"/>
                      <a:gd name="connsiteY1" fmla="*/ 16126 h 32316"/>
                      <a:gd name="connsiteX2" fmla="*/ 1768 w 2166"/>
                      <a:gd name="connsiteY2" fmla="*/ 32317 h 32316"/>
                      <a:gd name="connsiteX3" fmla="*/ 402 w 2166"/>
                      <a:gd name="connsiteY3" fmla="*/ 16191 h 32316"/>
                      <a:gd name="connsiteX4" fmla="*/ 402 w 2166"/>
                      <a:gd name="connsiteY4" fmla="*/ 0 h 3231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166" h="32316">
                        <a:moveTo>
                          <a:pt x="402" y="0"/>
                        </a:moveTo>
                        <a:cubicBezTo>
                          <a:pt x="1394" y="5316"/>
                          <a:pt x="1852" y="10719"/>
                          <a:pt x="1768" y="16126"/>
                        </a:cubicBezTo>
                        <a:cubicBezTo>
                          <a:pt x="2300" y="21510"/>
                          <a:pt x="2300" y="26933"/>
                          <a:pt x="1768" y="32317"/>
                        </a:cubicBezTo>
                        <a:cubicBezTo>
                          <a:pt x="786" y="26999"/>
                          <a:pt x="328" y="21598"/>
                          <a:pt x="402" y="16191"/>
                        </a:cubicBezTo>
                        <a:cubicBezTo>
                          <a:pt x="-134" y="10807"/>
                          <a:pt x="-134" y="5384"/>
                          <a:pt x="402" y="0"/>
                        </a:cubicBezTo>
                        <a:close/>
                      </a:path>
                    </a:pathLst>
                  </a:custGeom>
                  <a:solidFill>
                    <a:srgbClr val="263238"/>
                  </a:solidFill>
                  <a:ln w="650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/>
                  </a:p>
                </p:txBody>
              </p:sp>
              <p:sp>
                <p:nvSpPr>
                  <p:cNvPr id="46" name="Полилиния: фигура 45">
                    <a:extLst>
                      <a:ext uri="{FF2B5EF4-FFF2-40B4-BE49-F238E27FC236}">
                        <a16:creationId xmlns:a16="http://schemas.microsoft.com/office/drawing/2014/main" id="{8C285832-AC67-9699-4804-AAF05113DD87}"/>
                      </a:ext>
                    </a:extLst>
                  </p:cNvPr>
                  <p:cNvSpPr/>
                  <p:nvPr/>
                </p:nvSpPr>
                <p:spPr>
                  <a:xfrm>
                    <a:off x="2846100" y="3833574"/>
                    <a:ext cx="38103" cy="2760"/>
                  </a:xfrm>
                  <a:custGeom>
                    <a:avLst/>
                    <a:gdLst>
                      <a:gd name="connsiteX0" fmla="*/ 38104 w 38103"/>
                      <a:gd name="connsiteY0" fmla="*/ 144 h 2760"/>
                      <a:gd name="connsiteX1" fmla="*/ 19117 w 38103"/>
                      <a:gd name="connsiteY1" fmla="*/ 2550 h 2760"/>
                      <a:gd name="connsiteX2" fmla="*/ 0 w 38103"/>
                      <a:gd name="connsiteY2" fmla="*/ 1575 h 2760"/>
                      <a:gd name="connsiteX3" fmla="*/ 19052 w 38103"/>
                      <a:gd name="connsiteY3" fmla="*/ 990 h 2760"/>
                      <a:gd name="connsiteX4" fmla="*/ 38104 w 38103"/>
                      <a:gd name="connsiteY4" fmla="*/ 144 h 276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38103" h="2760">
                        <a:moveTo>
                          <a:pt x="38104" y="144"/>
                        </a:moveTo>
                        <a:cubicBezTo>
                          <a:pt x="31902" y="1746"/>
                          <a:pt x="25522" y="2554"/>
                          <a:pt x="19117" y="2550"/>
                        </a:cubicBezTo>
                        <a:cubicBezTo>
                          <a:pt x="12729" y="3024"/>
                          <a:pt x="6307" y="2697"/>
                          <a:pt x="0" y="1575"/>
                        </a:cubicBezTo>
                        <a:cubicBezTo>
                          <a:pt x="0" y="1120"/>
                          <a:pt x="8518" y="1575"/>
                          <a:pt x="19052" y="990"/>
                        </a:cubicBezTo>
                        <a:cubicBezTo>
                          <a:pt x="29586" y="404"/>
                          <a:pt x="37714" y="-311"/>
                          <a:pt x="38104" y="144"/>
                        </a:cubicBezTo>
                        <a:close/>
                      </a:path>
                    </a:pathLst>
                  </a:custGeom>
                  <a:solidFill>
                    <a:srgbClr val="263238"/>
                  </a:solidFill>
                  <a:ln w="650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/>
                  </a:p>
                </p:txBody>
              </p:sp>
              <p:sp>
                <p:nvSpPr>
                  <p:cNvPr id="47" name="Полилиния: фигура 46">
                    <a:extLst>
                      <a:ext uri="{FF2B5EF4-FFF2-40B4-BE49-F238E27FC236}">
                        <a16:creationId xmlns:a16="http://schemas.microsoft.com/office/drawing/2014/main" id="{A1668910-12DD-890F-DA2F-0A9141B1D44F}"/>
                      </a:ext>
                    </a:extLst>
                  </p:cNvPr>
                  <p:cNvSpPr/>
                  <p:nvPr/>
                </p:nvSpPr>
                <p:spPr>
                  <a:xfrm>
                    <a:off x="2905803" y="3832952"/>
                    <a:ext cx="3630" cy="7530"/>
                  </a:xfrm>
                  <a:custGeom>
                    <a:avLst/>
                    <a:gdLst>
                      <a:gd name="connsiteX0" fmla="*/ 3630 w 3630"/>
                      <a:gd name="connsiteY0" fmla="*/ 51 h 7530"/>
                      <a:gd name="connsiteX1" fmla="*/ 2200 w 3630"/>
                      <a:gd name="connsiteY1" fmla="*/ 3823 h 7530"/>
                      <a:gd name="connsiteX2" fmla="*/ 444 w 3630"/>
                      <a:gd name="connsiteY2" fmla="*/ 7529 h 7530"/>
                      <a:gd name="connsiteX3" fmla="*/ 444 w 3630"/>
                      <a:gd name="connsiteY3" fmla="*/ 3238 h 7530"/>
                      <a:gd name="connsiteX4" fmla="*/ 3630 w 3630"/>
                      <a:gd name="connsiteY4" fmla="*/ 51 h 753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3630" h="7530">
                        <a:moveTo>
                          <a:pt x="3630" y="51"/>
                        </a:moveTo>
                        <a:cubicBezTo>
                          <a:pt x="3630" y="377"/>
                          <a:pt x="2980" y="1872"/>
                          <a:pt x="2200" y="3823"/>
                        </a:cubicBezTo>
                        <a:cubicBezTo>
                          <a:pt x="1419" y="5774"/>
                          <a:pt x="899" y="7594"/>
                          <a:pt x="444" y="7529"/>
                        </a:cubicBezTo>
                        <a:cubicBezTo>
                          <a:pt x="-11" y="7464"/>
                          <a:pt x="-271" y="5514"/>
                          <a:pt x="444" y="3238"/>
                        </a:cubicBezTo>
                        <a:cubicBezTo>
                          <a:pt x="1159" y="962"/>
                          <a:pt x="3370" y="-274"/>
                          <a:pt x="3630" y="51"/>
                        </a:cubicBezTo>
                        <a:close/>
                      </a:path>
                    </a:pathLst>
                  </a:custGeom>
                  <a:solidFill>
                    <a:srgbClr val="263238"/>
                  </a:solidFill>
                  <a:ln w="650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/>
                  </a:p>
                </p:txBody>
              </p:sp>
              <p:sp>
                <p:nvSpPr>
                  <p:cNvPr id="48" name="Полилиния: фигура 47">
                    <a:extLst>
                      <a:ext uri="{FF2B5EF4-FFF2-40B4-BE49-F238E27FC236}">
                        <a16:creationId xmlns:a16="http://schemas.microsoft.com/office/drawing/2014/main" id="{88DD2FF9-12BA-825D-9C9C-191338149A8F}"/>
                      </a:ext>
                    </a:extLst>
                  </p:cNvPr>
                  <p:cNvSpPr/>
                  <p:nvPr/>
                </p:nvSpPr>
                <p:spPr>
                  <a:xfrm>
                    <a:off x="2913915" y="3820667"/>
                    <a:ext cx="4890" cy="5230"/>
                  </a:xfrm>
                  <a:custGeom>
                    <a:avLst/>
                    <a:gdLst>
                      <a:gd name="connsiteX0" fmla="*/ 4816 w 4890"/>
                      <a:gd name="connsiteY0" fmla="*/ 47 h 5230"/>
                      <a:gd name="connsiteX1" fmla="*/ 3061 w 4890"/>
                      <a:gd name="connsiteY1" fmla="*/ 3168 h 5230"/>
                      <a:gd name="connsiteX2" fmla="*/ 70 w 4890"/>
                      <a:gd name="connsiteY2" fmla="*/ 5184 h 5230"/>
                      <a:gd name="connsiteX3" fmla="*/ 1890 w 4890"/>
                      <a:gd name="connsiteY3" fmla="*/ 2063 h 5230"/>
                      <a:gd name="connsiteX4" fmla="*/ 4816 w 4890"/>
                      <a:gd name="connsiteY4" fmla="*/ 47 h 523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4890" h="5230">
                        <a:moveTo>
                          <a:pt x="4816" y="47"/>
                        </a:moveTo>
                        <a:cubicBezTo>
                          <a:pt x="5141" y="372"/>
                          <a:pt x="4361" y="1737"/>
                          <a:pt x="3061" y="3168"/>
                        </a:cubicBezTo>
                        <a:cubicBezTo>
                          <a:pt x="1760" y="4599"/>
                          <a:pt x="395" y="5444"/>
                          <a:pt x="70" y="5184"/>
                        </a:cubicBezTo>
                        <a:cubicBezTo>
                          <a:pt x="-255" y="4924"/>
                          <a:pt x="590" y="3493"/>
                          <a:pt x="1890" y="2063"/>
                        </a:cubicBezTo>
                        <a:cubicBezTo>
                          <a:pt x="3191" y="632"/>
                          <a:pt x="4491" y="-213"/>
                          <a:pt x="4816" y="47"/>
                        </a:cubicBezTo>
                        <a:close/>
                      </a:path>
                    </a:pathLst>
                  </a:custGeom>
                  <a:solidFill>
                    <a:srgbClr val="263238"/>
                  </a:solidFill>
                  <a:ln w="650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/>
                  </a:p>
                </p:txBody>
              </p:sp>
              <p:sp>
                <p:nvSpPr>
                  <p:cNvPr id="49" name="Полилиния: фигура 48">
                    <a:extLst>
                      <a:ext uri="{FF2B5EF4-FFF2-40B4-BE49-F238E27FC236}">
                        <a16:creationId xmlns:a16="http://schemas.microsoft.com/office/drawing/2014/main" id="{F2143104-F76B-37EE-B68C-A81CDCBB61AB}"/>
                      </a:ext>
                    </a:extLst>
                  </p:cNvPr>
                  <p:cNvSpPr/>
                  <p:nvPr/>
                </p:nvSpPr>
                <p:spPr>
                  <a:xfrm>
                    <a:off x="2925043" y="3814023"/>
                    <a:ext cx="7349" cy="3350"/>
                  </a:xfrm>
                  <a:custGeom>
                    <a:avLst/>
                    <a:gdLst>
                      <a:gd name="connsiteX0" fmla="*/ 7343 w 7349"/>
                      <a:gd name="connsiteY0" fmla="*/ 579 h 3350"/>
                      <a:gd name="connsiteX1" fmla="*/ 3637 w 7349"/>
                      <a:gd name="connsiteY1" fmla="*/ 1814 h 3350"/>
                      <a:gd name="connsiteX2" fmla="*/ 61 w 7349"/>
                      <a:gd name="connsiteY2" fmla="*/ 3310 h 3350"/>
                      <a:gd name="connsiteX3" fmla="*/ 3117 w 7349"/>
                      <a:gd name="connsiteY3" fmla="*/ 318 h 3350"/>
                      <a:gd name="connsiteX4" fmla="*/ 7343 w 7349"/>
                      <a:gd name="connsiteY4" fmla="*/ 579 h 33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7349" h="3350">
                        <a:moveTo>
                          <a:pt x="7343" y="579"/>
                        </a:moveTo>
                        <a:cubicBezTo>
                          <a:pt x="7343" y="1034"/>
                          <a:pt x="5523" y="1099"/>
                          <a:pt x="3637" y="1814"/>
                        </a:cubicBezTo>
                        <a:cubicBezTo>
                          <a:pt x="1751" y="2529"/>
                          <a:pt x="386" y="3570"/>
                          <a:pt x="61" y="3310"/>
                        </a:cubicBezTo>
                        <a:cubicBezTo>
                          <a:pt x="-264" y="3049"/>
                          <a:pt x="711" y="1164"/>
                          <a:pt x="3117" y="318"/>
                        </a:cubicBezTo>
                        <a:cubicBezTo>
                          <a:pt x="5523" y="-527"/>
                          <a:pt x="7474" y="579"/>
                          <a:pt x="7343" y="579"/>
                        </a:cubicBezTo>
                        <a:close/>
                      </a:path>
                    </a:pathLst>
                  </a:custGeom>
                  <a:solidFill>
                    <a:srgbClr val="263238"/>
                  </a:solidFill>
                  <a:ln w="650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/>
                  </a:p>
                </p:txBody>
              </p:sp>
              <p:sp>
                <p:nvSpPr>
                  <p:cNvPr id="50" name="Полилиния: фигура 49">
                    <a:extLst>
                      <a:ext uri="{FF2B5EF4-FFF2-40B4-BE49-F238E27FC236}">
                        <a16:creationId xmlns:a16="http://schemas.microsoft.com/office/drawing/2014/main" id="{04ED2D7C-251D-DAEA-1871-6549AC54FFB4}"/>
                      </a:ext>
                    </a:extLst>
                  </p:cNvPr>
                  <p:cNvSpPr/>
                  <p:nvPr/>
                </p:nvSpPr>
                <p:spPr>
                  <a:xfrm>
                    <a:off x="2938209" y="3811690"/>
                    <a:ext cx="3931" cy="2237"/>
                  </a:xfrm>
                  <a:custGeom>
                    <a:avLst/>
                    <a:gdLst>
                      <a:gd name="connsiteX0" fmla="*/ 3931 w 3931"/>
                      <a:gd name="connsiteY0" fmla="*/ 376 h 2237"/>
                      <a:gd name="connsiteX1" fmla="*/ 2306 w 3931"/>
                      <a:gd name="connsiteY1" fmla="*/ 1871 h 2237"/>
                      <a:gd name="connsiteX2" fmla="*/ 30 w 3931"/>
                      <a:gd name="connsiteY2" fmla="*/ 1871 h 2237"/>
                      <a:gd name="connsiteX3" fmla="*/ 1721 w 3931"/>
                      <a:gd name="connsiteY3" fmla="*/ 311 h 2237"/>
                      <a:gd name="connsiteX4" fmla="*/ 3931 w 3931"/>
                      <a:gd name="connsiteY4" fmla="*/ 376 h 22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3931" h="2237">
                        <a:moveTo>
                          <a:pt x="3931" y="376"/>
                        </a:moveTo>
                        <a:cubicBezTo>
                          <a:pt x="3931" y="766"/>
                          <a:pt x="3346" y="1416"/>
                          <a:pt x="2306" y="1871"/>
                        </a:cubicBezTo>
                        <a:cubicBezTo>
                          <a:pt x="1265" y="2326"/>
                          <a:pt x="225" y="2391"/>
                          <a:pt x="30" y="1871"/>
                        </a:cubicBezTo>
                        <a:cubicBezTo>
                          <a:pt x="-165" y="1351"/>
                          <a:pt x="615" y="766"/>
                          <a:pt x="1721" y="311"/>
                        </a:cubicBezTo>
                        <a:cubicBezTo>
                          <a:pt x="2826" y="-145"/>
                          <a:pt x="3736" y="-80"/>
                          <a:pt x="3931" y="376"/>
                        </a:cubicBezTo>
                        <a:close/>
                      </a:path>
                    </a:pathLst>
                  </a:custGeom>
                  <a:solidFill>
                    <a:srgbClr val="263238"/>
                  </a:solidFill>
                  <a:ln w="650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/>
                  </a:p>
                </p:txBody>
              </p:sp>
              <p:sp>
                <p:nvSpPr>
                  <p:cNvPr id="51" name="Полилиния: фигура 50">
                    <a:extLst>
                      <a:ext uri="{FF2B5EF4-FFF2-40B4-BE49-F238E27FC236}">
                        <a16:creationId xmlns:a16="http://schemas.microsoft.com/office/drawing/2014/main" id="{7F91A4F2-D7FC-323B-2A72-D499C3BA2635}"/>
                      </a:ext>
                    </a:extLst>
                  </p:cNvPr>
                  <p:cNvSpPr/>
                  <p:nvPr/>
                </p:nvSpPr>
                <p:spPr>
                  <a:xfrm>
                    <a:off x="2693488" y="2590850"/>
                    <a:ext cx="284610" cy="1226677"/>
                  </a:xfrm>
                  <a:custGeom>
                    <a:avLst/>
                    <a:gdLst>
                      <a:gd name="connsiteX0" fmla="*/ 284610 w 284610"/>
                      <a:gd name="connsiteY0" fmla="*/ 9884 h 1226677"/>
                      <a:gd name="connsiteX1" fmla="*/ 284610 w 284610"/>
                      <a:gd name="connsiteY1" fmla="*/ 93830 h 1226677"/>
                      <a:gd name="connsiteX2" fmla="*/ 250798 w 284610"/>
                      <a:gd name="connsiteY2" fmla="*/ 149425 h 1226677"/>
                      <a:gd name="connsiteX3" fmla="*/ 218871 w 284610"/>
                      <a:gd name="connsiteY3" fmla="*/ 657523 h 1226677"/>
                      <a:gd name="connsiteX4" fmla="*/ 259576 w 284610"/>
                      <a:gd name="connsiteY4" fmla="*/ 1210877 h 1226677"/>
                      <a:gd name="connsiteX5" fmla="*/ 104363 w 284610"/>
                      <a:gd name="connsiteY5" fmla="*/ 1226678 h 1226677"/>
                      <a:gd name="connsiteX6" fmla="*/ 0 w 284610"/>
                      <a:gd name="connsiteY6" fmla="*/ 583526 h 1226677"/>
                      <a:gd name="connsiteX7" fmla="*/ 72242 w 284610"/>
                      <a:gd name="connsiteY7" fmla="*/ 0 h 122667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84610" h="1226677">
                        <a:moveTo>
                          <a:pt x="284610" y="9884"/>
                        </a:moveTo>
                        <a:lnTo>
                          <a:pt x="284610" y="93830"/>
                        </a:lnTo>
                        <a:lnTo>
                          <a:pt x="250798" y="149425"/>
                        </a:lnTo>
                        <a:cubicBezTo>
                          <a:pt x="250798" y="169778"/>
                          <a:pt x="218871" y="657523"/>
                          <a:pt x="218871" y="657523"/>
                        </a:cubicBezTo>
                        <a:lnTo>
                          <a:pt x="259576" y="1210877"/>
                        </a:lnTo>
                        <a:lnTo>
                          <a:pt x="104363" y="1226678"/>
                        </a:lnTo>
                        <a:lnTo>
                          <a:pt x="0" y="583526"/>
                        </a:lnTo>
                        <a:lnTo>
                          <a:pt x="72242" y="0"/>
                        </a:lnTo>
                        <a:close/>
                      </a:path>
                    </a:pathLst>
                  </a:custGeom>
                  <a:solidFill>
                    <a:srgbClr val="263238"/>
                  </a:solidFill>
                  <a:ln w="650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/>
                  </a:p>
                </p:txBody>
              </p:sp>
              <p:sp>
                <p:nvSpPr>
                  <p:cNvPr id="52" name="Полилиния: фигура 51">
                    <a:extLst>
                      <a:ext uri="{FF2B5EF4-FFF2-40B4-BE49-F238E27FC236}">
                        <a16:creationId xmlns:a16="http://schemas.microsoft.com/office/drawing/2014/main" id="{2BE3CF5A-1DB3-77BE-AF59-F2E06B96EE6A}"/>
                      </a:ext>
                    </a:extLst>
                  </p:cNvPr>
                  <p:cNvSpPr/>
                  <p:nvPr/>
                </p:nvSpPr>
                <p:spPr>
                  <a:xfrm>
                    <a:off x="2724230" y="3703215"/>
                    <a:ext cx="227598" cy="170118"/>
                  </a:xfrm>
                  <a:custGeom>
                    <a:avLst/>
                    <a:gdLst>
                      <a:gd name="connsiteX0" fmla="*/ 77654 w 227598"/>
                      <a:gd name="connsiteY0" fmla="*/ 98381 h 170118"/>
                      <a:gd name="connsiteX1" fmla="*/ 67184 w 227598"/>
                      <a:gd name="connsiteY1" fmla="*/ 60147 h 170118"/>
                      <a:gd name="connsiteX2" fmla="*/ 195607 w 227598"/>
                      <a:gd name="connsiteY2" fmla="*/ 0 h 170118"/>
                      <a:gd name="connsiteX3" fmla="*/ 227599 w 227598"/>
                      <a:gd name="connsiteY3" fmla="*/ 72372 h 170118"/>
                      <a:gd name="connsiteX4" fmla="*/ 219471 w 227598"/>
                      <a:gd name="connsiteY4" fmla="*/ 76533 h 170118"/>
                      <a:gd name="connsiteX5" fmla="*/ 5932 w 227598"/>
                      <a:gd name="connsiteY5" fmla="*/ 169973 h 170118"/>
                      <a:gd name="connsiteX6" fmla="*/ 77654 w 227598"/>
                      <a:gd name="connsiteY6" fmla="*/ 98381 h 17011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27598" h="170118">
                        <a:moveTo>
                          <a:pt x="77654" y="98381"/>
                        </a:moveTo>
                        <a:lnTo>
                          <a:pt x="67184" y="60147"/>
                        </a:lnTo>
                        <a:lnTo>
                          <a:pt x="195607" y="0"/>
                        </a:lnTo>
                        <a:lnTo>
                          <a:pt x="227599" y="72372"/>
                        </a:lnTo>
                        <a:lnTo>
                          <a:pt x="219471" y="76533"/>
                        </a:lnTo>
                        <a:cubicBezTo>
                          <a:pt x="183252" y="94740"/>
                          <a:pt x="34022" y="166722"/>
                          <a:pt x="5932" y="169973"/>
                        </a:cubicBezTo>
                        <a:cubicBezTo>
                          <a:pt x="-25410" y="173874"/>
                          <a:pt x="77654" y="98381"/>
                          <a:pt x="77654" y="98381"/>
                        </a:cubicBezTo>
                        <a:close/>
                      </a:path>
                    </a:pathLst>
                  </a:custGeom>
                  <a:solidFill>
                    <a:srgbClr val="407BFF"/>
                  </a:solidFill>
                  <a:ln w="650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/>
                  </a:p>
                </p:txBody>
              </p:sp>
              <p:sp>
                <p:nvSpPr>
                  <p:cNvPr id="53" name="Полилиния: фигура 52">
                    <a:extLst>
                      <a:ext uri="{FF2B5EF4-FFF2-40B4-BE49-F238E27FC236}">
                        <a16:creationId xmlns:a16="http://schemas.microsoft.com/office/drawing/2014/main" id="{70B09EE3-BE40-FA65-2128-D76822FF03FA}"/>
                      </a:ext>
                    </a:extLst>
                  </p:cNvPr>
                  <p:cNvSpPr/>
                  <p:nvPr/>
                </p:nvSpPr>
                <p:spPr>
                  <a:xfrm>
                    <a:off x="2901162" y="3736313"/>
                    <a:ext cx="49691" cy="59626"/>
                  </a:xfrm>
                  <a:custGeom>
                    <a:avLst/>
                    <a:gdLst>
                      <a:gd name="connsiteX0" fmla="*/ 1444 w 49691"/>
                      <a:gd name="connsiteY0" fmla="*/ 59627 h 59626"/>
                      <a:gd name="connsiteX1" fmla="*/ 6060 w 49691"/>
                      <a:gd name="connsiteY1" fmla="*/ 23474 h 59626"/>
                      <a:gd name="connsiteX2" fmla="*/ 33306 w 49691"/>
                      <a:gd name="connsiteY2" fmla="*/ 0 h 59626"/>
                      <a:gd name="connsiteX3" fmla="*/ 49691 w 49691"/>
                      <a:gd name="connsiteY3" fmla="*/ 37584 h 596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49691" h="59626">
                        <a:moveTo>
                          <a:pt x="1444" y="59627"/>
                        </a:moveTo>
                        <a:cubicBezTo>
                          <a:pt x="-1525" y="47419"/>
                          <a:pt x="119" y="34544"/>
                          <a:pt x="6060" y="23474"/>
                        </a:cubicBezTo>
                        <a:cubicBezTo>
                          <a:pt x="11887" y="12517"/>
                          <a:pt x="21608" y="4142"/>
                          <a:pt x="33306" y="0"/>
                        </a:cubicBezTo>
                        <a:lnTo>
                          <a:pt x="49691" y="3758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650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/>
                  </a:p>
                </p:txBody>
              </p:sp>
              <p:sp>
                <p:nvSpPr>
                  <p:cNvPr id="54" name="Полилиния: фигура 53">
                    <a:extLst>
                      <a:ext uri="{FF2B5EF4-FFF2-40B4-BE49-F238E27FC236}">
                        <a16:creationId xmlns:a16="http://schemas.microsoft.com/office/drawing/2014/main" id="{2C26586D-572D-489D-A2F6-E2AE838EACA8}"/>
                      </a:ext>
                    </a:extLst>
                  </p:cNvPr>
                  <p:cNvSpPr/>
                  <p:nvPr/>
                </p:nvSpPr>
                <p:spPr>
                  <a:xfrm>
                    <a:off x="2724069" y="3773051"/>
                    <a:ext cx="227759" cy="101190"/>
                  </a:xfrm>
                  <a:custGeom>
                    <a:avLst/>
                    <a:gdLst>
                      <a:gd name="connsiteX0" fmla="*/ 28331 w 227759"/>
                      <a:gd name="connsiteY0" fmla="*/ 67560 h 101190"/>
                      <a:gd name="connsiteX1" fmla="*/ 1151 w 227759"/>
                      <a:gd name="connsiteY1" fmla="*/ 100982 h 101190"/>
                      <a:gd name="connsiteX2" fmla="*/ 227760 w 227759"/>
                      <a:gd name="connsiteY2" fmla="*/ 2926 h 101190"/>
                      <a:gd name="connsiteX3" fmla="*/ 226264 w 227759"/>
                      <a:gd name="connsiteY3" fmla="*/ 0 h 101190"/>
                      <a:gd name="connsiteX4" fmla="*/ 47773 w 227759"/>
                      <a:gd name="connsiteY4" fmla="*/ 79719 h 101190"/>
                      <a:gd name="connsiteX5" fmla="*/ 28331 w 227759"/>
                      <a:gd name="connsiteY5" fmla="*/ 67560 h 10119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27759" h="101190">
                        <a:moveTo>
                          <a:pt x="28331" y="67560"/>
                        </a:moveTo>
                        <a:cubicBezTo>
                          <a:pt x="28331" y="67560"/>
                          <a:pt x="-6717" y="96561"/>
                          <a:pt x="1151" y="100982"/>
                        </a:cubicBezTo>
                        <a:cubicBezTo>
                          <a:pt x="9019" y="105404"/>
                          <a:pt x="162606" y="38429"/>
                          <a:pt x="227760" y="2926"/>
                        </a:cubicBezTo>
                        <a:lnTo>
                          <a:pt x="226264" y="0"/>
                        </a:lnTo>
                        <a:lnTo>
                          <a:pt x="47773" y="79719"/>
                        </a:lnTo>
                        <a:cubicBezTo>
                          <a:pt x="47773" y="79719"/>
                          <a:pt x="36589" y="64309"/>
                          <a:pt x="28331" y="67560"/>
                        </a:cubicBezTo>
                        <a:close/>
                      </a:path>
                    </a:pathLst>
                  </a:custGeom>
                  <a:solidFill>
                    <a:srgbClr val="000000"/>
                  </a:solidFill>
                  <a:ln w="650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/>
                  </a:p>
                </p:txBody>
              </p:sp>
              <p:sp>
                <p:nvSpPr>
                  <p:cNvPr id="55" name="Полилиния: фигура 54">
                    <a:extLst>
                      <a:ext uri="{FF2B5EF4-FFF2-40B4-BE49-F238E27FC236}">
                        <a16:creationId xmlns:a16="http://schemas.microsoft.com/office/drawing/2014/main" id="{A770A7A5-4CD0-1EF3-8A85-734402BE30FB}"/>
                      </a:ext>
                    </a:extLst>
                  </p:cNvPr>
                  <p:cNvSpPr/>
                  <p:nvPr/>
                </p:nvSpPr>
                <p:spPr>
                  <a:xfrm>
                    <a:off x="2724440" y="3771816"/>
                    <a:ext cx="227909" cy="99811"/>
                  </a:xfrm>
                  <a:custGeom>
                    <a:avLst/>
                    <a:gdLst>
                      <a:gd name="connsiteX0" fmla="*/ 227909 w 227909"/>
                      <a:gd name="connsiteY0" fmla="*/ 0 h 99811"/>
                      <a:gd name="connsiteX1" fmla="*/ 225763 w 227909"/>
                      <a:gd name="connsiteY1" fmla="*/ 1301 h 99811"/>
                      <a:gd name="connsiteX2" fmla="*/ 219261 w 227909"/>
                      <a:gd name="connsiteY2" fmla="*/ 4617 h 99811"/>
                      <a:gd name="connsiteX3" fmla="*/ 195267 w 227909"/>
                      <a:gd name="connsiteY3" fmla="*/ 16321 h 99811"/>
                      <a:gd name="connsiteX4" fmla="*/ 115158 w 227909"/>
                      <a:gd name="connsiteY4" fmla="*/ 52929 h 99811"/>
                      <a:gd name="connsiteX5" fmla="*/ 33878 w 227909"/>
                      <a:gd name="connsiteY5" fmla="*/ 86872 h 99811"/>
                      <a:gd name="connsiteX6" fmla="*/ 8973 w 227909"/>
                      <a:gd name="connsiteY6" fmla="*/ 96560 h 99811"/>
                      <a:gd name="connsiteX7" fmla="*/ 2471 w 227909"/>
                      <a:gd name="connsiteY7" fmla="*/ 99031 h 99811"/>
                      <a:gd name="connsiteX8" fmla="*/ 0 w 227909"/>
                      <a:gd name="connsiteY8" fmla="*/ 99812 h 99811"/>
                      <a:gd name="connsiteX9" fmla="*/ 2341 w 227909"/>
                      <a:gd name="connsiteY9" fmla="*/ 98706 h 99811"/>
                      <a:gd name="connsiteX10" fmla="*/ 8843 w 227909"/>
                      <a:gd name="connsiteY10" fmla="*/ 95910 h 99811"/>
                      <a:gd name="connsiteX11" fmla="*/ 33488 w 227909"/>
                      <a:gd name="connsiteY11" fmla="*/ 85702 h 99811"/>
                      <a:gd name="connsiteX12" fmla="*/ 114507 w 227909"/>
                      <a:gd name="connsiteY12" fmla="*/ 51304 h 99811"/>
                      <a:gd name="connsiteX13" fmla="*/ 194812 w 227909"/>
                      <a:gd name="connsiteY13" fmla="*/ 15151 h 99811"/>
                      <a:gd name="connsiteX14" fmla="*/ 218936 w 227909"/>
                      <a:gd name="connsiteY14" fmla="*/ 3771 h 99811"/>
                      <a:gd name="connsiteX15" fmla="*/ 225438 w 227909"/>
                      <a:gd name="connsiteY15" fmla="*/ 780 h 998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</a:cxnLst>
                    <a:rect l="l" t="t" r="r" b="b"/>
                    <a:pathLst>
                      <a:path w="227909" h="99811">
                        <a:moveTo>
                          <a:pt x="227909" y="0"/>
                        </a:moveTo>
                        <a:cubicBezTo>
                          <a:pt x="227253" y="524"/>
                          <a:pt x="226531" y="961"/>
                          <a:pt x="225763" y="1301"/>
                        </a:cubicBezTo>
                        <a:lnTo>
                          <a:pt x="219261" y="4617"/>
                        </a:lnTo>
                        <a:lnTo>
                          <a:pt x="195267" y="16321"/>
                        </a:lnTo>
                        <a:cubicBezTo>
                          <a:pt x="174980" y="26074"/>
                          <a:pt x="146694" y="39144"/>
                          <a:pt x="115158" y="52929"/>
                        </a:cubicBezTo>
                        <a:cubicBezTo>
                          <a:pt x="83621" y="66714"/>
                          <a:pt x="54880" y="78614"/>
                          <a:pt x="33878" y="86872"/>
                        </a:cubicBezTo>
                        <a:lnTo>
                          <a:pt x="8973" y="96560"/>
                        </a:lnTo>
                        <a:lnTo>
                          <a:pt x="2471" y="99031"/>
                        </a:lnTo>
                        <a:cubicBezTo>
                          <a:pt x="1683" y="99394"/>
                          <a:pt x="853" y="99656"/>
                          <a:pt x="0" y="99812"/>
                        </a:cubicBezTo>
                        <a:cubicBezTo>
                          <a:pt x="740" y="99363"/>
                          <a:pt x="1524" y="98993"/>
                          <a:pt x="2341" y="98706"/>
                        </a:cubicBezTo>
                        <a:lnTo>
                          <a:pt x="8843" y="95910"/>
                        </a:lnTo>
                        <a:lnTo>
                          <a:pt x="33488" y="85702"/>
                        </a:lnTo>
                        <a:cubicBezTo>
                          <a:pt x="54295" y="77118"/>
                          <a:pt x="83036" y="65089"/>
                          <a:pt x="114507" y="51304"/>
                        </a:cubicBezTo>
                        <a:cubicBezTo>
                          <a:pt x="145979" y="37519"/>
                          <a:pt x="174329" y="24644"/>
                          <a:pt x="194812" y="15151"/>
                        </a:cubicBezTo>
                        <a:lnTo>
                          <a:pt x="218936" y="3771"/>
                        </a:lnTo>
                        <a:lnTo>
                          <a:pt x="225438" y="780"/>
                        </a:lnTo>
                        <a:close/>
                      </a:path>
                    </a:pathLst>
                  </a:custGeom>
                  <a:solidFill>
                    <a:srgbClr val="263238"/>
                  </a:solidFill>
                  <a:ln w="650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/>
                  </a:p>
                </p:txBody>
              </p:sp>
              <p:sp>
                <p:nvSpPr>
                  <p:cNvPr id="56" name="Полилиния: фигура 55">
                    <a:extLst>
                      <a:ext uri="{FF2B5EF4-FFF2-40B4-BE49-F238E27FC236}">
                        <a16:creationId xmlns:a16="http://schemas.microsoft.com/office/drawing/2014/main" id="{2BCCE117-C449-357E-F0F1-F6342BF9637F}"/>
                      </a:ext>
                    </a:extLst>
                  </p:cNvPr>
                  <p:cNvSpPr/>
                  <p:nvPr/>
                </p:nvSpPr>
                <p:spPr>
                  <a:xfrm>
                    <a:off x="2750710" y="3839204"/>
                    <a:ext cx="22108" cy="15452"/>
                  </a:xfrm>
                  <a:custGeom>
                    <a:avLst/>
                    <a:gdLst>
                      <a:gd name="connsiteX0" fmla="*/ 22108 w 22108"/>
                      <a:gd name="connsiteY0" fmla="*/ 15453 h 15452"/>
                      <a:gd name="connsiteX1" fmla="*/ 12419 w 22108"/>
                      <a:gd name="connsiteY1" fmla="*/ 5764 h 15452"/>
                      <a:gd name="connsiteX2" fmla="*/ 0 w 22108"/>
                      <a:gd name="connsiteY2" fmla="*/ 42 h 15452"/>
                      <a:gd name="connsiteX3" fmla="*/ 13460 w 22108"/>
                      <a:gd name="connsiteY3" fmla="*/ 4269 h 15452"/>
                      <a:gd name="connsiteX4" fmla="*/ 22108 w 22108"/>
                      <a:gd name="connsiteY4" fmla="*/ 15453 h 1545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2108" h="15452">
                        <a:moveTo>
                          <a:pt x="22108" y="15453"/>
                        </a:moveTo>
                        <a:cubicBezTo>
                          <a:pt x="19235" y="11885"/>
                          <a:pt x="15987" y="8637"/>
                          <a:pt x="12419" y="5764"/>
                        </a:cubicBezTo>
                        <a:cubicBezTo>
                          <a:pt x="8520" y="3373"/>
                          <a:pt x="4351" y="1453"/>
                          <a:pt x="0" y="42"/>
                        </a:cubicBezTo>
                        <a:cubicBezTo>
                          <a:pt x="4857" y="-278"/>
                          <a:pt x="9658" y="1230"/>
                          <a:pt x="13460" y="4269"/>
                        </a:cubicBezTo>
                        <a:cubicBezTo>
                          <a:pt x="17611" y="6817"/>
                          <a:pt x="20686" y="10795"/>
                          <a:pt x="22108" y="15453"/>
                        </a:cubicBezTo>
                        <a:close/>
                      </a:path>
                    </a:pathLst>
                  </a:custGeom>
                  <a:solidFill>
                    <a:srgbClr val="263238"/>
                  </a:solidFill>
                  <a:ln w="650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/>
                  </a:p>
                </p:txBody>
              </p:sp>
              <p:sp>
                <p:nvSpPr>
                  <p:cNvPr id="57" name="Полилиния: фигура 56">
                    <a:extLst>
                      <a:ext uri="{FF2B5EF4-FFF2-40B4-BE49-F238E27FC236}">
                        <a16:creationId xmlns:a16="http://schemas.microsoft.com/office/drawing/2014/main" id="{BB606E9B-087C-515F-99EB-B30A6FB983ED}"/>
                      </a:ext>
                    </a:extLst>
                  </p:cNvPr>
                  <p:cNvSpPr/>
                  <p:nvPr/>
                </p:nvSpPr>
                <p:spPr>
                  <a:xfrm>
                    <a:off x="2791656" y="3809013"/>
                    <a:ext cx="12066" cy="8251"/>
                  </a:xfrm>
                  <a:custGeom>
                    <a:avLst/>
                    <a:gdLst>
                      <a:gd name="connsiteX0" fmla="*/ 12048 w 12066"/>
                      <a:gd name="connsiteY0" fmla="*/ 8190 h 8251"/>
                      <a:gd name="connsiteX1" fmla="*/ 5546 w 12066"/>
                      <a:gd name="connsiteY1" fmla="*/ 4874 h 8251"/>
                      <a:gd name="connsiteX2" fmla="*/ 19 w 12066"/>
                      <a:gd name="connsiteY2" fmla="*/ 62 h 8251"/>
                      <a:gd name="connsiteX3" fmla="*/ 6521 w 12066"/>
                      <a:gd name="connsiteY3" fmla="*/ 3378 h 8251"/>
                      <a:gd name="connsiteX4" fmla="*/ 12048 w 12066"/>
                      <a:gd name="connsiteY4" fmla="*/ 8190 h 825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2066" h="8251">
                        <a:moveTo>
                          <a:pt x="12048" y="8190"/>
                        </a:moveTo>
                        <a:cubicBezTo>
                          <a:pt x="12048" y="8580"/>
                          <a:pt x="8862" y="7085"/>
                          <a:pt x="5546" y="4874"/>
                        </a:cubicBezTo>
                        <a:cubicBezTo>
                          <a:pt x="2229" y="2663"/>
                          <a:pt x="-242" y="452"/>
                          <a:pt x="19" y="62"/>
                        </a:cubicBezTo>
                        <a:cubicBezTo>
                          <a:pt x="279" y="-328"/>
                          <a:pt x="3205" y="1167"/>
                          <a:pt x="6521" y="3378"/>
                        </a:cubicBezTo>
                        <a:cubicBezTo>
                          <a:pt x="9838" y="5589"/>
                          <a:pt x="12308" y="7735"/>
                          <a:pt x="12048" y="8190"/>
                        </a:cubicBezTo>
                        <a:close/>
                      </a:path>
                    </a:pathLst>
                  </a:custGeom>
                  <a:solidFill>
                    <a:srgbClr val="263238"/>
                  </a:solidFill>
                  <a:ln w="650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/>
                  </a:p>
                </p:txBody>
              </p:sp>
              <p:sp>
                <p:nvSpPr>
                  <p:cNvPr id="58" name="Полилиния: фигура 57">
                    <a:extLst>
                      <a:ext uri="{FF2B5EF4-FFF2-40B4-BE49-F238E27FC236}">
                        <a16:creationId xmlns:a16="http://schemas.microsoft.com/office/drawing/2014/main" id="{F2AA565A-7362-0A80-FA82-791D0FE0308F}"/>
                      </a:ext>
                    </a:extLst>
                  </p:cNvPr>
                  <p:cNvSpPr/>
                  <p:nvPr/>
                </p:nvSpPr>
                <p:spPr>
                  <a:xfrm>
                    <a:off x="2800383" y="3802592"/>
                    <a:ext cx="11714" cy="4251"/>
                  </a:xfrm>
                  <a:custGeom>
                    <a:avLst/>
                    <a:gdLst>
                      <a:gd name="connsiteX0" fmla="*/ 11709 w 11714"/>
                      <a:gd name="connsiteY0" fmla="*/ 4076 h 4251"/>
                      <a:gd name="connsiteX1" fmla="*/ 5532 w 11714"/>
                      <a:gd name="connsiteY1" fmla="*/ 2971 h 4251"/>
                      <a:gd name="connsiteX2" fmla="*/ 5 w 11714"/>
                      <a:gd name="connsiteY2" fmla="*/ 175 h 4251"/>
                      <a:gd name="connsiteX3" fmla="*/ 6117 w 11714"/>
                      <a:gd name="connsiteY3" fmla="*/ 1281 h 4251"/>
                      <a:gd name="connsiteX4" fmla="*/ 11709 w 11714"/>
                      <a:gd name="connsiteY4" fmla="*/ 4076 h 425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1714" h="4251">
                        <a:moveTo>
                          <a:pt x="11709" y="4076"/>
                        </a:moveTo>
                        <a:cubicBezTo>
                          <a:pt x="11709" y="4532"/>
                          <a:pt x="8783" y="4076"/>
                          <a:pt x="5532" y="2971"/>
                        </a:cubicBezTo>
                        <a:cubicBezTo>
                          <a:pt x="2281" y="1866"/>
                          <a:pt x="-125" y="630"/>
                          <a:pt x="5" y="175"/>
                        </a:cubicBezTo>
                        <a:cubicBezTo>
                          <a:pt x="135" y="-280"/>
                          <a:pt x="2866" y="175"/>
                          <a:pt x="6117" y="1281"/>
                        </a:cubicBezTo>
                        <a:cubicBezTo>
                          <a:pt x="9368" y="2386"/>
                          <a:pt x="11839" y="3621"/>
                          <a:pt x="11709" y="4076"/>
                        </a:cubicBezTo>
                        <a:close/>
                      </a:path>
                    </a:pathLst>
                  </a:custGeom>
                  <a:solidFill>
                    <a:srgbClr val="263238"/>
                  </a:solidFill>
                  <a:ln w="650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/>
                  </a:p>
                </p:txBody>
              </p:sp>
              <p:sp>
                <p:nvSpPr>
                  <p:cNvPr id="59" name="Полилиния: фигура 58">
                    <a:extLst>
                      <a:ext uri="{FF2B5EF4-FFF2-40B4-BE49-F238E27FC236}">
                        <a16:creationId xmlns:a16="http://schemas.microsoft.com/office/drawing/2014/main" id="{4C541FC6-C486-AE35-ECA0-53DF28EA578B}"/>
                      </a:ext>
                    </a:extLst>
                  </p:cNvPr>
                  <p:cNvSpPr/>
                  <p:nvPr/>
                </p:nvSpPr>
                <p:spPr>
                  <a:xfrm>
                    <a:off x="2799542" y="3790933"/>
                    <a:ext cx="13850" cy="6307"/>
                  </a:xfrm>
                  <a:custGeom>
                    <a:avLst/>
                    <a:gdLst>
                      <a:gd name="connsiteX0" fmla="*/ 13850 w 13850"/>
                      <a:gd name="connsiteY0" fmla="*/ 0 h 6307"/>
                      <a:gd name="connsiteX1" fmla="*/ 7348 w 13850"/>
                      <a:gd name="connsiteY1" fmla="*/ 3967 h 6307"/>
                      <a:gd name="connsiteX2" fmla="*/ 0 w 13850"/>
                      <a:gd name="connsiteY2" fmla="*/ 6307 h 6307"/>
                      <a:gd name="connsiteX3" fmla="*/ 6502 w 13850"/>
                      <a:gd name="connsiteY3" fmla="*/ 2341 h 6307"/>
                      <a:gd name="connsiteX4" fmla="*/ 13850 w 13850"/>
                      <a:gd name="connsiteY4" fmla="*/ 0 h 630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3850" h="6307">
                        <a:moveTo>
                          <a:pt x="13850" y="0"/>
                        </a:moveTo>
                        <a:cubicBezTo>
                          <a:pt x="13850" y="455"/>
                          <a:pt x="11119" y="2276"/>
                          <a:pt x="7348" y="3967"/>
                        </a:cubicBezTo>
                        <a:cubicBezTo>
                          <a:pt x="5113" y="5305"/>
                          <a:pt x="2598" y="6106"/>
                          <a:pt x="0" y="6307"/>
                        </a:cubicBezTo>
                        <a:cubicBezTo>
                          <a:pt x="0" y="5852"/>
                          <a:pt x="2796" y="4097"/>
                          <a:pt x="6502" y="2341"/>
                        </a:cubicBezTo>
                        <a:cubicBezTo>
                          <a:pt x="8771" y="1080"/>
                          <a:pt x="11270" y="284"/>
                          <a:pt x="13850" y="0"/>
                        </a:cubicBezTo>
                        <a:close/>
                      </a:path>
                    </a:pathLst>
                  </a:custGeom>
                  <a:solidFill>
                    <a:srgbClr val="263238"/>
                  </a:solidFill>
                  <a:ln w="650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/>
                  </a:p>
                </p:txBody>
              </p:sp>
              <p:sp>
                <p:nvSpPr>
                  <p:cNvPr id="60" name="Полилиния: фигура 59">
                    <a:extLst>
                      <a:ext uri="{FF2B5EF4-FFF2-40B4-BE49-F238E27FC236}">
                        <a16:creationId xmlns:a16="http://schemas.microsoft.com/office/drawing/2014/main" id="{A99DBCA7-9022-CF05-9F9E-78D55CA581FD}"/>
                      </a:ext>
                    </a:extLst>
                  </p:cNvPr>
                  <p:cNvSpPr/>
                  <p:nvPr/>
                </p:nvSpPr>
                <p:spPr>
                  <a:xfrm>
                    <a:off x="2796811" y="3780984"/>
                    <a:ext cx="15056" cy="8136"/>
                  </a:xfrm>
                  <a:custGeom>
                    <a:avLst/>
                    <a:gdLst>
                      <a:gd name="connsiteX0" fmla="*/ 15021 w 15056"/>
                      <a:gd name="connsiteY0" fmla="*/ 0 h 8136"/>
                      <a:gd name="connsiteX1" fmla="*/ 8518 w 15056"/>
                      <a:gd name="connsiteY1" fmla="*/ 5722 h 8136"/>
                      <a:gd name="connsiteX2" fmla="*/ 0 w 15056"/>
                      <a:gd name="connsiteY2" fmla="*/ 8128 h 8136"/>
                      <a:gd name="connsiteX3" fmla="*/ 7738 w 15056"/>
                      <a:gd name="connsiteY3" fmla="*/ 4097 h 8136"/>
                      <a:gd name="connsiteX4" fmla="*/ 15021 w 15056"/>
                      <a:gd name="connsiteY4" fmla="*/ 0 h 813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5056" h="8136">
                        <a:moveTo>
                          <a:pt x="15021" y="0"/>
                        </a:moveTo>
                        <a:cubicBezTo>
                          <a:pt x="15411" y="325"/>
                          <a:pt x="12615" y="3381"/>
                          <a:pt x="8518" y="5722"/>
                        </a:cubicBezTo>
                        <a:cubicBezTo>
                          <a:pt x="5997" y="7388"/>
                          <a:pt x="3020" y="8229"/>
                          <a:pt x="0" y="8128"/>
                        </a:cubicBezTo>
                        <a:cubicBezTo>
                          <a:pt x="2465" y="6575"/>
                          <a:pt x="5053" y="5227"/>
                          <a:pt x="7738" y="4097"/>
                        </a:cubicBezTo>
                        <a:cubicBezTo>
                          <a:pt x="10048" y="2533"/>
                          <a:pt x="12484" y="1163"/>
                          <a:pt x="15021" y="0"/>
                        </a:cubicBezTo>
                        <a:close/>
                      </a:path>
                    </a:pathLst>
                  </a:custGeom>
                  <a:solidFill>
                    <a:srgbClr val="263238"/>
                  </a:solidFill>
                  <a:ln w="650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/>
                  </a:p>
                </p:txBody>
              </p:sp>
              <p:sp>
                <p:nvSpPr>
                  <p:cNvPr id="61" name="Полилиния: фигура 60">
                    <a:extLst>
                      <a:ext uri="{FF2B5EF4-FFF2-40B4-BE49-F238E27FC236}">
                        <a16:creationId xmlns:a16="http://schemas.microsoft.com/office/drawing/2014/main" id="{1CCA7FE5-F806-F3FB-3EDF-AD19DAEA5098}"/>
                      </a:ext>
                    </a:extLst>
                  </p:cNvPr>
                  <p:cNvSpPr/>
                  <p:nvPr/>
                </p:nvSpPr>
                <p:spPr>
                  <a:xfrm>
                    <a:off x="2764821" y="3801274"/>
                    <a:ext cx="29194" cy="12089"/>
                  </a:xfrm>
                  <a:custGeom>
                    <a:avLst/>
                    <a:gdLst>
                      <a:gd name="connsiteX0" fmla="*/ 29195 w 29194"/>
                      <a:gd name="connsiteY0" fmla="*/ 6175 h 12089"/>
                      <a:gd name="connsiteX1" fmla="*/ 20546 w 29194"/>
                      <a:gd name="connsiteY1" fmla="*/ 9881 h 12089"/>
                      <a:gd name="connsiteX2" fmla="*/ 10403 w 29194"/>
                      <a:gd name="connsiteY2" fmla="*/ 11897 h 12089"/>
                      <a:gd name="connsiteX3" fmla="*/ 3900 w 29194"/>
                      <a:gd name="connsiteY3" fmla="*/ 11897 h 12089"/>
                      <a:gd name="connsiteX4" fmla="*/ 584 w 29194"/>
                      <a:gd name="connsiteY4" fmla="*/ 10141 h 12089"/>
                      <a:gd name="connsiteX5" fmla="*/ 584 w 29194"/>
                      <a:gd name="connsiteY5" fmla="*/ 6110 h 12089"/>
                      <a:gd name="connsiteX6" fmla="*/ 25058 w 29194"/>
                      <a:gd name="connsiteY6" fmla="*/ 4140 h 12089"/>
                      <a:gd name="connsiteX7" fmla="*/ 27504 w 29194"/>
                      <a:gd name="connsiteY7" fmla="*/ 6695 h 12089"/>
                      <a:gd name="connsiteX8" fmla="*/ 28805 w 29194"/>
                      <a:gd name="connsiteY8" fmla="*/ 8971 h 12089"/>
                      <a:gd name="connsiteX9" fmla="*/ 21652 w 29194"/>
                      <a:gd name="connsiteY9" fmla="*/ 3314 h 12089"/>
                      <a:gd name="connsiteX10" fmla="*/ 12158 w 29194"/>
                      <a:gd name="connsiteY10" fmla="*/ 1688 h 12089"/>
                      <a:gd name="connsiteX11" fmla="*/ 2145 w 29194"/>
                      <a:gd name="connsiteY11" fmla="*/ 6890 h 12089"/>
                      <a:gd name="connsiteX12" fmla="*/ 4356 w 29194"/>
                      <a:gd name="connsiteY12" fmla="*/ 10141 h 12089"/>
                      <a:gd name="connsiteX13" fmla="*/ 10143 w 29194"/>
                      <a:gd name="connsiteY13" fmla="*/ 10141 h 12089"/>
                      <a:gd name="connsiteX14" fmla="*/ 20092 w 29194"/>
                      <a:gd name="connsiteY14" fmla="*/ 8581 h 12089"/>
                      <a:gd name="connsiteX15" fmla="*/ 29195 w 29194"/>
                      <a:gd name="connsiteY15" fmla="*/ 6175 h 1208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</a:cxnLst>
                    <a:rect l="l" t="t" r="r" b="b"/>
                    <a:pathLst>
                      <a:path w="29194" h="12089">
                        <a:moveTo>
                          <a:pt x="29195" y="6175"/>
                        </a:moveTo>
                        <a:cubicBezTo>
                          <a:pt x="26547" y="7899"/>
                          <a:pt x="23621" y="9153"/>
                          <a:pt x="20546" y="9881"/>
                        </a:cubicBezTo>
                        <a:cubicBezTo>
                          <a:pt x="17229" y="10840"/>
                          <a:pt x="13835" y="11515"/>
                          <a:pt x="10403" y="11897"/>
                        </a:cubicBezTo>
                        <a:cubicBezTo>
                          <a:pt x="8243" y="12154"/>
                          <a:pt x="6060" y="12154"/>
                          <a:pt x="3900" y="11897"/>
                        </a:cubicBezTo>
                        <a:cubicBezTo>
                          <a:pt x="2620" y="11727"/>
                          <a:pt x="1444" y="11104"/>
                          <a:pt x="584" y="10141"/>
                        </a:cubicBezTo>
                        <a:cubicBezTo>
                          <a:pt x="-195" y="8910"/>
                          <a:pt x="-195" y="7341"/>
                          <a:pt x="584" y="6110"/>
                        </a:cubicBezTo>
                        <a:cubicBezTo>
                          <a:pt x="6798" y="-1192"/>
                          <a:pt x="17756" y="-2074"/>
                          <a:pt x="25058" y="4140"/>
                        </a:cubicBezTo>
                        <a:cubicBezTo>
                          <a:pt x="25958" y="4906"/>
                          <a:pt x="26778" y="5762"/>
                          <a:pt x="27504" y="6695"/>
                        </a:cubicBezTo>
                        <a:cubicBezTo>
                          <a:pt x="28108" y="7343"/>
                          <a:pt x="28553" y="8122"/>
                          <a:pt x="28805" y="8971"/>
                        </a:cubicBezTo>
                        <a:cubicBezTo>
                          <a:pt x="26786" y="6664"/>
                          <a:pt x="24362" y="4747"/>
                          <a:pt x="21652" y="3314"/>
                        </a:cubicBezTo>
                        <a:cubicBezTo>
                          <a:pt x="18711" y="1867"/>
                          <a:pt x="15414" y="1302"/>
                          <a:pt x="12158" y="1688"/>
                        </a:cubicBezTo>
                        <a:cubicBezTo>
                          <a:pt x="8264" y="2028"/>
                          <a:pt x="4662" y="3899"/>
                          <a:pt x="2145" y="6890"/>
                        </a:cubicBezTo>
                        <a:cubicBezTo>
                          <a:pt x="1234" y="8516"/>
                          <a:pt x="2145" y="9881"/>
                          <a:pt x="4356" y="10141"/>
                        </a:cubicBezTo>
                        <a:cubicBezTo>
                          <a:pt x="6278" y="10369"/>
                          <a:pt x="8220" y="10369"/>
                          <a:pt x="10143" y="10141"/>
                        </a:cubicBezTo>
                        <a:cubicBezTo>
                          <a:pt x="13499" y="9920"/>
                          <a:pt x="16828" y="9398"/>
                          <a:pt x="20092" y="8581"/>
                        </a:cubicBezTo>
                        <a:cubicBezTo>
                          <a:pt x="25748" y="7345"/>
                          <a:pt x="29065" y="5915"/>
                          <a:pt x="29195" y="6175"/>
                        </a:cubicBezTo>
                        <a:close/>
                      </a:path>
                    </a:pathLst>
                  </a:custGeom>
                  <a:solidFill>
                    <a:srgbClr val="263238"/>
                  </a:solidFill>
                  <a:ln w="650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/>
                  </a:p>
                </p:txBody>
              </p:sp>
              <p:sp>
                <p:nvSpPr>
                  <p:cNvPr id="62" name="Полилиния: фигура 61">
                    <a:extLst>
                      <a:ext uri="{FF2B5EF4-FFF2-40B4-BE49-F238E27FC236}">
                        <a16:creationId xmlns:a16="http://schemas.microsoft.com/office/drawing/2014/main" id="{AF297A05-38AA-FB4B-989C-6924E2859478}"/>
                      </a:ext>
                    </a:extLst>
                  </p:cNvPr>
                  <p:cNvSpPr/>
                  <p:nvPr/>
                </p:nvSpPr>
                <p:spPr>
                  <a:xfrm>
                    <a:off x="2787687" y="3788503"/>
                    <a:ext cx="10077" cy="20310"/>
                  </a:xfrm>
                  <a:custGeom>
                    <a:avLst/>
                    <a:gdLst>
                      <a:gd name="connsiteX0" fmla="*/ 4247 w 10077"/>
                      <a:gd name="connsiteY0" fmla="*/ 20311 h 20310"/>
                      <a:gd name="connsiteX1" fmla="*/ 671 w 10077"/>
                      <a:gd name="connsiteY1" fmla="*/ 14784 h 20310"/>
                      <a:gd name="connsiteX2" fmla="*/ 281 w 10077"/>
                      <a:gd name="connsiteY2" fmla="*/ 7436 h 20310"/>
                      <a:gd name="connsiteX3" fmla="*/ 5483 w 10077"/>
                      <a:gd name="connsiteY3" fmla="*/ 89 h 20310"/>
                      <a:gd name="connsiteX4" fmla="*/ 9831 w 10077"/>
                      <a:gd name="connsiteY4" fmla="*/ 2847 h 20310"/>
                      <a:gd name="connsiteX5" fmla="*/ 9840 w 10077"/>
                      <a:gd name="connsiteY5" fmla="*/ 2885 h 20310"/>
                      <a:gd name="connsiteX6" fmla="*/ 9840 w 10077"/>
                      <a:gd name="connsiteY6" fmla="*/ 7437 h 20310"/>
                      <a:gd name="connsiteX7" fmla="*/ 8019 w 10077"/>
                      <a:gd name="connsiteY7" fmla="*/ 14394 h 20310"/>
                      <a:gd name="connsiteX8" fmla="*/ 4572 w 10077"/>
                      <a:gd name="connsiteY8" fmla="*/ 20051 h 20310"/>
                      <a:gd name="connsiteX9" fmla="*/ 6848 w 10077"/>
                      <a:gd name="connsiteY9" fmla="*/ 14004 h 20310"/>
                      <a:gd name="connsiteX10" fmla="*/ 8214 w 10077"/>
                      <a:gd name="connsiteY10" fmla="*/ 7501 h 20310"/>
                      <a:gd name="connsiteX11" fmla="*/ 5613 w 10077"/>
                      <a:gd name="connsiteY11" fmla="*/ 2039 h 20310"/>
                      <a:gd name="connsiteX12" fmla="*/ 1516 w 10077"/>
                      <a:gd name="connsiteY12" fmla="*/ 8217 h 20310"/>
                      <a:gd name="connsiteX13" fmla="*/ 1516 w 10077"/>
                      <a:gd name="connsiteY13" fmla="*/ 14719 h 20310"/>
                      <a:gd name="connsiteX14" fmla="*/ 4247 w 10077"/>
                      <a:gd name="connsiteY14" fmla="*/ 20311 h 2031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10077" h="20310">
                        <a:moveTo>
                          <a:pt x="4247" y="20311"/>
                        </a:moveTo>
                        <a:cubicBezTo>
                          <a:pt x="4247" y="20311"/>
                          <a:pt x="1972" y="18816"/>
                          <a:pt x="671" y="14784"/>
                        </a:cubicBezTo>
                        <a:cubicBezTo>
                          <a:pt x="-64" y="12405"/>
                          <a:pt x="-197" y="9880"/>
                          <a:pt x="281" y="7436"/>
                        </a:cubicBezTo>
                        <a:cubicBezTo>
                          <a:pt x="635" y="4255"/>
                          <a:pt x="2600" y="1479"/>
                          <a:pt x="5483" y="89"/>
                        </a:cubicBezTo>
                        <a:cubicBezTo>
                          <a:pt x="7445" y="-350"/>
                          <a:pt x="9392" y="885"/>
                          <a:pt x="9831" y="2847"/>
                        </a:cubicBezTo>
                        <a:cubicBezTo>
                          <a:pt x="9834" y="2860"/>
                          <a:pt x="9837" y="2872"/>
                          <a:pt x="9840" y="2885"/>
                        </a:cubicBezTo>
                        <a:cubicBezTo>
                          <a:pt x="10157" y="4385"/>
                          <a:pt x="10157" y="5936"/>
                          <a:pt x="9840" y="7437"/>
                        </a:cubicBezTo>
                        <a:cubicBezTo>
                          <a:pt x="9514" y="9820"/>
                          <a:pt x="8903" y="12156"/>
                          <a:pt x="8019" y="14394"/>
                        </a:cubicBezTo>
                        <a:cubicBezTo>
                          <a:pt x="7377" y="16546"/>
                          <a:pt x="6190" y="18495"/>
                          <a:pt x="4572" y="20051"/>
                        </a:cubicBezTo>
                        <a:cubicBezTo>
                          <a:pt x="4572" y="20051"/>
                          <a:pt x="5678" y="17775"/>
                          <a:pt x="6848" y="14004"/>
                        </a:cubicBezTo>
                        <a:cubicBezTo>
                          <a:pt x="7512" y="11885"/>
                          <a:pt x="7970" y="9708"/>
                          <a:pt x="8214" y="7501"/>
                        </a:cubicBezTo>
                        <a:cubicBezTo>
                          <a:pt x="8604" y="5160"/>
                          <a:pt x="8214" y="1519"/>
                          <a:pt x="5613" y="2039"/>
                        </a:cubicBezTo>
                        <a:cubicBezTo>
                          <a:pt x="3012" y="2560"/>
                          <a:pt x="2101" y="5941"/>
                          <a:pt x="1516" y="8217"/>
                        </a:cubicBezTo>
                        <a:cubicBezTo>
                          <a:pt x="1085" y="10363"/>
                          <a:pt x="1085" y="12573"/>
                          <a:pt x="1516" y="14719"/>
                        </a:cubicBezTo>
                        <a:cubicBezTo>
                          <a:pt x="2276" y="16653"/>
                          <a:pt x="3190" y="18523"/>
                          <a:pt x="4247" y="20311"/>
                        </a:cubicBezTo>
                        <a:close/>
                      </a:path>
                    </a:pathLst>
                  </a:custGeom>
                  <a:solidFill>
                    <a:srgbClr val="263238"/>
                  </a:solidFill>
                  <a:ln w="650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/>
                  </a:p>
                </p:txBody>
              </p:sp>
              <p:sp>
                <p:nvSpPr>
                  <p:cNvPr id="63" name="Полилиния: фигура 62">
                    <a:extLst>
                      <a:ext uri="{FF2B5EF4-FFF2-40B4-BE49-F238E27FC236}">
                        <a16:creationId xmlns:a16="http://schemas.microsoft.com/office/drawing/2014/main" id="{CAA9BEDB-0D03-BB5E-2144-E07A3AA7AC51}"/>
                      </a:ext>
                    </a:extLst>
                  </p:cNvPr>
                  <p:cNvSpPr/>
                  <p:nvPr/>
                </p:nvSpPr>
                <p:spPr>
                  <a:xfrm>
                    <a:off x="2899216" y="3736536"/>
                    <a:ext cx="34341" cy="58886"/>
                  </a:xfrm>
                  <a:custGeom>
                    <a:avLst/>
                    <a:gdLst>
                      <a:gd name="connsiteX0" fmla="*/ 34342 w 34341"/>
                      <a:gd name="connsiteY0" fmla="*/ 37 h 58886"/>
                      <a:gd name="connsiteX1" fmla="*/ 24588 w 34341"/>
                      <a:gd name="connsiteY1" fmla="*/ 4719 h 58886"/>
                      <a:gd name="connsiteX2" fmla="*/ 6771 w 34341"/>
                      <a:gd name="connsiteY2" fmla="*/ 23120 h 58886"/>
                      <a:gd name="connsiteX3" fmla="*/ 1635 w 34341"/>
                      <a:gd name="connsiteY3" fmla="*/ 48155 h 58886"/>
                      <a:gd name="connsiteX4" fmla="*/ 3260 w 34341"/>
                      <a:gd name="connsiteY4" fmla="*/ 58884 h 58886"/>
                      <a:gd name="connsiteX5" fmla="*/ 2024 w 34341"/>
                      <a:gd name="connsiteY5" fmla="*/ 56153 h 58886"/>
                      <a:gd name="connsiteX6" fmla="*/ 334 w 34341"/>
                      <a:gd name="connsiteY6" fmla="*/ 48285 h 58886"/>
                      <a:gd name="connsiteX7" fmla="*/ 24003 w 34341"/>
                      <a:gd name="connsiteY7" fmla="*/ 3288 h 58886"/>
                      <a:gd name="connsiteX8" fmla="*/ 31480 w 34341"/>
                      <a:gd name="connsiteY8" fmla="*/ 232 h 58886"/>
                      <a:gd name="connsiteX9" fmla="*/ 34342 w 34341"/>
                      <a:gd name="connsiteY9" fmla="*/ 37 h 5888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34341" h="58886">
                        <a:moveTo>
                          <a:pt x="34342" y="37"/>
                        </a:moveTo>
                        <a:cubicBezTo>
                          <a:pt x="34342" y="362"/>
                          <a:pt x="30310" y="1337"/>
                          <a:pt x="24588" y="4719"/>
                        </a:cubicBezTo>
                        <a:cubicBezTo>
                          <a:pt x="17079" y="9109"/>
                          <a:pt x="10917" y="15474"/>
                          <a:pt x="6771" y="23120"/>
                        </a:cubicBezTo>
                        <a:cubicBezTo>
                          <a:pt x="2780" y="30831"/>
                          <a:pt x="1002" y="39496"/>
                          <a:pt x="1635" y="48155"/>
                        </a:cubicBezTo>
                        <a:cubicBezTo>
                          <a:pt x="2090" y="54657"/>
                          <a:pt x="3585" y="58819"/>
                          <a:pt x="3260" y="58884"/>
                        </a:cubicBezTo>
                        <a:cubicBezTo>
                          <a:pt x="2935" y="58949"/>
                          <a:pt x="2675" y="57973"/>
                          <a:pt x="2024" y="56153"/>
                        </a:cubicBezTo>
                        <a:cubicBezTo>
                          <a:pt x="1197" y="53594"/>
                          <a:pt x="630" y="50958"/>
                          <a:pt x="334" y="48285"/>
                        </a:cubicBezTo>
                        <a:cubicBezTo>
                          <a:pt x="-1933" y="29818"/>
                          <a:pt x="7501" y="11883"/>
                          <a:pt x="24003" y="3288"/>
                        </a:cubicBezTo>
                        <a:cubicBezTo>
                          <a:pt x="26394" y="2038"/>
                          <a:pt x="28898" y="1014"/>
                          <a:pt x="31480" y="232"/>
                        </a:cubicBezTo>
                        <a:cubicBezTo>
                          <a:pt x="32418" y="16"/>
                          <a:pt x="33384" y="-50"/>
                          <a:pt x="34342" y="37"/>
                        </a:cubicBezTo>
                        <a:close/>
                      </a:path>
                    </a:pathLst>
                  </a:custGeom>
                  <a:solidFill>
                    <a:srgbClr val="263238"/>
                  </a:solidFill>
                  <a:ln w="650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/>
                  </a:p>
                </p:txBody>
              </p:sp>
              <p:sp>
                <p:nvSpPr>
                  <p:cNvPr id="64" name="Полилиния: фигура 63">
                    <a:extLst>
                      <a:ext uri="{FF2B5EF4-FFF2-40B4-BE49-F238E27FC236}">
                        <a16:creationId xmlns:a16="http://schemas.microsoft.com/office/drawing/2014/main" id="{FCDDCCF1-F17E-E8F3-E203-BCE7D6CFD543}"/>
                      </a:ext>
                    </a:extLst>
                  </p:cNvPr>
                  <p:cNvSpPr/>
                  <p:nvPr/>
                </p:nvSpPr>
                <p:spPr>
                  <a:xfrm>
                    <a:off x="2905141" y="3708157"/>
                    <a:ext cx="14760" cy="33162"/>
                  </a:xfrm>
                  <a:custGeom>
                    <a:avLst/>
                    <a:gdLst>
                      <a:gd name="connsiteX0" fmla="*/ 0 w 14760"/>
                      <a:gd name="connsiteY0" fmla="*/ 0 h 33162"/>
                      <a:gd name="connsiteX1" fmla="*/ 8258 w 14760"/>
                      <a:gd name="connsiteY1" fmla="*/ 16191 h 33162"/>
                      <a:gd name="connsiteX2" fmla="*/ 14761 w 14760"/>
                      <a:gd name="connsiteY2" fmla="*/ 33162 h 33162"/>
                      <a:gd name="connsiteX3" fmla="*/ 6502 w 14760"/>
                      <a:gd name="connsiteY3" fmla="*/ 16971 h 33162"/>
                      <a:gd name="connsiteX4" fmla="*/ 0 w 14760"/>
                      <a:gd name="connsiteY4" fmla="*/ 0 h 331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4760" h="33162">
                        <a:moveTo>
                          <a:pt x="0" y="0"/>
                        </a:moveTo>
                        <a:cubicBezTo>
                          <a:pt x="3286" y="5108"/>
                          <a:pt x="6052" y="10532"/>
                          <a:pt x="8258" y="16191"/>
                        </a:cubicBezTo>
                        <a:cubicBezTo>
                          <a:pt x="10965" y="21626"/>
                          <a:pt x="13143" y="27310"/>
                          <a:pt x="14761" y="33162"/>
                        </a:cubicBezTo>
                        <a:cubicBezTo>
                          <a:pt x="11475" y="28054"/>
                          <a:pt x="8708" y="22630"/>
                          <a:pt x="6502" y="16971"/>
                        </a:cubicBezTo>
                        <a:cubicBezTo>
                          <a:pt x="3796" y="11536"/>
                          <a:pt x="1618" y="5853"/>
                          <a:pt x="0" y="0"/>
                        </a:cubicBezTo>
                        <a:close/>
                      </a:path>
                    </a:pathLst>
                  </a:custGeom>
                  <a:solidFill>
                    <a:srgbClr val="263238"/>
                  </a:solidFill>
                  <a:ln w="650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/>
                  </a:p>
                </p:txBody>
              </p:sp>
              <p:sp>
                <p:nvSpPr>
                  <p:cNvPr id="65" name="Полилиния: фигура 64">
                    <a:extLst>
                      <a:ext uri="{FF2B5EF4-FFF2-40B4-BE49-F238E27FC236}">
                        <a16:creationId xmlns:a16="http://schemas.microsoft.com/office/drawing/2014/main" id="{F702828B-8A5C-C14E-4254-2526E510C019}"/>
                      </a:ext>
                    </a:extLst>
                  </p:cNvPr>
                  <p:cNvSpPr/>
                  <p:nvPr/>
                </p:nvSpPr>
                <p:spPr>
                  <a:xfrm>
                    <a:off x="2840898" y="3790186"/>
                    <a:ext cx="39014" cy="17588"/>
                  </a:xfrm>
                  <a:custGeom>
                    <a:avLst/>
                    <a:gdLst>
                      <a:gd name="connsiteX0" fmla="*/ 39014 w 39014"/>
                      <a:gd name="connsiteY0" fmla="*/ 32 h 17588"/>
                      <a:gd name="connsiteX1" fmla="*/ 0 w 39014"/>
                      <a:gd name="connsiteY1" fmla="*/ 17588 h 17588"/>
                      <a:gd name="connsiteX2" fmla="*/ 19507 w 39014"/>
                      <a:gd name="connsiteY2" fmla="*/ 8940 h 17588"/>
                      <a:gd name="connsiteX3" fmla="*/ 39014 w 39014"/>
                      <a:gd name="connsiteY3" fmla="*/ 32 h 17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39014" h="17588">
                        <a:moveTo>
                          <a:pt x="39014" y="32"/>
                        </a:moveTo>
                        <a:cubicBezTo>
                          <a:pt x="27176" y="8192"/>
                          <a:pt x="13958" y="14140"/>
                          <a:pt x="0" y="17588"/>
                        </a:cubicBezTo>
                        <a:cubicBezTo>
                          <a:pt x="0" y="17068"/>
                          <a:pt x="8908" y="13817"/>
                          <a:pt x="19507" y="8940"/>
                        </a:cubicBezTo>
                        <a:cubicBezTo>
                          <a:pt x="30106" y="4063"/>
                          <a:pt x="38754" y="-423"/>
                          <a:pt x="39014" y="32"/>
                        </a:cubicBezTo>
                        <a:close/>
                      </a:path>
                    </a:pathLst>
                  </a:custGeom>
                  <a:solidFill>
                    <a:srgbClr val="263238"/>
                  </a:solidFill>
                  <a:ln w="650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/>
                  </a:p>
                </p:txBody>
              </p:sp>
              <p:sp>
                <p:nvSpPr>
                  <p:cNvPr id="66" name="Полилиния: фигура 65">
                    <a:extLst>
                      <a:ext uri="{FF2B5EF4-FFF2-40B4-BE49-F238E27FC236}">
                        <a16:creationId xmlns:a16="http://schemas.microsoft.com/office/drawing/2014/main" id="{2E4D839F-B2AE-7F51-3790-044D995DC833}"/>
                      </a:ext>
                    </a:extLst>
                  </p:cNvPr>
                  <p:cNvSpPr/>
                  <p:nvPr/>
                </p:nvSpPr>
                <p:spPr>
                  <a:xfrm>
                    <a:off x="2904686" y="3778695"/>
                    <a:ext cx="1827" cy="9194"/>
                  </a:xfrm>
                  <a:custGeom>
                    <a:avLst/>
                    <a:gdLst>
                      <a:gd name="connsiteX0" fmla="*/ 1626 w 1827"/>
                      <a:gd name="connsiteY0" fmla="*/ 13 h 9194"/>
                      <a:gd name="connsiteX1" fmla="*/ 1626 w 1827"/>
                      <a:gd name="connsiteY1" fmla="*/ 4565 h 9194"/>
                      <a:gd name="connsiteX2" fmla="*/ 1626 w 1827"/>
                      <a:gd name="connsiteY2" fmla="*/ 9182 h 9194"/>
                      <a:gd name="connsiteX3" fmla="*/ 0 w 1827"/>
                      <a:gd name="connsiteY3" fmla="*/ 4565 h 9194"/>
                      <a:gd name="connsiteX4" fmla="*/ 1626 w 1827"/>
                      <a:gd name="connsiteY4" fmla="*/ 13 h 919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827" h="9194">
                        <a:moveTo>
                          <a:pt x="1626" y="13"/>
                        </a:moveTo>
                        <a:cubicBezTo>
                          <a:pt x="2080" y="13"/>
                          <a:pt x="1626" y="2159"/>
                          <a:pt x="1626" y="4565"/>
                        </a:cubicBezTo>
                        <a:cubicBezTo>
                          <a:pt x="1626" y="6971"/>
                          <a:pt x="1626" y="8987"/>
                          <a:pt x="1626" y="9182"/>
                        </a:cubicBezTo>
                        <a:cubicBezTo>
                          <a:pt x="1626" y="9377"/>
                          <a:pt x="0" y="7361"/>
                          <a:pt x="0" y="4565"/>
                        </a:cubicBezTo>
                        <a:cubicBezTo>
                          <a:pt x="0" y="1769"/>
                          <a:pt x="1170" y="-182"/>
                          <a:pt x="1626" y="13"/>
                        </a:cubicBezTo>
                        <a:close/>
                      </a:path>
                    </a:pathLst>
                  </a:custGeom>
                  <a:solidFill>
                    <a:srgbClr val="263238"/>
                  </a:solidFill>
                  <a:ln w="650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/>
                  </a:p>
                </p:txBody>
              </p:sp>
              <p:sp>
                <p:nvSpPr>
                  <p:cNvPr id="67" name="Полилиния: фигура 66">
                    <a:extLst>
                      <a:ext uri="{FF2B5EF4-FFF2-40B4-BE49-F238E27FC236}">
                        <a16:creationId xmlns:a16="http://schemas.microsoft.com/office/drawing/2014/main" id="{65CB4ADC-6C1C-E8F8-1885-5C3758FAD4A2}"/>
                      </a:ext>
                    </a:extLst>
                  </p:cNvPr>
                  <p:cNvSpPr/>
                  <p:nvPr/>
                </p:nvSpPr>
                <p:spPr>
                  <a:xfrm>
                    <a:off x="2907817" y="3761980"/>
                    <a:ext cx="3166" cy="7316"/>
                  </a:xfrm>
                  <a:custGeom>
                    <a:avLst/>
                    <a:gdLst>
                      <a:gd name="connsiteX0" fmla="*/ 2982 w 3166"/>
                      <a:gd name="connsiteY0" fmla="*/ 17 h 7316"/>
                      <a:gd name="connsiteX1" fmla="*/ 2396 w 3166"/>
                      <a:gd name="connsiteY1" fmla="*/ 3983 h 7316"/>
                      <a:gd name="connsiteX2" fmla="*/ 185 w 3166"/>
                      <a:gd name="connsiteY2" fmla="*/ 7300 h 7316"/>
                      <a:gd name="connsiteX3" fmla="*/ 771 w 3166"/>
                      <a:gd name="connsiteY3" fmla="*/ 3333 h 7316"/>
                      <a:gd name="connsiteX4" fmla="*/ 2982 w 3166"/>
                      <a:gd name="connsiteY4" fmla="*/ 17 h 731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3166" h="7316">
                        <a:moveTo>
                          <a:pt x="2982" y="17"/>
                        </a:moveTo>
                        <a:cubicBezTo>
                          <a:pt x="3436" y="17"/>
                          <a:pt x="2982" y="1968"/>
                          <a:pt x="2396" y="3983"/>
                        </a:cubicBezTo>
                        <a:cubicBezTo>
                          <a:pt x="1811" y="5999"/>
                          <a:pt x="640" y="7495"/>
                          <a:pt x="185" y="7300"/>
                        </a:cubicBezTo>
                        <a:cubicBezTo>
                          <a:pt x="-270" y="7105"/>
                          <a:pt x="185" y="5349"/>
                          <a:pt x="771" y="3333"/>
                        </a:cubicBezTo>
                        <a:cubicBezTo>
                          <a:pt x="1356" y="1317"/>
                          <a:pt x="2396" y="-178"/>
                          <a:pt x="2982" y="17"/>
                        </a:cubicBezTo>
                        <a:close/>
                      </a:path>
                    </a:pathLst>
                  </a:custGeom>
                  <a:solidFill>
                    <a:srgbClr val="263238"/>
                  </a:solidFill>
                  <a:ln w="650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/>
                  </a:p>
                </p:txBody>
              </p:sp>
              <p:sp>
                <p:nvSpPr>
                  <p:cNvPr id="68" name="Полилиния: фигура 67">
                    <a:extLst>
                      <a:ext uri="{FF2B5EF4-FFF2-40B4-BE49-F238E27FC236}">
                        <a16:creationId xmlns:a16="http://schemas.microsoft.com/office/drawing/2014/main" id="{7805258C-EB05-5C6F-D2A2-FA4F93260BD8}"/>
                      </a:ext>
                    </a:extLst>
                  </p:cNvPr>
                  <p:cNvSpPr/>
                  <p:nvPr/>
                </p:nvSpPr>
                <p:spPr>
                  <a:xfrm>
                    <a:off x="2915876" y="3749870"/>
                    <a:ext cx="6691" cy="6159"/>
                  </a:xfrm>
                  <a:custGeom>
                    <a:avLst/>
                    <a:gdLst>
                      <a:gd name="connsiteX0" fmla="*/ 6692 w 6691"/>
                      <a:gd name="connsiteY0" fmla="*/ 292 h 6159"/>
                      <a:gd name="connsiteX1" fmla="*/ 3310 w 6691"/>
                      <a:gd name="connsiteY1" fmla="*/ 3088 h 6159"/>
                      <a:gd name="connsiteX2" fmla="*/ 189 w 6691"/>
                      <a:gd name="connsiteY2" fmla="*/ 6144 h 6159"/>
                      <a:gd name="connsiteX3" fmla="*/ 2140 w 6691"/>
                      <a:gd name="connsiteY3" fmla="*/ 1788 h 6159"/>
                      <a:gd name="connsiteX4" fmla="*/ 6692 w 6691"/>
                      <a:gd name="connsiteY4" fmla="*/ 292 h 61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6691" h="6159">
                        <a:moveTo>
                          <a:pt x="6692" y="292"/>
                        </a:moveTo>
                        <a:cubicBezTo>
                          <a:pt x="6692" y="748"/>
                          <a:pt x="5001" y="1528"/>
                          <a:pt x="3310" y="3088"/>
                        </a:cubicBezTo>
                        <a:cubicBezTo>
                          <a:pt x="1620" y="4649"/>
                          <a:pt x="709" y="6339"/>
                          <a:pt x="189" y="6144"/>
                        </a:cubicBezTo>
                        <a:cubicBezTo>
                          <a:pt x="-331" y="5949"/>
                          <a:pt x="189" y="3673"/>
                          <a:pt x="2140" y="1788"/>
                        </a:cubicBezTo>
                        <a:cubicBezTo>
                          <a:pt x="4091" y="-98"/>
                          <a:pt x="6627" y="-293"/>
                          <a:pt x="6692" y="292"/>
                        </a:cubicBezTo>
                        <a:close/>
                      </a:path>
                    </a:pathLst>
                  </a:custGeom>
                  <a:solidFill>
                    <a:srgbClr val="263238"/>
                  </a:solidFill>
                  <a:ln w="650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/>
                  </a:p>
                </p:txBody>
              </p:sp>
              <p:sp>
                <p:nvSpPr>
                  <p:cNvPr id="69" name="Полилиния: фигура 68">
                    <a:extLst>
                      <a:ext uri="{FF2B5EF4-FFF2-40B4-BE49-F238E27FC236}">
                        <a16:creationId xmlns:a16="http://schemas.microsoft.com/office/drawing/2014/main" id="{B7DE54BD-08B1-13FF-C48E-2225EF959943}"/>
                      </a:ext>
                    </a:extLst>
                  </p:cNvPr>
                  <p:cNvSpPr/>
                  <p:nvPr/>
                </p:nvSpPr>
                <p:spPr>
                  <a:xfrm>
                    <a:off x="2928039" y="3742944"/>
                    <a:ext cx="3623" cy="3552"/>
                  </a:xfrm>
                  <a:custGeom>
                    <a:avLst/>
                    <a:gdLst>
                      <a:gd name="connsiteX0" fmla="*/ 3502 w 3623"/>
                      <a:gd name="connsiteY0" fmla="*/ 131 h 3552"/>
                      <a:gd name="connsiteX1" fmla="*/ 2462 w 3623"/>
                      <a:gd name="connsiteY1" fmla="*/ 2407 h 3552"/>
                      <a:gd name="connsiteX2" fmla="*/ 121 w 3623"/>
                      <a:gd name="connsiteY2" fmla="*/ 3447 h 3552"/>
                      <a:gd name="connsiteX3" fmla="*/ 1161 w 3623"/>
                      <a:gd name="connsiteY3" fmla="*/ 1171 h 3552"/>
                      <a:gd name="connsiteX4" fmla="*/ 3502 w 3623"/>
                      <a:gd name="connsiteY4" fmla="*/ 131 h 355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3623" h="3552">
                        <a:moveTo>
                          <a:pt x="3502" y="131"/>
                        </a:moveTo>
                        <a:cubicBezTo>
                          <a:pt x="3827" y="456"/>
                          <a:pt x="3502" y="1497"/>
                          <a:pt x="2462" y="2407"/>
                        </a:cubicBezTo>
                        <a:cubicBezTo>
                          <a:pt x="1421" y="3317"/>
                          <a:pt x="446" y="3772"/>
                          <a:pt x="121" y="3447"/>
                        </a:cubicBezTo>
                        <a:cubicBezTo>
                          <a:pt x="-204" y="3122"/>
                          <a:pt x="121" y="2082"/>
                          <a:pt x="1161" y="1171"/>
                        </a:cubicBezTo>
                        <a:cubicBezTo>
                          <a:pt x="2202" y="261"/>
                          <a:pt x="3112" y="-259"/>
                          <a:pt x="3502" y="131"/>
                        </a:cubicBezTo>
                        <a:close/>
                      </a:path>
                    </a:pathLst>
                  </a:custGeom>
                  <a:solidFill>
                    <a:srgbClr val="263238"/>
                  </a:solidFill>
                  <a:ln w="650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/>
                  </a:p>
                </p:txBody>
              </p:sp>
              <p:sp>
                <p:nvSpPr>
                  <p:cNvPr id="70" name="Полилиния: фигура 69">
                    <a:extLst>
                      <a:ext uri="{FF2B5EF4-FFF2-40B4-BE49-F238E27FC236}">
                        <a16:creationId xmlns:a16="http://schemas.microsoft.com/office/drawing/2014/main" id="{3200D4CA-6E74-C2FD-68E5-8CAB1AF57074}"/>
                      </a:ext>
                    </a:extLst>
                  </p:cNvPr>
                  <p:cNvSpPr/>
                  <p:nvPr/>
                </p:nvSpPr>
                <p:spPr>
                  <a:xfrm>
                    <a:off x="2484370" y="2600734"/>
                    <a:ext cx="462192" cy="1200863"/>
                  </a:xfrm>
                  <a:custGeom>
                    <a:avLst/>
                    <a:gdLst>
                      <a:gd name="connsiteX0" fmla="*/ 160871 w 462192"/>
                      <a:gd name="connsiteY0" fmla="*/ 0 h 1200863"/>
                      <a:gd name="connsiteX1" fmla="*/ 8845 w 462192"/>
                      <a:gd name="connsiteY1" fmla="*/ 525394 h 1200863"/>
                      <a:gd name="connsiteX2" fmla="*/ 24905 w 462192"/>
                      <a:gd name="connsiteY2" fmla="*/ 696797 h 1200863"/>
                      <a:gd name="connsiteX3" fmla="*/ 274143 w 462192"/>
                      <a:gd name="connsiteY3" fmla="*/ 1200863 h 1200863"/>
                      <a:gd name="connsiteX4" fmla="*/ 462192 w 462192"/>
                      <a:gd name="connsiteY4" fmla="*/ 1112821 h 1200863"/>
                      <a:gd name="connsiteX5" fmla="*/ 236494 w 462192"/>
                      <a:gd name="connsiteY5" fmla="*/ 616948 h 1200863"/>
                      <a:gd name="connsiteX6" fmla="*/ 435857 w 462192"/>
                      <a:gd name="connsiteY6" fmla="*/ 0 h 12008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462192" h="1200863">
                        <a:moveTo>
                          <a:pt x="160871" y="0"/>
                        </a:moveTo>
                        <a:cubicBezTo>
                          <a:pt x="155149" y="3186"/>
                          <a:pt x="56117" y="356006"/>
                          <a:pt x="8845" y="525394"/>
                        </a:cubicBezTo>
                        <a:cubicBezTo>
                          <a:pt x="-7082" y="582558"/>
                          <a:pt x="-1364" y="643587"/>
                          <a:pt x="24905" y="696797"/>
                        </a:cubicBezTo>
                        <a:lnTo>
                          <a:pt x="274143" y="1200863"/>
                        </a:lnTo>
                        <a:lnTo>
                          <a:pt x="462192" y="1112821"/>
                        </a:lnTo>
                        <a:lnTo>
                          <a:pt x="236494" y="616948"/>
                        </a:lnTo>
                        <a:lnTo>
                          <a:pt x="435857" y="0"/>
                        </a:lnTo>
                        <a:close/>
                      </a:path>
                    </a:pathLst>
                  </a:custGeom>
                  <a:solidFill>
                    <a:srgbClr val="263238"/>
                  </a:solidFill>
                  <a:ln w="650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/>
                  </a:p>
                </p:txBody>
              </p:sp>
              <p:sp>
                <p:nvSpPr>
                  <p:cNvPr id="71" name="Полилиния: фигура 70">
                    <a:extLst>
                      <a:ext uri="{FF2B5EF4-FFF2-40B4-BE49-F238E27FC236}">
                        <a16:creationId xmlns:a16="http://schemas.microsoft.com/office/drawing/2014/main" id="{00F7CA8B-D01F-056B-8CBA-F0A3961E4E56}"/>
                      </a:ext>
                    </a:extLst>
                  </p:cNvPr>
                  <p:cNvSpPr/>
                  <p:nvPr/>
                </p:nvSpPr>
                <p:spPr>
                  <a:xfrm>
                    <a:off x="2719628" y="2776493"/>
                    <a:ext cx="228689" cy="1025103"/>
                  </a:xfrm>
                  <a:custGeom>
                    <a:avLst/>
                    <a:gdLst>
                      <a:gd name="connsiteX0" fmla="*/ 38884 w 228689"/>
                      <a:gd name="connsiteY0" fmla="*/ 1025103 h 1025103"/>
                      <a:gd name="connsiteX1" fmla="*/ 42135 w 228689"/>
                      <a:gd name="connsiteY1" fmla="*/ 1023413 h 1025103"/>
                      <a:gd name="connsiteX2" fmla="*/ 51824 w 228689"/>
                      <a:gd name="connsiteY2" fmla="*/ 1018666 h 1025103"/>
                      <a:gd name="connsiteX3" fmla="*/ 89148 w 228689"/>
                      <a:gd name="connsiteY3" fmla="*/ 1000784 h 1025103"/>
                      <a:gd name="connsiteX4" fmla="*/ 226414 w 228689"/>
                      <a:gd name="connsiteY4" fmla="*/ 935760 h 1025103"/>
                      <a:gd name="connsiteX5" fmla="*/ 225828 w 228689"/>
                      <a:gd name="connsiteY5" fmla="*/ 937451 h 1025103"/>
                      <a:gd name="connsiteX6" fmla="*/ 62813 w 228689"/>
                      <a:gd name="connsiteY6" fmla="*/ 572862 h 1025103"/>
                      <a:gd name="connsiteX7" fmla="*/ 0 w 228689"/>
                      <a:gd name="connsiteY7" fmla="*/ 431629 h 1025103"/>
                      <a:gd name="connsiteX8" fmla="*/ 0 w 228689"/>
                      <a:gd name="connsiteY8" fmla="*/ 431044 h 1025103"/>
                      <a:gd name="connsiteX9" fmla="*/ 0 w 228689"/>
                      <a:gd name="connsiteY9" fmla="*/ 430459 h 1025103"/>
                      <a:gd name="connsiteX10" fmla="*/ 99552 w 228689"/>
                      <a:gd name="connsiteY10" fmla="*/ 121985 h 1025103"/>
                      <a:gd name="connsiteX11" fmla="*/ 128943 w 228689"/>
                      <a:gd name="connsiteY11" fmla="*/ 32187 h 1025103"/>
                      <a:gd name="connsiteX12" fmla="*/ 136941 w 228689"/>
                      <a:gd name="connsiteY12" fmla="*/ 8193 h 1025103"/>
                      <a:gd name="connsiteX13" fmla="*/ 139086 w 228689"/>
                      <a:gd name="connsiteY13" fmla="*/ 2016 h 1025103"/>
                      <a:gd name="connsiteX14" fmla="*/ 139932 w 228689"/>
                      <a:gd name="connsiteY14" fmla="*/ 0 h 1025103"/>
                      <a:gd name="connsiteX15" fmla="*/ 139346 w 228689"/>
                      <a:gd name="connsiteY15" fmla="*/ 2146 h 1025103"/>
                      <a:gd name="connsiteX16" fmla="*/ 137526 w 228689"/>
                      <a:gd name="connsiteY16" fmla="*/ 8648 h 1025103"/>
                      <a:gd name="connsiteX17" fmla="*/ 130048 w 228689"/>
                      <a:gd name="connsiteY17" fmla="*/ 32837 h 1025103"/>
                      <a:gd name="connsiteX18" fmla="*/ 101567 w 228689"/>
                      <a:gd name="connsiteY18" fmla="*/ 122895 h 1025103"/>
                      <a:gd name="connsiteX19" fmla="*/ 3056 w 228689"/>
                      <a:gd name="connsiteY19" fmla="*/ 431434 h 1025103"/>
                      <a:gd name="connsiteX20" fmla="*/ 3056 w 228689"/>
                      <a:gd name="connsiteY20" fmla="*/ 430264 h 1025103"/>
                      <a:gd name="connsiteX21" fmla="*/ 66000 w 228689"/>
                      <a:gd name="connsiteY21" fmla="*/ 571496 h 1025103"/>
                      <a:gd name="connsiteX22" fmla="*/ 228169 w 228689"/>
                      <a:gd name="connsiteY22" fmla="*/ 936671 h 1025103"/>
                      <a:gd name="connsiteX23" fmla="*/ 228689 w 228689"/>
                      <a:gd name="connsiteY23" fmla="*/ 937841 h 1025103"/>
                      <a:gd name="connsiteX24" fmla="*/ 227584 w 228689"/>
                      <a:gd name="connsiteY24" fmla="*/ 938361 h 1025103"/>
                      <a:gd name="connsiteX25" fmla="*/ 89798 w 228689"/>
                      <a:gd name="connsiteY25" fmla="*/ 1002215 h 1025103"/>
                      <a:gd name="connsiteX26" fmla="*/ 52149 w 228689"/>
                      <a:gd name="connsiteY26" fmla="*/ 1019446 h 1025103"/>
                      <a:gd name="connsiteX27" fmla="*/ 42331 w 228689"/>
                      <a:gd name="connsiteY27" fmla="*/ 1023868 h 1025103"/>
                      <a:gd name="connsiteX28" fmla="*/ 38884 w 228689"/>
                      <a:gd name="connsiteY28" fmla="*/ 1025103 h 102510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228689" h="1025103">
                        <a:moveTo>
                          <a:pt x="38884" y="1025103"/>
                        </a:moveTo>
                        <a:lnTo>
                          <a:pt x="42135" y="1023413"/>
                        </a:lnTo>
                        <a:lnTo>
                          <a:pt x="51824" y="1018666"/>
                        </a:lnTo>
                        <a:lnTo>
                          <a:pt x="89148" y="1000784"/>
                        </a:lnTo>
                        <a:lnTo>
                          <a:pt x="226414" y="935760"/>
                        </a:lnTo>
                        <a:lnTo>
                          <a:pt x="225828" y="937451"/>
                        </a:lnTo>
                        <a:cubicBezTo>
                          <a:pt x="182782" y="841411"/>
                          <a:pt x="125561" y="712988"/>
                          <a:pt x="62813" y="572862"/>
                        </a:cubicBezTo>
                        <a:lnTo>
                          <a:pt x="0" y="431629"/>
                        </a:lnTo>
                        <a:lnTo>
                          <a:pt x="0" y="431044"/>
                        </a:lnTo>
                        <a:lnTo>
                          <a:pt x="0" y="430459"/>
                        </a:lnTo>
                        <a:lnTo>
                          <a:pt x="99552" y="121985"/>
                        </a:lnTo>
                        <a:cubicBezTo>
                          <a:pt x="112036" y="83816"/>
                          <a:pt x="122050" y="53320"/>
                          <a:pt x="128943" y="32187"/>
                        </a:cubicBezTo>
                        <a:cubicBezTo>
                          <a:pt x="132389" y="21848"/>
                          <a:pt x="135445" y="13850"/>
                          <a:pt x="136941" y="8193"/>
                        </a:cubicBezTo>
                        <a:lnTo>
                          <a:pt x="139086" y="2016"/>
                        </a:lnTo>
                        <a:cubicBezTo>
                          <a:pt x="139302" y="1318"/>
                          <a:pt x="139585" y="643"/>
                          <a:pt x="139932" y="0"/>
                        </a:cubicBezTo>
                        <a:cubicBezTo>
                          <a:pt x="139778" y="726"/>
                          <a:pt x="139582" y="1442"/>
                          <a:pt x="139346" y="2146"/>
                        </a:cubicBezTo>
                        <a:lnTo>
                          <a:pt x="137526" y="8648"/>
                        </a:lnTo>
                        <a:cubicBezTo>
                          <a:pt x="135770" y="14305"/>
                          <a:pt x="133234" y="22368"/>
                          <a:pt x="130048" y="32837"/>
                        </a:cubicBezTo>
                        <a:lnTo>
                          <a:pt x="101567" y="122895"/>
                        </a:lnTo>
                        <a:lnTo>
                          <a:pt x="3056" y="431434"/>
                        </a:lnTo>
                        <a:lnTo>
                          <a:pt x="3056" y="430264"/>
                        </a:lnTo>
                        <a:cubicBezTo>
                          <a:pt x="22889" y="474740"/>
                          <a:pt x="44086" y="522403"/>
                          <a:pt x="66000" y="571496"/>
                        </a:cubicBezTo>
                        <a:cubicBezTo>
                          <a:pt x="128357" y="712013"/>
                          <a:pt x="185383" y="840305"/>
                          <a:pt x="228169" y="936671"/>
                        </a:cubicBezTo>
                        <a:lnTo>
                          <a:pt x="228689" y="937841"/>
                        </a:lnTo>
                        <a:lnTo>
                          <a:pt x="227584" y="938361"/>
                        </a:lnTo>
                        <a:lnTo>
                          <a:pt x="89798" y="1002215"/>
                        </a:lnTo>
                        <a:lnTo>
                          <a:pt x="52149" y="1019446"/>
                        </a:lnTo>
                        <a:lnTo>
                          <a:pt x="42331" y="1023868"/>
                        </a:lnTo>
                        <a:cubicBezTo>
                          <a:pt x="40055" y="1025103"/>
                          <a:pt x="38884" y="1025103"/>
                          <a:pt x="38884" y="1025103"/>
                        </a:cubicBezTo>
                        <a:close/>
                      </a:path>
                    </a:pathLst>
                  </a:custGeom>
                  <a:solidFill>
                    <a:srgbClr val="455A64"/>
                  </a:solidFill>
                  <a:ln w="650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/>
                  </a:p>
                </p:txBody>
              </p:sp>
              <p:sp>
                <p:nvSpPr>
                  <p:cNvPr id="72" name="Полилиния: фигура 71">
                    <a:extLst>
                      <a:ext uri="{FF2B5EF4-FFF2-40B4-BE49-F238E27FC236}">
                        <a16:creationId xmlns:a16="http://schemas.microsoft.com/office/drawing/2014/main" id="{26E99BED-EC0A-2189-4E28-7B7B62D6EBDC}"/>
                      </a:ext>
                    </a:extLst>
                  </p:cNvPr>
                  <p:cNvSpPr/>
                  <p:nvPr/>
                </p:nvSpPr>
                <p:spPr>
                  <a:xfrm>
                    <a:off x="2859231" y="2684664"/>
                    <a:ext cx="102416" cy="91067"/>
                  </a:xfrm>
                  <a:custGeom>
                    <a:avLst/>
                    <a:gdLst>
                      <a:gd name="connsiteX0" fmla="*/ 102416 w 102416"/>
                      <a:gd name="connsiteY0" fmla="*/ 16 h 91067"/>
                      <a:gd name="connsiteX1" fmla="*/ 52348 w 102416"/>
                      <a:gd name="connsiteY1" fmla="*/ 46833 h 91067"/>
                      <a:gd name="connsiteX2" fmla="*/ 4 w 102416"/>
                      <a:gd name="connsiteY2" fmla="*/ 91049 h 91067"/>
                      <a:gd name="connsiteX3" fmla="*/ 50072 w 102416"/>
                      <a:gd name="connsiteY3" fmla="*/ 44297 h 91067"/>
                      <a:gd name="connsiteX4" fmla="*/ 102416 w 102416"/>
                      <a:gd name="connsiteY4" fmla="*/ 16 h 9106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02416" h="91067">
                        <a:moveTo>
                          <a:pt x="102416" y="16"/>
                        </a:moveTo>
                        <a:cubicBezTo>
                          <a:pt x="86522" y="16451"/>
                          <a:pt x="69811" y="32076"/>
                          <a:pt x="52348" y="46833"/>
                        </a:cubicBezTo>
                        <a:cubicBezTo>
                          <a:pt x="24062" y="71932"/>
                          <a:pt x="329" y="91764"/>
                          <a:pt x="4" y="91049"/>
                        </a:cubicBezTo>
                        <a:cubicBezTo>
                          <a:pt x="-322" y="90334"/>
                          <a:pt x="21852" y="69396"/>
                          <a:pt x="50072" y="44297"/>
                        </a:cubicBezTo>
                        <a:cubicBezTo>
                          <a:pt x="78293" y="19198"/>
                          <a:pt x="101766" y="-635"/>
                          <a:pt x="102416" y="16"/>
                        </a:cubicBezTo>
                        <a:close/>
                      </a:path>
                    </a:pathLst>
                  </a:custGeom>
                  <a:solidFill>
                    <a:srgbClr val="455A64"/>
                  </a:solidFill>
                  <a:ln w="650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/>
                  </a:p>
                </p:txBody>
              </p:sp>
              <p:sp>
                <p:nvSpPr>
                  <p:cNvPr id="73" name="Полилиния: фигура 72">
                    <a:extLst>
                      <a:ext uri="{FF2B5EF4-FFF2-40B4-BE49-F238E27FC236}">
                        <a16:creationId xmlns:a16="http://schemas.microsoft.com/office/drawing/2014/main" id="{8F3C5CAC-7534-F7C1-A2F4-225DF4E41885}"/>
                      </a:ext>
                    </a:extLst>
                  </p:cNvPr>
                  <p:cNvSpPr/>
                  <p:nvPr/>
                </p:nvSpPr>
                <p:spPr>
                  <a:xfrm>
                    <a:off x="2682044" y="2597677"/>
                    <a:ext cx="134275" cy="51772"/>
                  </a:xfrm>
                  <a:custGeom>
                    <a:avLst/>
                    <a:gdLst>
                      <a:gd name="connsiteX0" fmla="*/ 134275 w 134275"/>
                      <a:gd name="connsiteY0" fmla="*/ 0 h 51772"/>
                      <a:gd name="connsiteX1" fmla="*/ 132519 w 134275"/>
                      <a:gd name="connsiteY1" fmla="*/ 6502 h 51772"/>
                      <a:gd name="connsiteX2" fmla="*/ 123156 w 134275"/>
                      <a:gd name="connsiteY2" fmla="*/ 23279 h 51772"/>
                      <a:gd name="connsiteX3" fmla="*/ 101698 w 134275"/>
                      <a:gd name="connsiteY3" fmla="*/ 42071 h 51772"/>
                      <a:gd name="connsiteX4" fmla="*/ 34138 w 134275"/>
                      <a:gd name="connsiteY4" fmla="*/ 43306 h 51772"/>
                      <a:gd name="connsiteX5" fmla="*/ 12030 w 134275"/>
                      <a:gd name="connsiteY5" fmla="*/ 25294 h 51772"/>
                      <a:gd name="connsiteX6" fmla="*/ 2081 w 134275"/>
                      <a:gd name="connsiteY6" fmla="*/ 8908 h 51772"/>
                      <a:gd name="connsiteX7" fmla="*/ 0 w 134275"/>
                      <a:gd name="connsiteY7" fmla="*/ 2406 h 51772"/>
                      <a:gd name="connsiteX8" fmla="*/ 13850 w 134275"/>
                      <a:gd name="connsiteY8" fmla="*/ 23994 h 51772"/>
                      <a:gd name="connsiteX9" fmla="*/ 35633 w 134275"/>
                      <a:gd name="connsiteY9" fmla="*/ 40770 h 51772"/>
                      <a:gd name="connsiteX10" fmla="*/ 100137 w 134275"/>
                      <a:gd name="connsiteY10" fmla="*/ 39600 h 51772"/>
                      <a:gd name="connsiteX11" fmla="*/ 121270 w 134275"/>
                      <a:gd name="connsiteY11" fmla="*/ 22043 h 51772"/>
                      <a:gd name="connsiteX12" fmla="*/ 134274 w 134275"/>
                      <a:gd name="connsiteY12" fmla="*/ 0 h 5177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134275" h="51772">
                        <a:moveTo>
                          <a:pt x="134275" y="0"/>
                        </a:moveTo>
                        <a:cubicBezTo>
                          <a:pt x="134022" y="2244"/>
                          <a:pt x="133431" y="4436"/>
                          <a:pt x="132519" y="6502"/>
                        </a:cubicBezTo>
                        <a:cubicBezTo>
                          <a:pt x="130277" y="12541"/>
                          <a:pt x="127119" y="18200"/>
                          <a:pt x="123156" y="23279"/>
                        </a:cubicBezTo>
                        <a:cubicBezTo>
                          <a:pt x="117294" y="30879"/>
                          <a:pt x="110005" y="37263"/>
                          <a:pt x="101698" y="42071"/>
                        </a:cubicBezTo>
                        <a:cubicBezTo>
                          <a:pt x="81024" y="54550"/>
                          <a:pt x="55255" y="55022"/>
                          <a:pt x="34138" y="43306"/>
                        </a:cubicBezTo>
                        <a:cubicBezTo>
                          <a:pt x="25665" y="38801"/>
                          <a:pt x="18155" y="32682"/>
                          <a:pt x="12030" y="25294"/>
                        </a:cubicBezTo>
                        <a:cubicBezTo>
                          <a:pt x="7909" y="20364"/>
                          <a:pt x="4555" y="14839"/>
                          <a:pt x="2081" y="8908"/>
                        </a:cubicBezTo>
                        <a:cubicBezTo>
                          <a:pt x="1094" y="6846"/>
                          <a:pt x="394" y="4658"/>
                          <a:pt x="0" y="2406"/>
                        </a:cubicBezTo>
                        <a:cubicBezTo>
                          <a:pt x="3717" y="10141"/>
                          <a:pt x="8368" y="17391"/>
                          <a:pt x="13850" y="23994"/>
                        </a:cubicBezTo>
                        <a:cubicBezTo>
                          <a:pt x="19996" y="30901"/>
                          <a:pt x="27386" y="36592"/>
                          <a:pt x="35633" y="40770"/>
                        </a:cubicBezTo>
                        <a:cubicBezTo>
                          <a:pt x="55861" y="51683"/>
                          <a:pt x="80318" y="51239"/>
                          <a:pt x="100137" y="39600"/>
                        </a:cubicBezTo>
                        <a:cubicBezTo>
                          <a:pt x="108216" y="35119"/>
                          <a:pt x="115384" y="29164"/>
                          <a:pt x="121270" y="22043"/>
                        </a:cubicBezTo>
                        <a:cubicBezTo>
                          <a:pt x="126489" y="15255"/>
                          <a:pt x="130857" y="7852"/>
                          <a:pt x="134274" y="0"/>
                        </a:cubicBezTo>
                        <a:close/>
                      </a:path>
                    </a:pathLst>
                  </a:custGeom>
                  <a:solidFill>
                    <a:srgbClr val="455A64"/>
                  </a:solidFill>
                  <a:ln w="650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/>
                  </a:p>
                </p:txBody>
              </p:sp>
              <p:sp>
                <p:nvSpPr>
                  <p:cNvPr id="74" name="Полилиния: фигура 73">
                    <a:extLst>
                      <a:ext uri="{FF2B5EF4-FFF2-40B4-BE49-F238E27FC236}">
                        <a16:creationId xmlns:a16="http://schemas.microsoft.com/office/drawing/2014/main" id="{F80B6FCF-0309-2E80-6F81-39DF6801AE4F}"/>
                      </a:ext>
                    </a:extLst>
                  </p:cNvPr>
                  <p:cNvSpPr/>
                  <p:nvPr/>
                </p:nvSpPr>
                <p:spPr>
                  <a:xfrm>
                    <a:off x="2660846" y="3169238"/>
                    <a:ext cx="64828" cy="67039"/>
                  </a:xfrm>
                  <a:custGeom>
                    <a:avLst/>
                    <a:gdLst>
                      <a:gd name="connsiteX0" fmla="*/ 0 w 64828"/>
                      <a:gd name="connsiteY0" fmla="*/ 0 h 67039"/>
                      <a:gd name="connsiteX1" fmla="*/ 16451 w 64828"/>
                      <a:gd name="connsiteY1" fmla="*/ 9168 h 67039"/>
                      <a:gd name="connsiteX2" fmla="*/ 54880 w 64828"/>
                      <a:gd name="connsiteY2" fmla="*/ 33292 h 67039"/>
                      <a:gd name="connsiteX3" fmla="*/ 62488 w 64828"/>
                      <a:gd name="connsiteY3" fmla="*/ 38169 h 67039"/>
                      <a:gd name="connsiteX4" fmla="*/ 64829 w 64828"/>
                      <a:gd name="connsiteY4" fmla="*/ 39730 h 67039"/>
                      <a:gd name="connsiteX5" fmla="*/ 62423 w 64828"/>
                      <a:gd name="connsiteY5" fmla="*/ 41030 h 67039"/>
                      <a:gd name="connsiteX6" fmla="*/ 28025 w 64828"/>
                      <a:gd name="connsiteY6" fmla="*/ 60147 h 67039"/>
                      <a:gd name="connsiteX7" fmla="*/ 13720 w 64828"/>
                      <a:gd name="connsiteY7" fmla="*/ 67040 h 67039"/>
                      <a:gd name="connsiteX8" fmla="*/ 26725 w 64828"/>
                      <a:gd name="connsiteY8" fmla="*/ 58197 h 67039"/>
                      <a:gd name="connsiteX9" fmla="*/ 60537 w 64828"/>
                      <a:gd name="connsiteY9" fmla="*/ 38169 h 67039"/>
                      <a:gd name="connsiteX10" fmla="*/ 60537 w 64828"/>
                      <a:gd name="connsiteY10" fmla="*/ 41030 h 67039"/>
                      <a:gd name="connsiteX11" fmla="*/ 52929 w 64828"/>
                      <a:gd name="connsiteY11" fmla="*/ 36153 h 67039"/>
                      <a:gd name="connsiteX12" fmla="*/ 15021 w 64828"/>
                      <a:gd name="connsiteY12" fmla="*/ 11184 h 67039"/>
                      <a:gd name="connsiteX13" fmla="*/ 0 w 64828"/>
                      <a:gd name="connsiteY13" fmla="*/ 0 h 6703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</a:cxnLst>
                    <a:rect l="l" t="t" r="r" b="b"/>
                    <a:pathLst>
                      <a:path w="64828" h="67039">
                        <a:moveTo>
                          <a:pt x="0" y="0"/>
                        </a:moveTo>
                        <a:cubicBezTo>
                          <a:pt x="5769" y="2514"/>
                          <a:pt x="11279" y="5584"/>
                          <a:pt x="16451" y="9168"/>
                        </a:cubicBezTo>
                        <a:cubicBezTo>
                          <a:pt x="26400" y="15151"/>
                          <a:pt x="39990" y="23734"/>
                          <a:pt x="54880" y="33292"/>
                        </a:cubicBezTo>
                        <a:lnTo>
                          <a:pt x="62488" y="38169"/>
                        </a:lnTo>
                        <a:lnTo>
                          <a:pt x="64829" y="39730"/>
                        </a:lnTo>
                        <a:lnTo>
                          <a:pt x="62423" y="41030"/>
                        </a:lnTo>
                        <a:cubicBezTo>
                          <a:pt x="48833" y="48768"/>
                          <a:pt x="36413" y="55465"/>
                          <a:pt x="28025" y="60147"/>
                        </a:cubicBezTo>
                        <a:cubicBezTo>
                          <a:pt x="23493" y="62906"/>
                          <a:pt x="18702" y="65215"/>
                          <a:pt x="13720" y="67040"/>
                        </a:cubicBezTo>
                        <a:cubicBezTo>
                          <a:pt x="17738" y="63651"/>
                          <a:pt x="22096" y="60688"/>
                          <a:pt x="26725" y="58197"/>
                        </a:cubicBezTo>
                        <a:cubicBezTo>
                          <a:pt x="35178" y="52995"/>
                          <a:pt x="47012" y="45972"/>
                          <a:pt x="60537" y="38169"/>
                        </a:cubicBezTo>
                        <a:lnTo>
                          <a:pt x="60537" y="41030"/>
                        </a:lnTo>
                        <a:lnTo>
                          <a:pt x="52929" y="36153"/>
                        </a:lnTo>
                        <a:cubicBezTo>
                          <a:pt x="38039" y="26530"/>
                          <a:pt x="24644" y="17687"/>
                          <a:pt x="15021" y="11184"/>
                        </a:cubicBezTo>
                        <a:cubicBezTo>
                          <a:pt x="9700" y="7897"/>
                          <a:pt x="4675" y="4155"/>
                          <a:pt x="0" y="0"/>
                        </a:cubicBezTo>
                        <a:close/>
                      </a:path>
                    </a:pathLst>
                  </a:custGeom>
                  <a:solidFill>
                    <a:srgbClr val="455A64"/>
                  </a:solidFill>
                  <a:ln w="650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/>
                  </a:p>
                </p:txBody>
              </p:sp>
              <p:sp>
                <p:nvSpPr>
                  <p:cNvPr id="75" name="Полилиния: фигура 74">
                    <a:extLst>
                      <a:ext uri="{FF2B5EF4-FFF2-40B4-BE49-F238E27FC236}">
                        <a16:creationId xmlns:a16="http://schemas.microsoft.com/office/drawing/2014/main" id="{D3185A3D-4328-3ABF-4085-9F8B5D3F796A}"/>
                      </a:ext>
                    </a:extLst>
                  </p:cNvPr>
                  <p:cNvSpPr/>
                  <p:nvPr/>
                </p:nvSpPr>
                <p:spPr>
                  <a:xfrm>
                    <a:off x="2092341" y="2178988"/>
                    <a:ext cx="537293" cy="396191"/>
                  </a:xfrm>
                  <a:custGeom>
                    <a:avLst/>
                    <a:gdLst>
                      <a:gd name="connsiteX0" fmla="*/ 370312 w 537293"/>
                      <a:gd name="connsiteY0" fmla="*/ 0 h 396191"/>
                      <a:gd name="connsiteX1" fmla="*/ 311920 w 537293"/>
                      <a:gd name="connsiteY1" fmla="*/ 110281 h 396191"/>
                      <a:gd name="connsiteX2" fmla="*/ 0 w 537293"/>
                      <a:gd name="connsiteY2" fmla="*/ 280839 h 396191"/>
                      <a:gd name="connsiteX3" fmla="*/ 59367 w 537293"/>
                      <a:gd name="connsiteY3" fmla="*/ 396191 h 396191"/>
                      <a:gd name="connsiteX4" fmla="*/ 474935 w 537293"/>
                      <a:gd name="connsiteY4" fmla="*/ 198128 h 396191"/>
                      <a:gd name="connsiteX5" fmla="*/ 537293 w 537293"/>
                      <a:gd name="connsiteY5" fmla="*/ 51824 h 396191"/>
                      <a:gd name="connsiteX6" fmla="*/ 370312 w 537293"/>
                      <a:gd name="connsiteY6" fmla="*/ 0 h 39619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537293" h="396191">
                        <a:moveTo>
                          <a:pt x="370312" y="0"/>
                        </a:moveTo>
                        <a:lnTo>
                          <a:pt x="311920" y="110281"/>
                        </a:lnTo>
                        <a:lnTo>
                          <a:pt x="0" y="280839"/>
                        </a:lnTo>
                        <a:lnTo>
                          <a:pt x="59367" y="396191"/>
                        </a:lnTo>
                        <a:lnTo>
                          <a:pt x="474935" y="198128"/>
                        </a:lnTo>
                        <a:lnTo>
                          <a:pt x="537293" y="51824"/>
                        </a:lnTo>
                        <a:lnTo>
                          <a:pt x="370312" y="0"/>
                        </a:lnTo>
                        <a:close/>
                      </a:path>
                    </a:pathLst>
                  </a:custGeom>
                  <a:solidFill>
                    <a:srgbClr val="FFBE9D"/>
                  </a:solidFill>
                  <a:ln w="650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/>
                  </a:p>
                </p:txBody>
              </p:sp>
              <p:sp>
                <p:nvSpPr>
                  <p:cNvPr id="79" name="Полилиния: фигура 78">
                    <a:extLst>
                      <a:ext uri="{FF2B5EF4-FFF2-40B4-BE49-F238E27FC236}">
                        <a16:creationId xmlns:a16="http://schemas.microsoft.com/office/drawing/2014/main" id="{F83DA801-16D1-0564-AB83-A471F47E1CC2}"/>
                      </a:ext>
                    </a:extLst>
                  </p:cNvPr>
                  <p:cNvSpPr/>
                  <p:nvPr/>
                </p:nvSpPr>
                <p:spPr>
                  <a:xfrm>
                    <a:off x="2432813" y="1497218"/>
                    <a:ext cx="211925" cy="230958"/>
                  </a:xfrm>
                  <a:custGeom>
                    <a:avLst/>
                    <a:gdLst>
                      <a:gd name="connsiteX0" fmla="*/ 41739 w 211925"/>
                      <a:gd name="connsiteY0" fmla="*/ 223936 h 230958"/>
                      <a:gd name="connsiteX1" fmla="*/ 4806 w 211925"/>
                      <a:gd name="connsiteY1" fmla="*/ 143826 h 230958"/>
                      <a:gd name="connsiteX2" fmla="*/ 12413 w 211925"/>
                      <a:gd name="connsiteY2" fmla="*/ 57930 h 230958"/>
                      <a:gd name="connsiteX3" fmla="*/ 65083 w 211925"/>
                      <a:gd name="connsiteY3" fmla="*/ 12933 h 230958"/>
                      <a:gd name="connsiteX4" fmla="*/ 159498 w 211925"/>
                      <a:gd name="connsiteY4" fmla="*/ 10397 h 230958"/>
                      <a:gd name="connsiteX5" fmla="*/ 207355 w 211925"/>
                      <a:gd name="connsiteY5" fmla="*/ 91872 h 230958"/>
                      <a:gd name="connsiteX6" fmla="*/ 207355 w 211925"/>
                      <a:gd name="connsiteY6" fmla="*/ 154945 h 230958"/>
                      <a:gd name="connsiteX7" fmla="*/ 134529 w 211925"/>
                      <a:gd name="connsiteY7" fmla="*/ 209956 h 230958"/>
                      <a:gd name="connsiteX8" fmla="*/ 42195 w 211925"/>
                      <a:gd name="connsiteY8" fmla="*/ 230958 h 23095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211925" h="230958">
                        <a:moveTo>
                          <a:pt x="41739" y="223936"/>
                        </a:moveTo>
                        <a:cubicBezTo>
                          <a:pt x="27109" y="198316"/>
                          <a:pt x="12283" y="172307"/>
                          <a:pt x="4806" y="143826"/>
                        </a:cubicBezTo>
                        <a:cubicBezTo>
                          <a:pt x="-2672" y="115346"/>
                          <a:pt x="-2347" y="83484"/>
                          <a:pt x="12413" y="57930"/>
                        </a:cubicBezTo>
                        <a:cubicBezTo>
                          <a:pt x="24993" y="37930"/>
                          <a:pt x="43364" y="22235"/>
                          <a:pt x="65083" y="12933"/>
                        </a:cubicBezTo>
                        <a:cubicBezTo>
                          <a:pt x="94734" y="-1047"/>
                          <a:pt x="131278" y="-6249"/>
                          <a:pt x="159498" y="10397"/>
                        </a:cubicBezTo>
                        <a:cubicBezTo>
                          <a:pt x="187718" y="27043"/>
                          <a:pt x="200398" y="60205"/>
                          <a:pt x="207355" y="91872"/>
                        </a:cubicBezTo>
                        <a:cubicBezTo>
                          <a:pt x="211972" y="112680"/>
                          <a:pt x="214768" y="134983"/>
                          <a:pt x="207355" y="154945"/>
                        </a:cubicBezTo>
                        <a:cubicBezTo>
                          <a:pt x="196171" y="184531"/>
                          <a:pt x="165090" y="201763"/>
                          <a:pt x="134529" y="209956"/>
                        </a:cubicBezTo>
                        <a:cubicBezTo>
                          <a:pt x="103967" y="218149"/>
                          <a:pt x="71780" y="219839"/>
                          <a:pt x="42195" y="230958"/>
                        </a:cubicBezTo>
                      </a:path>
                    </a:pathLst>
                  </a:custGeom>
                  <a:solidFill>
                    <a:srgbClr val="263238"/>
                  </a:solidFill>
                  <a:ln w="650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/>
                  </a:p>
                </p:txBody>
              </p:sp>
              <p:sp>
                <p:nvSpPr>
                  <p:cNvPr id="80" name="Полилиния: фигура 79">
                    <a:extLst>
                      <a:ext uri="{FF2B5EF4-FFF2-40B4-BE49-F238E27FC236}">
                        <a16:creationId xmlns:a16="http://schemas.microsoft.com/office/drawing/2014/main" id="{5BF3D7DD-A40E-1D28-0148-43F064F3817B}"/>
                      </a:ext>
                    </a:extLst>
                  </p:cNvPr>
                  <p:cNvSpPr/>
                  <p:nvPr/>
                </p:nvSpPr>
                <p:spPr>
                  <a:xfrm>
                    <a:off x="2446021" y="1498402"/>
                    <a:ext cx="295520" cy="423090"/>
                  </a:xfrm>
                  <a:custGeom>
                    <a:avLst/>
                    <a:gdLst>
                      <a:gd name="connsiteX0" fmla="*/ 231407 w 295520"/>
                      <a:gd name="connsiteY0" fmla="*/ 92378 h 423090"/>
                      <a:gd name="connsiteX1" fmla="*/ 295520 w 295520"/>
                      <a:gd name="connsiteY1" fmla="*/ 390123 h 423090"/>
                      <a:gd name="connsiteX2" fmla="*/ 147005 w 295520"/>
                      <a:gd name="connsiteY2" fmla="*/ 423090 h 423090"/>
                      <a:gd name="connsiteX3" fmla="*/ 121646 w 295520"/>
                      <a:gd name="connsiteY3" fmla="*/ 340510 h 423090"/>
                      <a:gd name="connsiteX4" fmla="*/ 39001 w 295520"/>
                      <a:gd name="connsiteY4" fmla="*/ 289466 h 423090"/>
                      <a:gd name="connsiteX5" fmla="*/ 2782 w 295520"/>
                      <a:gd name="connsiteY5" fmla="*/ 142317 h 423090"/>
                      <a:gd name="connsiteX6" fmla="*/ 89264 w 295520"/>
                      <a:gd name="connsiteY6" fmla="*/ 3360 h 423090"/>
                      <a:gd name="connsiteX7" fmla="*/ 89264 w 295520"/>
                      <a:gd name="connsiteY7" fmla="*/ 3360 h 423090"/>
                      <a:gd name="connsiteX8" fmla="*/ 230708 w 295520"/>
                      <a:gd name="connsiteY8" fmla="*/ 89337 h 423090"/>
                      <a:gd name="connsiteX9" fmla="*/ 231407 w 295520"/>
                      <a:gd name="connsiteY9" fmla="*/ 92378 h 42309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295520" h="423090">
                        <a:moveTo>
                          <a:pt x="231407" y="92378"/>
                        </a:moveTo>
                        <a:lnTo>
                          <a:pt x="295520" y="390123"/>
                        </a:lnTo>
                        <a:lnTo>
                          <a:pt x="147005" y="423090"/>
                        </a:lnTo>
                        <a:lnTo>
                          <a:pt x="121646" y="340510"/>
                        </a:lnTo>
                        <a:cubicBezTo>
                          <a:pt x="121646" y="340510"/>
                          <a:pt x="58313" y="349678"/>
                          <a:pt x="39001" y="289466"/>
                        </a:cubicBezTo>
                        <a:cubicBezTo>
                          <a:pt x="29637" y="260205"/>
                          <a:pt x="15137" y="198432"/>
                          <a:pt x="2782" y="142317"/>
                        </a:cubicBezTo>
                        <a:cubicBezTo>
                          <a:pt x="-10951" y="80191"/>
                          <a:pt x="27460" y="18474"/>
                          <a:pt x="89264" y="3360"/>
                        </a:cubicBezTo>
                        <a:lnTo>
                          <a:pt x="89264" y="3360"/>
                        </a:lnTo>
                        <a:cubicBezTo>
                          <a:pt x="152065" y="-11956"/>
                          <a:pt x="215391" y="26537"/>
                          <a:pt x="230708" y="89337"/>
                        </a:cubicBezTo>
                        <a:cubicBezTo>
                          <a:pt x="230954" y="90347"/>
                          <a:pt x="231187" y="91361"/>
                          <a:pt x="231407" y="92378"/>
                        </a:cubicBezTo>
                        <a:close/>
                      </a:path>
                    </a:pathLst>
                  </a:custGeom>
                  <a:solidFill>
                    <a:srgbClr val="FFBE9D"/>
                  </a:solidFill>
                  <a:ln w="650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/>
                  </a:p>
                </p:txBody>
              </p:sp>
              <p:sp>
                <p:nvSpPr>
                  <p:cNvPr id="81" name="Полилиния: фигура 80">
                    <a:extLst>
                      <a:ext uri="{FF2B5EF4-FFF2-40B4-BE49-F238E27FC236}">
                        <a16:creationId xmlns:a16="http://schemas.microsoft.com/office/drawing/2014/main" id="{493A9AC3-43F2-18A6-3EC2-1AA9D1A3860A}"/>
                      </a:ext>
                    </a:extLst>
                  </p:cNvPr>
                  <p:cNvSpPr/>
                  <p:nvPr/>
                </p:nvSpPr>
                <p:spPr>
                  <a:xfrm>
                    <a:off x="2567277" y="1791250"/>
                    <a:ext cx="71916" cy="62293"/>
                  </a:xfrm>
                  <a:custGeom>
                    <a:avLst/>
                    <a:gdLst>
                      <a:gd name="connsiteX0" fmla="*/ 0 w 71916"/>
                      <a:gd name="connsiteY0" fmla="*/ 46622 h 62293"/>
                      <a:gd name="connsiteX1" fmla="*/ 71917 w 71916"/>
                      <a:gd name="connsiteY1" fmla="*/ 0 h 62293"/>
                      <a:gd name="connsiteX2" fmla="*/ 4682 w 71916"/>
                      <a:gd name="connsiteY2" fmla="*/ 62293 h 622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71916" h="62293">
                        <a:moveTo>
                          <a:pt x="0" y="46622"/>
                        </a:moveTo>
                        <a:cubicBezTo>
                          <a:pt x="28065" y="38558"/>
                          <a:pt x="53099" y="22329"/>
                          <a:pt x="71917" y="0"/>
                        </a:cubicBezTo>
                        <a:cubicBezTo>
                          <a:pt x="71917" y="0"/>
                          <a:pt x="66650" y="49223"/>
                          <a:pt x="4682" y="62293"/>
                        </a:cubicBezTo>
                        <a:close/>
                      </a:path>
                    </a:pathLst>
                  </a:custGeom>
                  <a:solidFill>
                    <a:srgbClr val="EB996E"/>
                  </a:solidFill>
                  <a:ln w="650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/>
                  </a:p>
                </p:txBody>
              </p:sp>
              <p:sp>
                <p:nvSpPr>
                  <p:cNvPr id="82" name="Полилиния: фигура 81">
                    <a:extLst>
                      <a:ext uri="{FF2B5EF4-FFF2-40B4-BE49-F238E27FC236}">
                        <a16:creationId xmlns:a16="http://schemas.microsoft.com/office/drawing/2014/main" id="{414D133E-A26D-CD91-0503-444C7824B891}"/>
                      </a:ext>
                    </a:extLst>
                  </p:cNvPr>
                  <p:cNvSpPr/>
                  <p:nvPr/>
                </p:nvSpPr>
                <p:spPr>
                  <a:xfrm>
                    <a:off x="2478910" y="1668700"/>
                    <a:ext cx="18010" cy="17321"/>
                  </a:xfrm>
                  <a:custGeom>
                    <a:avLst/>
                    <a:gdLst>
                      <a:gd name="connsiteX0" fmla="*/ 259 w 18010"/>
                      <a:gd name="connsiteY0" fmla="*/ 10839 h 17321"/>
                      <a:gd name="connsiteX1" fmla="*/ 11248 w 18010"/>
                      <a:gd name="connsiteY1" fmla="*/ 17016 h 17321"/>
                      <a:gd name="connsiteX2" fmla="*/ 17800 w 18010"/>
                      <a:gd name="connsiteY2" fmla="*/ 6688 h 17321"/>
                      <a:gd name="connsiteX3" fmla="*/ 17751 w 18010"/>
                      <a:gd name="connsiteY3" fmla="*/ 6482 h 17321"/>
                      <a:gd name="connsiteX4" fmla="*/ 6762 w 18010"/>
                      <a:gd name="connsiteY4" fmla="*/ 305 h 17321"/>
                      <a:gd name="connsiteX5" fmla="*/ 211 w 18010"/>
                      <a:gd name="connsiteY5" fmla="*/ 10633 h 17321"/>
                      <a:gd name="connsiteX6" fmla="*/ 259 w 18010"/>
                      <a:gd name="connsiteY6" fmla="*/ 10839 h 1732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8010" h="17321">
                        <a:moveTo>
                          <a:pt x="259" y="10839"/>
                        </a:moveTo>
                        <a:cubicBezTo>
                          <a:pt x="1645" y="15534"/>
                          <a:pt x="6517" y="18273"/>
                          <a:pt x="11248" y="17016"/>
                        </a:cubicBezTo>
                        <a:cubicBezTo>
                          <a:pt x="15909" y="15973"/>
                          <a:pt x="18843" y="11349"/>
                          <a:pt x="17800" y="6688"/>
                        </a:cubicBezTo>
                        <a:cubicBezTo>
                          <a:pt x="17784" y="6619"/>
                          <a:pt x="17768" y="6551"/>
                          <a:pt x="17751" y="6482"/>
                        </a:cubicBezTo>
                        <a:cubicBezTo>
                          <a:pt x="16365" y="1787"/>
                          <a:pt x="11493" y="-952"/>
                          <a:pt x="6762" y="305"/>
                        </a:cubicBezTo>
                        <a:cubicBezTo>
                          <a:pt x="2101" y="1348"/>
                          <a:pt x="-832" y="5972"/>
                          <a:pt x="211" y="10633"/>
                        </a:cubicBezTo>
                        <a:cubicBezTo>
                          <a:pt x="226" y="10702"/>
                          <a:pt x="242" y="10770"/>
                          <a:pt x="259" y="10839"/>
                        </a:cubicBezTo>
                        <a:close/>
                      </a:path>
                    </a:pathLst>
                  </a:custGeom>
                  <a:solidFill>
                    <a:srgbClr val="263238"/>
                  </a:solidFill>
                  <a:ln w="650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/>
                  </a:p>
                </p:txBody>
              </p:sp>
              <p:sp>
                <p:nvSpPr>
                  <p:cNvPr id="83" name="Полилиния: фигура 82">
                    <a:extLst>
                      <a:ext uri="{FF2B5EF4-FFF2-40B4-BE49-F238E27FC236}">
                        <a16:creationId xmlns:a16="http://schemas.microsoft.com/office/drawing/2014/main" id="{2D5047F2-DEAB-CAE2-D6B9-750C911266BA}"/>
                      </a:ext>
                    </a:extLst>
                  </p:cNvPr>
                  <p:cNvSpPr/>
                  <p:nvPr/>
                </p:nvSpPr>
                <p:spPr>
                  <a:xfrm>
                    <a:off x="2470766" y="1651874"/>
                    <a:ext cx="34403" cy="15436"/>
                  </a:xfrm>
                  <a:custGeom>
                    <a:avLst/>
                    <a:gdLst>
                      <a:gd name="connsiteX0" fmla="*/ 340 w 34403"/>
                      <a:gd name="connsiteY0" fmla="*/ 15375 h 15436"/>
                      <a:gd name="connsiteX1" fmla="*/ 16076 w 34403"/>
                      <a:gd name="connsiteY1" fmla="*/ 6467 h 15436"/>
                      <a:gd name="connsiteX2" fmla="*/ 34283 w 34403"/>
                      <a:gd name="connsiteY2" fmla="*/ 4776 h 15436"/>
                      <a:gd name="connsiteX3" fmla="*/ 29276 w 34403"/>
                      <a:gd name="connsiteY3" fmla="*/ 1135 h 15436"/>
                      <a:gd name="connsiteX4" fmla="*/ 14255 w 34403"/>
                      <a:gd name="connsiteY4" fmla="*/ 1135 h 15436"/>
                      <a:gd name="connsiteX5" fmla="*/ 2161 w 34403"/>
                      <a:gd name="connsiteY5" fmla="*/ 9653 h 15436"/>
                      <a:gd name="connsiteX6" fmla="*/ 340 w 34403"/>
                      <a:gd name="connsiteY6" fmla="*/ 15375 h 1543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34403" h="15436">
                        <a:moveTo>
                          <a:pt x="340" y="15375"/>
                        </a:moveTo>
                        <a:cubicBezTo>
                          <a:pt x="1706" y="16155"/>
                          <a:pt x="6842" y="9328"/>
                          <a:pt x="16076" y="6467"/>
                        </a:cubicBezTo>
                        <a:cubicBezTo>
                          <a:pt x="25309" y="3605"/>
                          <a:pt x="33633" y="6467"/>
                          <a:pt x="34283" y="4776"/>
                        </a:cubicBezTo>
                        <a:cubicBezTo>
                          <a:pt x="34933" y="3085"/>
                          <a:pt x="32917" y="2435"/>
                          <a:pt x="29276" y="1135"/>
                        </a:cubicBezTo>
                        <a:cubicBezTo>
                          <a:pt x="24383" y="-378"/>
                          <a:pt x="19148" y="-378"/>
                          <a:pt x="14255" y="1135"/>
                        </a:cubicBezTo>
                        <a:cubicBezTo>
                          <a:pt x="9421" y="2617"/>
                          <a:pt x="5185" y="5601"/>
                          <a:pt x="2161" y="9653"/>
                        </a:cubicBezTo>
                        <a:cubicBezTo>
                          <a:pt x="-50" y="12709"/>
                          <a:pt x="-375" y="15050"/>
                          <a:pt x="340" y="15375"/>
                        </a:cubicBezTo>
                        <a:close/>
                      </a:path>
                    </a:pathLst>
                  </a:custGeom>
                  <a:solidFill>
                    <a:srgbClr val="263238"/>
                  </a:solidFill>
                  <a:ln w="650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/>
                  </a:p>
                </p:txBody>
              </p:sp>
              <p:sp>
                <p:nvSpPr>
                  <p:cNvPr id="84" name="Полилиния: фигура 83">
                    <a:extLst>
                      <a:ext uri="{FF2B5EF4-FFF2-40B4-BE49-F238E27FC236}">
                        <a16:creationId xmlns:a16="http://schemas.microsoft.com/office/drawing/2014/main" id="{1758D4F2-4C0E-32BC-762F-5BB26D79DF04}"/>
                      </a:ext>
                    </a:extLst>
                  </p:cNvPr>
                  <p:cNvSpPr/>
                  <p:nvPr/>
                </p:nvSpPr>
                <p:spPr>
                  <a:xfrm>
                    <a:off x="2567281" y="1643246"/>
                    <a:ext cx="18071" cy="17590"/>
                  </a:xfrm>
                  <a:custGeom>
                    <a:avLst/>
                    <a:gdLst>
                      <a:gd name="connsiteX0" fmla="*/ 256 w 18071"/>
                      <a:gd name="connsiteY0" fmla="*/ 10803 h 17590"/>
                      <a:gd name="connsiteX1" fmla="*/ 11310 w 18071"/>
                      <a:gd name="connsiteY1" fmla="*/ 17306 h 17590"/>
                      <a:gd name="connsiteX2" fmla="*/ 17861 w 18071"/>
                      <a:gd name="connsiteY2" fmla="*/ 6978 h 17590"/>
                      <a:gd name="connsiteX3" fmla="*/ 17812 w 18071"/>
                      <a:gd name="connsiteY3" fmla="*/ 6772 h 17590"/>
                      <a:gd name="connsiteX4" fmla="*/ 6823 w 18071"/>
                      <a:gd name="connsiteY4" fmla="*/ 269 h 17590"/>
                      <a:gd name="connsiteX5" fmla="*/ 197 w 18071"/>
                      <a:gd name="connsiteY5" fmla="*/ 10549 h 17590"/>
                      <a:gd name="connsiteX6" fmla="*/ 256 w 18071"/>
                      <a:gd name="connsiteY6" fmla="*/ 10803 h 1759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8071" h="17590">
                        <a:moveTo>
                          <a:pt x="256" y="10803"/>
                        </a:moveTo>
                        <a:cubicBezTo>
                          <a:pt x="1529" y="15639"/>
                          <a:pt x="6464" y="18542"/>
                          <a:pt x="11310" y="17306"/>
                        </a:cubicBezTo>
                        <a:cubicBezTo>
                          <a:pt x="15971" y="16263"/>
                          <a:pt x="18904" y="11639"/>
                          <a:pt x="17861" y="6978"/>
                        </a:cubicBezTo>
                        <a:cubicBezTo>
                          <a:pt x="17846" y="6909"/>
                          <a:pt x="17829" y="6840"/>
                          <a:pt x="17812" y="6772"/>
                        </a:cubicBezTo>
                        <a:cubicBezTo>
                          <a:pt x="16538" y="1968"/>
                          <a:pt x="11647" y="-926"/>
                          <a:pt x="6823" y="269"/>
                        </a:cubicBezTo>
                        <a:cubicBezTo>
                          <a:pt x="2155" y="1278"/>
                          <a:pt x="-812" y="5881"/>
                          <a:pt x="197" y="10549"/>
                        </a:cubicBezTo>
                        <a:cubicBezTo>
                          <a:pt x="215" y="10634"/>
                          <a:pt x="235" y="10719"/>
                          <a:pt x="256" y="10803"/>
                        </a:cubicBezTo>
                        <a:close/>
                      </a:path>
                    </a:pathLst>
                  </a:custGeom>
                  <a:solidFill>
                    <a:srgbClr val="263238"/>
                  </a:solidFill>
                  <a:ln w="650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/>
                  </a:p>
                </p:txBody>
              </p:sp>
              <p:sp>
                <p:nvSpPr>
                  <p:cNvPr id="85" name="Полилиния: фигура 84">
                    <a:extLst>
                      <a:ext uri="{FF2B5EF4-FFF2-40B4-BE49-F238E27FC236}">
                        <a16:creationId xmlns:a16="http://schemas.microsoft.com/office/drawing/2014/main" id="{BCEF5C72-A7D0-9611-C97F-37F5FF366AFC}"/>
                      </a:ext>
                    </a:extLst>
                  </p:cNvPr>
                  <p:cNvSpPr/>
                  <p:nvPr/>
                </p:nvSpPr>
                <p:spPr>
                  <a:xfrm>
                    <a:off x="2562592" y="1625576"/>
                    <a:ext cx="34391" cy="15399"/>
                  </a:xfrm>
                  <a:custGeom>
                    <a:avLst/>
                    <a:gdLst>
                      <a:gd name="connsiteX0" fmla="*/ 328 w 34391"/>
                      <a:gd name="connsiteY0" fmla="*/ 15338 h 15399"/>
                      <a:gd name="connsiteX1" fmla="*/ 16064 w 34391"/>
                      <a:gd name="connsiteY1" fmla="*/ 6495 h 15399"/>
                      <a:gd name="connsiteX2" fmla="*/ 34270 w 34391"/>
                      <a:gd name="connsiteY2" fmla="*/ 4739 h 15399"/>
                      <a:gd name="connsiteX3" fmla="*/ 29263 w 34391"/>
                      <a:gd name="connsiteY3" fmla="*/ 1163 h 15399"/>
                      <a:gd name="connsiteX4" fmla="*/ 14243 w 34391"/>
                      <a:gd name="connsiteY4" fmla="*/ 1163 h 15399"/>
                      <a:gd name="connsiteX5" fmla="*/ 2148 w 34391"/>
                      <a:gd name="connsiteY5" fmla="*/ 9681 h 15399"/>
                      <a:gd name="connsiteX6" fmla="*/ 328 w 34391"/>
                      <a:gd name="connsiteY6" fmla="*/ 15338 h 1539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34391" h="15399">
                        <a:moveTo>
                          <a:pt x="328" y="15338"/>
                        </a:moveTo>
                        <a:cubicBezTo>
                          <a:pt x="1693" y="16118"/>
                          <a:pt x="6830" y="9291"/>
                          <a:pt x="16064" y="6495"/>
                        </a:cubicBezTo>
                        <a:cubicBezTo>
                          <a:pt x="25297" y="3699"/>
                          <a:pt x="33620" y="6495"/>
                          <a:pt x="34270" y="4739"/>
                        </a:cubicBezTo>
                        <a:cubicBezTo>
                          <a:pt x="34920" y="2983"/>
                          <a:pt x="32905" y="2398"/>
                          <a:pt x="29263" y="1163"/>
                        </a:cubicBezTo>
                        <a:cubicBezTo>
                          <a:pt x="24377" y="-388"/>
                          <a:pt x="19130" y="-388"/>
                          <a:pt x="14243" y="1163"/>
                        </a:cubicBezTo>
                        <a:cubicBezTo>
                          <a:pt x="9409" y="2645"/>
                          <a:pt x="5173" y="5629"/>
                          <a:pt x="2148" y="9681"/>
                        </a:cubicBezTo>
                        <a:cubicBezTo>
                          <a:pt x="3" y="12672"/>
                          <a:pt x="-388" y="15013"/>
                          <a:pt x="328" y="15338"/>
                        </a:cubicBezTo>
                        <a:close/>
                      </a:path>
                    </a:pathLst>
                  </a:custGeom>
                  <a:solidFill>
                    <a:srgbClr val="263238"/>
                  </a:solidFill>
                  <a:ln w="650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/>
                  </a:p>
                </p:txBody>
              </p:sp>
              <p:sp>
                <p:nvSpPr>
                  <p:cNvPr id="86" name="Полилиния: фигура 85">
                    <a:extLst>
                      <a:ext uri="{FF2B5EF4-FFF2-40B4-BE49-F238E27FC236}">
                        <a16:creationId xmlns:a16="http://schemas.microsoft.com/office/drawing/2014/main" id="{9561DD1D-45D7-C7F1-BC9E-091D5F3DC630}"/>
                      </a:ext>
                    </a:extLst>
                  </p:cNvPr>
                  <p:cNvSpPr/>
                  <p:nvPr/>
                </p:nvSpPr>
                <p:spPr>
                  <a:xfrm>
                    <a:off x="2524047" y="1641499"/>
                    <a:ext cx="26323" cy="84206"/>
                  </a:xfrm>
                  <a:custGeom>
                    <a:avLst/>
                    <a:gdLst>
                      <a:gd name="connsiteX0" fmla="*/ 26323 w 26323"/>
                      <a:gd name="connsiteY0" fmla="*/ 78679 h 84206"/>
                      <a:gd name="connsiteX1" fmla="*/ 10392 w 26323"/>
                      <a:gd name="connsiteY1" fmla="*/ 80565 h 84206"/>
                      <a:gd name="connsiteX2" fmla="*/ 4670 w 26323"/>
                      <a:gd name="connsiteY2" fmla="*/ 79784 h 84206"/>
                      <a:gd name="connsiteX3" fmla="*/ 4085 w 26323"/>
                      <a:gd name="connsiteY3" fmla="*/ 72242 h 84206"/>
                      <a:gd name="connsiteX4" fmla="*/ 5516 w 26323"/>
                      <a:gd name="connsiteY4" fmla="*/ 52019 h 84206"/>
                      <a:gd name="connsiteX5" fmla="*/ 6751 w 26323"/>
                      <a:gd name="connsiteY5" fmla="*/ 0 h 84206"/>
                      <a:gd name="connsiteX6" fmla="*/ 1354 w 26323"/>
                      <a:gd name="connsiteY6" fmla="*/ 52019 h 84206"/>
                      <a:gd name="connsiteX7" fmla="*/ 249 w 26323"/>
                      <a:gd name="connsiteY7" fmla="*/ 72242 h 84206"/>
                      <a:gd name="connsiteX8" fmla="*/ 1874 w 26323"/>
                      <a:gd name="connsiteY8" fmla="*/ 81930 h 84206"/>
                      <a:gd name="connsiteX9" fmla="*/ 6816 w 26323"/>
                      <a:gd name="connsiteY9" fmla="*/ 84206 h 84206"/>
                      <a:gd name="connsiteX10" fmla="*/ 11043 w 26323"/>
                      <a:gd name="connsiteY10" fmla="*/ 83491 h 84206"/>
                      <a:gd name="connsiteX11" fmla="*/ 26323 w 26323"/>
                      <a:gd name="connsiteY11" fmla="*/ 78679 h 8420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26323" h="84206">
                        <a:moveTo>
                          <a:pt x="26323" y="78679"/>
                        </a:moveTo>
                        <a:cubicBezTo>
                          <a:pt x="20953" y="78595"/>
                          <a:pt x="15595" y="79229"/>
                          <a:pt x="10392" y="80565"/>
                        </a:cubicBezTo>
                        <a:cubicBezTo>
                          <a:pt x="7922" y="81020"/>
                          <a:pt x="5580" y="81280"/>
                          <a:pt x="4670" y="79784"/>
                        </a:cubicBezTo>
                        <a:cubicBezTo>
                          <a:pt x="3691" y="77393"/>
                          <a:pt x="3486" y="74755"/>
                          <a:pt x="4085" y="72242"/>
                        </a:cubicBezTo>
                        <a:cubicBezTo>
                          <a:pt x="4540" y="65739"/>
                          <a:pt x="5060" y="59237"/>
                          <a:pt x="5516" y="52019"/>
                        </a:cubicBezTo>
                        <a:cubicBezTo>
                          <a:pt x="7401" y="23344"/>
                          <a:pt x="7922" y="0"/>
                          <a:pt x="6751" y="0"/>
                        </a:cubicBezTo>
                        <a:cubicBezTo>
                          <a:pt x="5580" y="0"/>
                          <a:pt x="3175" y="23149"/>
                          <a:pt x="1354" y="52019"/>
                        </a:cubicBezTo>
                        <a:cubicBezTo>
                          <a:pt x="964" y="59107"/>
                          <a:pt x="574" y="65804"/>
                          <a:pt x="249" y="72242"/>
                        </a:cubicBezTo>
                        <a:cubicBezTo>
                          <a:pt x="-381" y="75562"/>
                          <a:pt x="195" y="78998"/>
                          <a:pt x="1874" y="81930"/>
                        </a:cubicBezTo>
                        <a:cubicBezTo>
                          <a:pt x="3110" y="83375"/>
                          <a:pt x="4916" y="84206"/>
                          <a:pt x="6816" y="84206"/>
                        </a:cubicBezTo>
                        <a:cubicBezTo>
                          <a:pt x="8251" y="84165"/>
                          <a:pt x="9674" y="83924"/>
                          <a:pt x="11043" y="83491"/>
                        </a:cubicBezTo>
                        <a:cubicBezTo>
                          <a:pt x="16319" y="82539"/>
                          <a:pt x="21454" y="80922"/>
                          <a:pt x="26323" y="78679"/>
                        </a:cubicBezTo>
                        <a:close/>
                      </a:path>
                    </a:pathLst>
                  </a:custGeom>
                  <a:solidFill>
                    <a:srgbClr val="263238"/>
                  </a:solidFill>
                  <a:ln w="650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/>
                  </a:p>
                </p:txBody>
              </p:sp>
              <p:sp>
                <p:nvSpPr>
                  <p:cNvPr id="87" name="Полилиния: фигура 86">
                    <a:extLst>
                      <a:ext uri="{FF2B5EF4-FFF2-40B4-BE49-F238E27FC236}">
                        <a16:creationId xmlns:a16="http://schemas.microsoft.com/office/drawing/2014/main" id="{891D3FC9-8CE1-EF38-1000-1C99985C0670}"/>
                      </a:ext>
                    </a:extLst>
                  </p:cNvPr>
                  <p:cNvSpPr/>
                  <p:nvPr/>
                </p:nvSpPr>
                <p:spPr>
                  <a:xfrm>
                    <a:off x="2557643" y="1718142"/>
                    <a:ext cx="25869" cy="34704"/>
                  </a:xfrm>
                  <a:custGeom>
                    <a:avLst/>
                    <a:gdLst>
                      <a:gd name="connsiteX0" fmla="*/ 21988 w 25869"/>
                      <a:gd name="connsiteY0" fmla="*/ 21 h 34704"/>
                      <a:gd name="connsiteX1" fmla="*/ 17111 w 25869"/>
                      <a:gd name="connsiteY1" fmla="*/ 20309 h 34704"/>
                      <a:gd name="connsiteX2" fmla="*/ 10 w 25869"/>
                      <a:gd name="connsiteY2" fmla="*/ 33704 h 34704"/>
                      <a:gd name="connsiteX3" fmla="*/ 7553 w 25869"/>
                      <a:gd name="connsiteY3" fmla="*/ 33704 h 34704"/>
                      <a:gd name="connsiteX4" fmla="*/ 22053 w 25869"/>
                      <a:gd name="connsiteY4" fmla="*/ 23040 h 34704"/>
                      <a:gd name="connsiteX5" fmla="*/ 25499 w 25869"/>
                      <a:gd name="connsiteY5" fmla="*/ 6263 h 34704"/>
                      <a:gd name="connsiteX6" fmla="*/ 21988 w 25869"/>
                      <a:gd name="connsiteY6" fmla="*/ 21 h 3470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5869" h="34704">
                        <a:moveTo>
                          <a:pt x="21988" y="21"/>
                        </a:moveTo>
                        <a:cubicBezTo>
                          <a:pt x="20492" y="411"/>
                          <a:pt x="23549" y="10490"/>
                          <a:pt x="17111" y="20309"/>
                        </a:cubicBezTo>
                        <a:cubicBezTo>
                          <a:pt x="10674" y="30127"/>
                          <a:pt x="-380" y="32273"/>
                          <a:pt x="10" y="33704"/>
                        </a:cubicBezTo>
                        <a:cubicBezTo>
                          <a:pt x="400" y="35134"/>
                          <a:pt x="3001" y="34939"/>
                          <a:pt x="7553" y="33704"/>
                        </a:cubicBezTo>
                        <a:cubicBezTo>
                          <a:pt x="13476" y="31937"/>
                          <a:pt x="18602" y="28168"/>
                          <a:pt x="22053" y="23040"/>
                        </a:cubicBezTo>
                        <a:cubicBezTo>
                          <a:pt x="25323" y="18102"/>
                          <a:pt x="26558" y="12091"/>
                          <a:pt x="25499" y="6263"/>
                        </a:cubicBezTo>
                        <a:cubicBezTo>
                          <a:pt x="24589" y="1907"/>
                          <a:pt x="22703" y="-239"/>
                          <a:pt x="21988" y="21"/>
                        </a:cubicBezTo>
                        <a:close/>
                      </a:path>
                    </a:pathLst>
                  </a:custGeom>
                  <a:solidFill>
                    <a:srgbClr val="263238"/>
                  </a:solidFill>
                  <a:ln w="650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/>
                  </a:p>
                </p:txBody>
              </p:sp>
              <p:sp>
                <p:nvSpPr>
                  <p:cNvPr id="88" name="Полилиния: фигура 87">
                    <a:extLst>
                      <a:ext uri="{FF2B5EF4-FFF2-40B4-BE49-F238E27FC236}">
                        <a16:creationId xmlns:a16="http://schemas.microsoft.com/office/drawing/2014/main" id="{B61B4581-96F9-9087-3F62-FC2092B3270B}"/>
                      </a:ext>
                    </a:extLst>
                  </p:cNvPr>
                  <p:cNvSpPr/>
                  <p:nvPr/>
                </p:nvSpPr>
                <p:spPr>
                  <a:xfrm>
                    <a:off x="2549121" y="1591013"/>
                    <a:ext cx="43839" cy="14912"/>
                  </a:xfrm>
                  <a:custGeom>
                    <a:avLst/>
                    <a:gdLst>
                      <a:gd name="connsiteX0" fmla="*/ 209 w 43839"/>
                      <a:gd name="connsiteY0" fmla="*/ 14269 h 14912"/>
                      <a:gd name="connsiteX1" fmla="*/ 22057 w 43839"/>
                      <a:gd name="connsiteY1" fmla="*/ 10432 h 14912"/>
                      <a:gd name="connsiteX2" fmla="*/ 43840 w 43839"/>
                      <a:gd name="connsiteY2" fmla="*/ 5945 h 14912"/>
                      <a:gd name="connsiteX3" fmla="*/ 37338 w 43839"/>
                      <a:gd name="connsiteY3" fmla="*/ 1394 h 14912"/>
                      <a:gd name="connsiteX4" fmla="*/ 19976 w 43839"/>
                      <a:gd name="connsiteY4" fmla="*/ 744 h 14912"/>
                      <a:gd name="connsiteX5" fmla="*/ 4110 w 43839"/>
                      <a:gd name="connsiteY5" fmla="*/ 7701 h 14912"/>
                      <a:gd name="connsiteX6" fmla="*/ 209 w 43839"/>
                      <a:gd name="connsiteY6" fmla="*/ 14269 h 149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43839" h="14912">
                        <a:moveTo>
                          <a:pt x="209" y="14269"/>
                        </a:moveTo>
                        <a:cubicBezTo>
                          <a:pt x="1899" y="16479"/>
                          <a:pt x="10808" y="12448"/>
                          <a:pt x="22057" y="10432"/>
                        </a:cubicBezTo>
                        <a:cubicBezTo>
                          <a:pt x="33306" y="8416"/>
                          <a:pt x="43124" y="8611"/>
                          <a:pt x="43840" y="5945"/>
                        </a:cubicBezTo>
                        <a:cubicBezTo>
                          <a:pt x="43840" y="4645"/>
                          <a:pt x="41889" y="2759"/>
                          <a:pt x="37338" y="1394"/>
                        </a:cubicBezTo>
                        <a:cubicBezTo>
                          <a:pt x="31686" y="-210"/>
                          <a:pt x="25732" y="-433"/>
                          <a:pt x="19976" y="744"/>
                        </a:cubicBezTo>
                        <a:cubicBezTo>
                          <a:pt x="14213" y="1779"/>
                          <a:pt x="8776" y="4163"/>
                          <a:pt x="4110" y="7701"/>
                        </a:cubicBezTo>
                        <a:cubicBezTo>
                          <a:pt x="859" y="10562"/>
                          <a:pt x="-572" y="13163"/>
                          <a:pt x="209" y="14269"/>
                        </a:cubicBezTo>
                        <a:close/>
                      </a:path>
                    </a:pathLst>
                  </a:custGeom>
                  <a:solidFill>
                    <a:srgbClr val="263238"/>
                  </a:solidFill>
                  <a:ln w="650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/>
                  </a:p>
                </p:txBody>
              </p:sp>
              <p:sp>
                <p:nvSpPr>
                  <p:cNvPr id="89" name="Полилиния: фигура 88">
                    <a:extLst>
                      <a:ext uri="{FF2B5EF4-FFF2-40B4-BE49-F238E27FC236}">
                        <a16:creationId xmlns:a16="http://schemas.microsoft.com/office/drawing/2014/main" id="{902B0D88-7AD4-F110-3E1D-83AF60D24D4D}"/>
                      </a:ext>
                    </a:extLst>
                  </p:cNvPr>
                  <p:cNvSpPr/>
                  <p:nvPr/>
                </p:nvSpPr>
                <p:spPr>
                  <a:xfrm>
                    <a:off x="2465632" y="1623688"/>
                    <a:ext cx="31744" cy="15967"/>
                  </a:xfrm>
                  <a:custGeom>
                    <a:avLst/>
                    <a:gdLst>
                      <a:gd name="connsiteX0" fmla="*/ 598 w 31744"/>
                      <a:gd name="connsiteY0" fmla="*/ 15601 h 15967"/>
                      <a:gd name="connsiteX1" fmla="*/ 16269 w 31744"/>
                      <a:gd name="connsiteY1" fmla="*/ 10594 h 15967"/>
                      <a:gd name="connsiteX2" fmla="*/ 31744 w 31744"/>
                      <a:gd name="connsiteY2" fmla="*/ 5002 h 15967"/>
                      <a:gd name="connsiteX3" fmla="*/ 26933 w 31744"/>
                      <a:gd name="connsiteY3" fmla="*/ 775 h 15967"/>
                      <a:gd name="connsiteX4" fmla="*/ 1834 w 31744"/>
                      <a:gd name="connsiteY4" fmla="*/ 9359 h 15967"/>
                      <a:gd name="connsiteX5" fmla="*/ 598 w 31744"/>
                      <a:gd name="connsiteY5" fmla="*/ 15601 h 1596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31744" h="15967">
                        <a:moveTo>
                          <a:pt x="598" y="15601"/>
                        </a:moveTo>
                        <a:cubicBezTo>
                          <a:pt x="2874" y="17226"/>
                          <a:pt x="8596" y="13065"/>
                          <a:pt x="16269" y="10594"/>
                        </a:cubicBezTo>
                        <a:cubicBezTo>
                          <a:pt x="23941" y="8123"/>
                          <a:pt x="30899" y="7668"/>
                          <a:pt x="31744" y="5002"/>
                        </a:cubicBezTo>
                        <a:cubicBezTo>
                          <a:pt x="31744" y="3701"/>
                          <a:pt x="30379" y="1946"/>
                          <a:pt x="26933" y="775"/>
                        </a:cubicBezTo>
                        <a:cubicBezTo>
                          <a:pt x="17602" y="-1651"/>
                          <a:pt x="7724" y="1727"/>
                          <a:pt x="1834" y="9359"/>
                        </a:cubicBezTo>
                        <a:cubicBezTo>
                          <a:pt x="-183" y="12610"/>
                          <a:pt x="-443" y="14821"/>
                          <a:pt x="598" y="15601"/>
                        </a:cubicBezTo>
                        <a:close/>
                      </a:path>
                    </a:pathLst>
                  </a:custGeom>
                  <a:solidFill>
                    <a:srgbClr val="263238"/>
                  </a:solidFill>
                  <a:ln w="650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/>
                  </a:p>
                </p:txBody>
              </p:sp>
              <p:sp>
                <p:nvSpPr>
                  <p:cNvPr id="90" name="Полилиния: фигура 89">
                    <a:extLst>
                      <a:ext uri="{FF2B5EF4-FFF2-40B4-BE49-F238E27FC236}">
                        <a16:creationId xmlns:a16="http://schemas.microsoft.com/office/drawing/2014/main" id="{B23F448C-2DCA-E69B-FAB8-E9D00E1ADF29}"/>
                      </a:ext>
                    </a:extLst>
                  </p:cNvPr>
                  <p:cNvSpPr/>
                  <p:nvPr/>
                </p:nvSpPr>
                <p:spPr>
                  <a:xfrm>
                    <a:off x="2670990" y="1635079"/>
                    <a:ext cx="50958" cy="67932"/>
                  </a:xfrm>
                  <a:custGeom>
                    <a:avLst/>
                    <a:gdLst>
                      <a:gd name="connsiteX0" fmla="*/ 0 w 50958"/>
                      <a:gd name="connsiteY0" fmla="*/ 7720 h 67932"/>
                      <a:gd name="connsiteX1" fmla="*/ 49093 w 50958"/>
                      <a:gd name="connsiteY1" fmla="*/ 24367 h 67932"/>
                      <a:gd name="connsiteX2" fmla="*/ 15866 w 50958"/>
                      <a:gd name="connsiteY2" fmla="*/ 67738 h 67932"/>
                      <a:gd name="connsiteX3" fmla="*/ 0 w 50958"/>
                      <a:gd name="connsiteY3" fmla="*/ 7720 h 6793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50958" h="67932">
                        <a:moveTo>
                          <a:pt x="0" y="7720"/>
                        </a:moveTo>
                        <a:cubicBezTo>
                          <a:pt x="910" y="6940"/>
                          <a:pt x="37779" y="-17314"/>
                          <a:pt x="49093" y="24367"/>
                        </a:cubicBezTo>
                        <a:cubicBezTo>
                          <a:pt x="60407" y="66047"/>
                          <a:pt x="16581" y="68908"/>
                          <a:pt x="15866" y="67738"/>
                        </a:cubicBezTo>
                        <a:cubicBezTo>
                          <a:pt x="15150" y="66567"/>
                          <a:pt x="0" y="7720"/>
                          <a:pt x="0" y="7720"/>
                        </a:cubicBezTo>
                        <a:close/>
                      </a:path>
                    </a:pathLst>
                  </a:custGeom>
                  <a:solidFill>
                    <a:srgbClr val="FFBE9D"/>
                  </a:solidFill>
                  <a:ln w="650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/>
                  </a:p>
                </p:txBody>
              </p:sp>
              <p:sp>
                <p:nvSpPr>
                  <p:cNvPr id="91" name="Полилиния: фигура 90">
                    <a:extLst>
                      <a:ext uri="{FF2B5EF4-FFF2-40B4-BE49-F238E27FC236}">
                        <a16:creationId xmlns:a16="http://schemas.microsoft.com/office/drawing/2014/main" id="{234B8FA9-5293-6DB5-0A8D-C84E6210807A}"/>
                      </a:ext>
                    </a:extLst>
                  </p:cNvPr>
                  <p:cNvSpPr/>
                  <p:nvPr/>
                </p:nvSpPr>
                <p:spPr>
                  <a:xfrm>
                    <a:off x="2690489" y="1647906"/>
                    <a:ext cx="20704" cy="37463"/>
                  </a:xfrm>
                  <a:custGeom>
                    <a:avLst/>
                    <a:gdLst>
                      <a:gd name="connsiteX0" fmla="*/ 5145 w 20704"/>
                      <a:gd name="connsiteY0" fmla="*/ 35339 h 37463"/>
                      <a:gd name="connsiteX1" fmla="*/ 7356 w 20704"/>
                      <a:gd name="connsiteY1" fmla="*/ 35859 h 37463"/>
                      <a:gd name="connsiteX2" fmla="*/ 12818 w 20704"/>
                      <a:gd name="connsiteY2" fmla="*/ 34493 h 37463"/>
                      <a:gd name="connsiteX3" fmla="*/ 16784 w 20704"/>
                      <a:gd name="connsiteY3" fmla="*/ 16091 h 37463"/>
                      <a:gd name="connsiteX4" fmla="*/ 11907 w 20704"/>
                      <a:gd name="connsiteY4" fmla="*/ 6208 h 37463"/>
                      <a:gd name="connsiteX5" fmla="*/ 4885 w 20704"/>
                      <a:gd name="connsiteY5" fmla="*/ 2176 h 37463"/>
                      <a:gd name="connsiteX6" fmla="*/ 1178 w 20704"/>
                      <a:gd name="connsiteY6" fmla="*/ 5297 h 37463"/>
                      <a:gd name="connsiteX7" fmla="*/ 1178 w 20704"/>
                      <a:gd name="connsiteY7" fmla="*/ 7508 h 37463"/>
                      <a:gd name="connsiteX8" fmla="*/ 8 w 20704"/>
                      <a:gd name="connsiteY8" fmla="*/ 5232 h 37463"/>
                      <a:gd name="connsiteX9" fmla="*/ 918 w 20704"/>
                      <a:gd name="connsiteY9" fmla="*/ 2176 h 37463"/>
                      <a:gd name="connsiteX10" fmla="*/ 4625 w 20704"/>
                      <a:gd name="connsiteY10" fmla="*/ 30 h 37463"/>
                      <a:gd name="connsiteX11" fmla="*/ 13988 w 20704"/>
                      <a:gd name="connsiteY11" fmla="*/ 4452 h 37463"/>
                      <a:gd name="connsiteX12" fmla="*/ 19710 w 20704"/>
                      <a:gd name="connsiteY12" fmla="*/ 15376 h 37463"/>
                      <a:gd name="connsiteX13" fmla="*/ 13988 w 20704"/>
                      <a:gd name="connsiteY13" fmla="*/ 36249 h 37463"/>
                      <a:gd name="connsiteX14" fmla="*/ 7031 w 20704"/>
                      <a:gd name="connsiteY14" fmla="*/ 36964 h 37463"/>
                      <a:gd name="connsiteX15" fmla="*/ 5145 w 20704"/>
                      <a:gd name="connsiteY15" fmla="*/ 35339 h 374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</a:cxnLst>
                    <a:rect l="l" t="t" r="r" b="b"/>
                    <a:pathLst>
                      <a:path w="20704" h="37463">
                        <a:moveTo>
                          <a:pt x="5145" y="35339"/>
                        </a:moveTo>
                        <a:cubicBezTo>
                          <a:pt x="5145" y="35339"/>
                          <a:pt x="5990" y="35664"/>
                          <a:pt x="7356" y="35859"/>
                        </a:cubicBezTo>
                        <a:cubicBezTo>
                          <a:pt x="9284" y="36126"/>
                          <a:pt x="11241" y="35636"/>
                          <a:pt x="12818" y="34493"/>
                        </a:cubicBezTo>
                        <a:cubicBezTo>
                          <a:pt x="17351" y="29518"/>
                          <a:pt x="18865" y="22492"/>
                          <a:pt x="16784" y="16091"/>
                        </a:cubicBezTo>
                        <a:cubicBezTo>
                          <a:pt x="15883" y="12486"/>
                          <a:pt x="14220" y="9116"/>
                          <a:pt x="11907" y="6208"/>
                        </a:cubicBezTo>
                        <a:cubicBezTo>
                          <a:pt x="10371" y="3792"/>
                          <a:pt x="7746" y="2285"/>
                          <a:pt x="4885" y="2176"/>
                        </a:cubicBezTo>
                        <a:cubicBezTo>
                          <a:pt x="3056" y="2180"/>
                          <a:pt x="1494" y="3496"/>
                          <a:pt x="1178" y="5297"/>
                        </a:cubicBezTo>
                        <a:cubicBezTo>
                          <a:pt x="1178" y="6598"/>
                          <a:pt x="1178" y="7378"/>
                          <a:pt x="1178" y="7508"/>
                        </a:cubicBezTo>
                        <a:cubicBezTo>
                          <a:pt x="1178" y="7638"/>
                          <a:pt x="138" y="7053"/>
                          <a:pt x="8" y="5232"/>
                        </a:cubicBezTo>
                        <a:cubicBezTo>
                          <a:pt x="-56" y="4139"/>
                          <a:pt x="267" y="3057"/>
                          <a:pt x="918" y="2176"/>
                        </a:cubicBezTo>
                        <a:cubicBezTo>
                          <a:pt x="1825" y="1003"/>
                          <a:pt x="3156" y="232"/>
                          <a:pt x="4625" y="30"/>
                        </a:cubicBezTo>
                        <a:cubicBezTo>
                          <a:pt x="8307" y="-251"/>
                          <a:pt x="11865" y="1430"/>
                          <a:pt x="13988" y="4452"/>
                        </a:cubicBezTo>
                        <a:cubicBezTo>
                          <a:pt x="16763" y="7569"/>
                          <a:pt x="18728" y="11320"/>
                          <a:pt x="19710" y="15376"/>
                        </a:cubicBezTo>
                        <a:cubicBezTo>
                          <a:pt x="22191" y="22851"/>
                          <a:pt x="19934" y="31084"/>
                          <a:pt x="13988" y="36249"/>
                        </a:cubicBezTo>
                        <a:cubicBezTo>
                          <a:pt x="11908" y="37562"/>
                          <a:pt x="9334" y="37826"/>
                          <a:pt x="7031" y="36964"/>
                        </a:cubicBezTo>
                        <a:cubicBezTo>
                          <a:pt x="5145" y="36314"/>
                          <a:pt x="4689" y="35469"/>
                          <a:pt x="5145" y="35339"/>
                        </a:cubicBezTo>
                        <a:close/>
                      </a:path>
                    </a:pathLst>
                  </a:custGeom>
                  <a:solidFill>
                    <a:srgbClr val="EB996E"/>
                  </a:solidFill>
                  <a:ln w="650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/>
                  </a:p>
                </p:txBody>
              </p:sp>
              <p:sp>
                <p:nvSpPr>
                  <p:cNvPr id="92" name="Полилиния: фигура 91">
                    <a:extLst>
                      <a:ext uri="{FF2B5EF4-FFF2-40B4-BE49-F238E27FC236}">
                        <a16:creationId xmlns:a16="http://schemas.microsoft.com/office/drawing/2014/main" id="{402ABA42-F5D1-2E08-DFED-FB4BD202A158}"/>
                      </a:ext>
                    </a:extLst>
                  </p:cNvPr>
                  <p:cNvSpPr/>
                  <p:nvPr/>
                </p:nvSpPr>
                <p:spPr>
                  <a:xfrm>
                    <a:off x="2461298" y="1489458"/>
                    <a:ext cx="232320" cy="195544"/>
                  </a:xfrm>
                  <a:custGeom>
                    <a:avLst/>
                    <a:gdLst>
                      <a:gd name="connsiteX0" fmla="*/ 232255 w 232320"/>
                      <a:gd name="connsiteY0" fmla="*/ 144564 h 195544"/>
                      <a:gd name="connsiteX1" fmla="*/ 215479 w 232320"/>
                      <a:gd name="connsiteY1" fmla="*/ 160885 h 195544"/>
                      <a:gd name="connsiteX2" fmla="*/ 215479 w 232320"/>
                      <a:gd name="connsiteY2" fmla="*/ 181172 h 195544"/>
                      <a:gd name="connsiteX3" fmla="*/ 203450 w 232320"/>
                      <a:gd name="connsiteY3" fmla="*/ 195542 h 195544"/>
                      <a:gd name="connsiteX4" fmla="*/ 191940 w 232320"/>
                      <a:gd name="connsiteY4" fmla="*/ 189040 h 195544"/>
                      <a:gd name="connsiteX5" fmla="*/ 187714 w 232320"/>
                      <a:gd name="connsiteY5" fmla="*/ 176035 h 195544"/>
                      <a:gd name="connsiteX6" fmla="*/ 177180 w 232320"/>
                      <a:gd name="connsiteY6" fmla="*/ 115953 h 195544"/>
                      <a:gd name="connsiteX7" fmla="*/ 147724 w 232320"/>
                      <a:gd name="connsiteY7" fmla="*/ 63544 h 195544"/>
                      <a:gd name="connsiteX8" fmla="*/ 91088 w 232320"/>
                      <a:gd name="connsiteY8" fmla="*/ 51254 h 195544"/>
                      <a:gd name="connsiteX9" fmla="*/ 56625 w 232320"/>
                      <a:gd name="connsiteY9" fmla="*/ 72257 h 195544"/>
                      <a:gd name="connsiteX10" fmla="*/ 10393 w 232320"/>
                      <a:gd name="connsiteY10" fmla="*/ 71152 h 195544"/>
                      <a:gd name="connsiteX11" fmla="*/ 835 w 232320"/>
                      <a:gd name="connsiteY11" fmla="*/ 67900 h 195544"/>
                      <a:gd name="connsiteX12" fmla="*/ 1225 w 232320"/>
                      <a:gd name="connsiteY12" fmla="*/ 53790 h 195544"/>
                      <a:gd name="connsiteX13" fmla="*/ 98761 w 232320"/>
                      <a:gd name="connsiteY13" fmla="*/ 210 h 195544"/>
                      <a:gd name="connsiteX14" fmla="*/ 197337 w 232320"/>
                      <a:gd name="connsiteY14" fmla="*/ 39225 h 195544"/>
                      <a:gd name="connsiteX15" fmla="*/ 232320 w 232320"/>
                      <a:gd name="connsiteY15" fmla="*/ 145149 h 19554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</a:cxnLst>
                    <a:rect l="l" t="t" r="r" b="b"/>
                    <a:pathLst>
                      <a:path w="232320" h="195544">
                        <a:moveTo>
                          <a:pt x="232255" y="144564"/>
                        </a:moveTo>
                        <a:cubicBezTo>
                          <a:pt x="224080" y="146491"/>
                          <a:pt x="217631" y="152765"/>
                          <a:pt x="215479" y="160885"/>
                        </a:cubicBezTo>
                        <a:cubicBezTo>
                          <a:pt x="214634" y="167387"/>
                          <a:pt x="216064" y="174475"/>
                          <a:pt x="215479" y="181172"/>
                        </a:cubicBezTo>
                        <a:cubicBezTo>
                          <a:pt x="214894" y="187870"/>
                          <a:pt x="210212" y="195087"/>
                          <a:pt x="203450" y="195542"/>
                        </a:cubicBezTo>
                        <a:cubicBezTo>
                          <a:pt x="198716" y="195632"/>
                          <a:pt x="194307" y="193141"/>
                          <a:pt x="191940" y="189040"/>
                        </a:cubicBezTo>
                        <a:cubicBezTo>
                          <a:pt x="189723" y="185011"/>
                          <a:pt x="188289" y="180598"/>
                          <a:pt x="187714" y="176035"/>
                        </a:cubicBezTo>
                        <a:cubicBezTo>
                          <a:pt x="184202" y="156008"/>
                          <a:pt x="182382" y="135655"/>
                          <a:pt x="177180" y="115953"/>
                        </a:cubicBezTo>
                        <a:cubicBezTo>
                          <a:pt x="172733" y="95965"/>
                          <a:pt x="162487" y="77734"/>
                          <a:pt x="147724" y="63544"/>
                        </a:cubicBezTo>
                        <a:cubicBezTo>
                          <a:pt x="132444" y="50149"/>
                          <a:pt x="109945" y="44037"/>
                          <a:pt x="91088" y="51254"/>
                        </a:cubicBezTo>
                        <a:cubicBezTo>
                          <a:pt x="78538" y="56196"/>
                          <a:pt x="68850" y="66535"/>
                          <a:pt x="56625" y="72257"/>
                        </a:cubicBezTo>
                        <a:cubicBezTo>
                          <a:pt x="41860" y="78996"/>
                          <a:pt x="24819" y="78589"/>
                          <a:pt x="10393" y="71152"/>
                        </a:cubicBezTo>
                        <a:cubicBezTo>
                          <a:pt x="7265" y="69905"/>
                          <a:pt x="4074" y="68820"/>
                          <a:pt x="835" y="67900"/>
                        </a:cubicBezTo>
                        <a:cubicBezTo>
                          <a:pt x="-398" y="63258"/>
                          <a:pt x="-263" y="58357"/>
                          <a:pt x="1225" y="53790"/>
                        </a:cubicBezTo>
                        <a:cubicBezTo>
                          <a:pt x="19367" y="22579"/>
                          <a:pt x="62933" y="1771"/>
                          <a:pt x="98761" y="210"/>
                        </a:cubicBezTo>
                        <a:cubicBezTo>
                          <a:pt x="135761" y="-1930"/>
                          <a:pt x="171824" y="12343"/>
                          <a:pt x="197337" y="39225"/>
                        </a:cubicBezTo>
                        <a:cubicBezTo>
                          <a:pt x="221396" y="66145"/>
                          <a:pt x="230500" y="110751"/>
                          <a:pt x="232320" y="145149"/>
                        </a:cubicBezTo>
                      </a:path>
                    </a:pathLst>
                  </a:custGeom>
                  <a:solidFill>
                    <a:srgbClr val="263238"/>
                  </a:solidFill>
                  <a:ln w="650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/>
                  </a:p>
                </p:txBody>
              </p:sp>
              <p:sp>
                <p:nvSpPr>
                  <p:cNvPr id="93" name="Полилиния: фигура 92">
                    <a:extLst>
                      <a:ext uri="{FF2B5EF4-FFF2-40B4-BE49-F238E27FC236}">
                        <a16:creationId xmlns:a16="http://schemas.microsoft.com/office/drawing/2014/main" id="{62B5F72A-8409-7C93-6908-D4A50C9BEA19}"/>
                      </a:ext>
                    </a:extLst>
                  </p:cNvPr>
                  <p:cNvSpPr/>
                  <p:nvPr/>
                </p:nvSpPr>
                <p:spPr>
                  <a:xfrm>
                    <a:off x="2389299" y="1475930"/>
                    <a:ext cx="236588" cy="114390"/>
                  </a:xfrm>
                  <a:custGeom>
                    <a:avLst/>
                    <a:gdLst>
                      <a:gd name="connsiteX0" fmla="*/ 235914 w 236588"/>
                      <a:gd name="connsiteY0" fmla="*/ 28369 h 114390"/>
                      <a:gd name="connsiteX1" fmla="*/ 236564 w 236588"/>
                      <a:gd name="connsiteY1" fmla="*/ 26353 h 114390"/>
                      <a:gd name="connsiteX2" fmla="*/ 200411 w 236588"/>
                      <a:gd name="connsiteY2" fmla="*/ 344 h 114390"/>
                      <a:gd name="connsiteX3" fmla="*/ 132721 w 236588"/>
                      <a:gd name="connsiteY3" fmla="*/ 13934 h 114390"/>
                      <a:gd name="connsiteX4" fmla="*/ 71663 w 236588"/>
                      <a:gd name="connsiteY4" fmla="*/ 32140 h 114390"/>
                      <a:gd name="connsiteX5" fmla="*/ 48124 w 236588"/>
                      <a:gd name="connsiteY5" fmla="*/ 32140 h 114390"/>
                      <a:gd name="connsiteX6" fmla="*/ 28227 w 236588"/>
                      <a:gd name="connsiteY6" fmla="*/ 43129 h 114390"/>
                      <a:gd name="connsiteX7" fmla="*/ 32775 w 236588"/>
                      <a:gd name="connsiteY7" fmla="*/ 62559 h 114390"/>
                      <a:gd name="connsiteX8" fmla="*/ 33234 w 236588"/>
                      <a:gd name="connsiteY8" fmla="*/ 62832 h 114390"/>
                      <a:gd name="connsiteX9" fmla="*/ 1957 w 236588"/>
                      <a:gd name="connsiteY9" fmla="*/ 74991 h 114390"/>
                      <a:gd name="connsiteX10" fmla="*/ 11580 w 236588"/>
                      <a:gd name="connsiteY10" fmla="*/ 108284 h 114390"/>
                      <a:gd name="connsiteX11" fmla="*/ 47084 w 236588"/>
                      <a:gd name="connsiteY11" fmla="*/ 110624 h 114390"/>
                      <a:gd name="connsiteX12" fmla="*/ 81222 w 236588"/>
                      <a:gd name="connsiteY12" fmla="*/ 67839 h 114390"/>
                      <a:gd name="connsiteX13" fmla="*/ 116920 w 236588"/>
                      <a:gd name="connsiteY13" fmla="*/ 63872 h 114390"/>
                      <a:gd name="connsiteX14" fmla="*/ 235914 w 236588"/>
                      <a:gd name="connsiteY14" fmla="*/ 28369 h 11439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236588" h="114390">
                        <a:moveTo>
                          <a:pt x="235914" y="28369"/>
                        </a:moveTo>
                        <a:cubicBezTo>
                          <a:pt x="236889" y="28369"/>
                          <a:pt x="236499" y="27329"/>
                          <a:pt x="236564" y="26353"/>
                        </a:cubicBezTo>
                        <a:cubicBezTo>
                          <a:pt x="236889" y="18290"/>
                          <a:pt x="228826" y="2685"/>
                          <a:pt x="200411" y="344"/>
                        </a:cubicBezTo>
                        <a:cubicBezTo>
                          <a:pt x="179148" y="-1672"/>
                          <a:pt x="152358" y="5481"/>
                          <a:pt x="132721" y="13934"/>
                        </a:cubicBezTo>
                        <a:cubicBezTo>
                          <a:pt x="113084" y="22387"/>
                          <a:pt x="93056" y="31750"/>
                          <a:pt x="71663" y="32140"/>
                        </a:cubicBezTo>
                        <a:cubicBezTo>
                          <a:pt x="63795" y="32140"/>
                          <a:pt x="55927" y="31165"/>
                          <a:pt x="48124" y="32140"/>
                        </a:cubicBezTo>
                        <a:cubicBezTo>
                          <a:pt x="40157" y="32558"/>
                          <a:pt x="32823" y="36609"/>
                          <a:pt x="28227" y="43129"/>
                        </a:cubicBezTo>
                        <a:cubicBezTo>
                          <a:pt x="24118" y="49751"/>
                          <a:pt x="26154" y="58450"/>
                          <a:pt x="32775" y="62559"/>
                        </a:cubicBezTo>
                        <a:cubicBezTo>
                          <a:pt x="32926" y="62653"/>
                          <a:pt x="33079" y="62744"/>
                          <a:pt x="33234" y="62832"/>
                        </a:cubicBezTo>
                        <a:cubicBezTo>
                          <a:pt x="21234" y="57891"/>
                          <a:pt x="7468" y="63242"/>
                          <a:pt x="1957" y="74991"/>
                        </a:cubicBezTo>
                        <a:cubicBezTo>
                          <a:pt x="-2733" y="86988"/>
                          <a:pt x="1213" y="100639"/>
                          <a:pt x="11580" y="108284"/>
                        </a:cubicBezTo>
                        <a:cubicBezTo>
                          <a:pt x="22100" y="115487"/>
                          <a:pt x="35709" y="116384"/>
                          <a:pt x="47084" y="110624"/>
                        </a:cubicBezTo>
                        <a:lnTo>
                          <a:pt x="81222" y="67839"/>
                        </a:lnTo>
                        <a:cubicBezTo>
                          <a:pt x="81222" y="67839"/>
                          <a:pt x="94226" y="72715"/>
                          <a:pt x="116920" y="63872"/>
                        </a:cubicBezTo>
                        <a:cubicBezTo>
                          <a:pt x="138248" y="55484"/>
                          <a:pt x="219983" y="30905"/>
                          <a:pt x="235914" y="28369"/>
                        </a:cubicBezTo>
                        <a:close/>
                      </a:path>
                    </a:pathLst>
                  </a:custGeom>
                  <a:solidFill>
                    <a:srgbClr val="263238"/>
                  </a:solidFill>
                  <a:ln w="650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/>
                  </a:p>
                </p:txBody>
              </p:sp>
              <p:sp>
                <p:nvSpPr>
                  <p:cNvPr id="94" name="Полилиния: фигура 93">
                    <a:extLst>
                      <a:ext uri="{FF2B5EF4-FFF2-40B4-BE49-F238E27FC236}">
                        <a16:creationId xmlns:a16="http://schemas.microsoft.com/office/drawing/2014/main" id="{2AC4CF55-7B13-D3D4-D78F-C9A4CBAEDE1F}"/>
                      </a:ext>
                    </a:extLst>
                  </p:cNvPr>
                  <p:cNvSpPr/>
                  <p:nvPr/>
                </p:nvSpPr>
                <p:spPr>
                  <a:xfrm>
                    <a:off x="2390769" y="1508261"/>
                    <a:ext cx="188927" cy="69495"/>
                  </a:xfrm>
                  <a:custGeom>
                    <a:avLst/>
                    <a:gdLst>
                      <a:gd name="connsiteX0" fmla="*/ 33 w 188927"/>
                      <a:gd name="connsiteY0" fmla="*/ 57095 h 69495"/>
                      <a:gd name="connsiteX1" fmla="*/ 5690 w 188927"/>
                      <a:gd name="connsiteY1" fmla="*/ 63012 h 69495"/>
                      <a:gd name="connsiteX2" fmla="*/ 26823 w 188927"/>
                      <a:gd name="connsiteY2" fmla="*/ 66199 h 69495"/>
                      <a:gd name="connsiteX3" fmla="*/ 53678 w 188927"/>
                      <a:gd name="connsiteY3" fmla="*/ 47537 h 69495"/>
                      <a:gd name="connsiteX4" fmla="*/ 86190 w 188927"/>
                      <a:gd name="connsiteY4" fmla="*/ 21527 h 69495"/>
                      <a:gd name="connsiteX5" fmla="*/ 124294 w 188927"/>
                      <a:gd name="connsiteY5" fmla="*/ 4491 h 69495"/>
                      <a:gd name="connsiteX6" fmla="*/ 158106 w 188927"/>
                      <a:gd name="connsiteY6" fmla="*/ 4 h 69495"/>
                      <a:gd name="connsiteX7" fmla="*/ 180930 w 188927"/>
                      <a:gd name="connsiteY7" fmla="*/ 2865 h 69495"/>
                      <a:gd name="connsiteX8" fmla="*/ 188928 w 188927"/>
                      <a:gd name="connsiteY8" fmla="*/ 5531 h 69495"/>
                      <a:gd name="connsiteX9" fmla="*/ 158106 w 188927"/>
                      <a:gd name="connsiteY9" fmla="*/ 2410 h 69495"/>
                      <a:gd name="connsiteX10" fmla="*/ 125139 w 188927"/>
                      <a:gd name="connsiteY10" fmla="*/ 7482 h 69495"/>
                      <a:gd name="connsiteX11" fmla="*/ 88010 w 188927"/>
                      <a:gd name="connsiteY11" fmla="*/ 24388 h 69495"/>
                      <a:gd name="connsiteX12" fmla="*/ 55823 w 188927"/>
                      <a:gd name="connsiteY12" fmla="*/ 50008 h 69495"/>
                      <a:gd name="connsiteX13" fmla="*/ 27343 w 188927"/>
                      <a:gd name="connsiteY13" fmla="*/ 68735 h 69495"/>
                      <a:gd name="connsiteX14" fmla="*/ 4844 w 188927"/>
                      <a:gd name="connsiteY14" fmla="*/ 64248 h 69495"/>
                      <a:gd name="connsiteX15" fmla="*/ 748 w 188927"/>
                      <a:gd name="connsiteY15" fmla="*/ 59371 h 69495"/>
                      <a:gd name="connsiteX16" fmla="*/ 33 w 188927"/>
                      <a:gd name="connsiteY16" fmla="*/ 57095 h 6949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188927" h="69495">
                        <a:moveTo>
                          <a:pt x="33" y="57095"/>
                        </a:moveTo>
                        <a:cubicBezTo>
                          <a:pt x="1643" y="59314"/>
                          <a:pt x="3546" y="61304"/>
                          <a:pt x="5690" y="63012"/>
                        </a:cubicBezTo>
                        <a:cubicBezTo>
                          <a:pt x="11984" y="66968"/>
                          <a:pt x="19642" y="68122"/>
                          <a:pt x="26823" y="66199"/>
                        </a:cubicBezTo>
                        <a:cubicBezTo>
                          <a:pt x="37249" y="62428"/>
                          <a:pt x="46508" y="55994"/>
                          <a:pt x="53678" y="47537"/>
                        </a:cubicBezTo>
                        <a:cubicBezTo>
                          <a:pt x="63508" y="37678"/>
                          <a:pt x="74414" y="28954"/>
                          <a:pt x="86190" y="21527"/>
                        </a:cubicBezTo>
                        <a:cubicBezTo>
                          <a:pt x="97990" y="14016"/>
                          <a:pt x="110828" y="8276"/>
                          <a:pt x="124294" y="4491"/>
                        </a:cubicBezTo>
                        <a:cubicBezTo>
                          <a:pt x="135299" y="1420"/>
                          <a:pt x="146681" y="-90"/>
                          <a:pt x="158106" y="4"/>
                        </a:cubicBezTo>
                        <a:cubicBezTo>
                          <a:pt x="165798" y="85"/>
                          <a:pt x="173456" y="1045"/>
                          <a:pt x="180930" y="2865"/>
                        </a:cubicBezTo>
                        <a:cubicBezTo>
                          <a:pt x="183708" y="3372"/>
                          <a:pt x="186401" y="4269"/>
                          <a:pt x="188928" y="5531"/>
                        </a:cubicBezTo>
                        <a:cubicBezTo>
                          <a:pt x="178768" y="3568"/>
                          <a:pt x="168453" y="2523"/>
                          <a:pt x="158106" y="2410"/>
                        </a:cubicBezTo>
                        <a:cubicBezTo>
                          <a:pt x="146944" y="2663"/>
                          <a:pt x="135861" y="4368"/>
                          <a:pt x="125139" y="7482"/>
                        </a:cubicBezTo>
                        <a:cubicBezTo>
                          <a:pt x="112031" y="11347"/>
                          <a:pt x="99532" y="17038"/>
                          <a:pt x="88010" y="24388"/>
                        </a:cubicBezTo>
                        <a:cubicBezTo>
                          <a:pt x="76392" y="31747"/>
                          <a:pt x="65601" y="40336"/>
                          <a:pt x="55823" y="50008"/>
                        </a:cubicBezTo>
                        <a:cubicBezTo>
                          <a:pt x="48176" y="58686"/>
                          <a:pt x="38341" y="65153"/>
                          <a:pt x="27343" y="68735"/>
                        </a:cubicBezTo>
                        <a:cubicBezTo>
                          <a:pt x="19548" y="70614"/>
                          <a:pt x="11322" y="68974"/>
                          <a:pt x="4844" y="64248"/>
                        </a:cubicBezTo>
                        <a:cubicBezTo>
                          <a:pt x="3192" y="62887"/>
                          <a:pt x="1803" y="61234"/>
                          <a:pt x="748" y="59371"/>
                        </a:cubicBezTo>
                        <a:cubicBezTo>
                          <a:pt x="163" y="57876"/>
                          <a:pt x="-97" y="57160"/>
                          <a:pt x="33" y="57095"/>
                        </a:cubicBezTo>
                        <a:close/>
                      </a:path>
                    </a:pathLst>
                  </a:custGeom>
                  <a:solidFill>
                    <a:srgbClr val="455A64"/>
                  </a:solidFill>
                  <a:ln w="650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/>
                  </a:p>
                </p:txBody>
              </p:sp>
              <p:sp>
                <p:nvSpPr>
                  <p:cNvPr id="95" name="Полилиния: фигура 94">
                    <a:extLst>
                      <a:ext uri="{FF2B5EF4-FFF2-40B4-BE49-F238E27FC236}">
                        <a16:creationId xmlns:a16="http://schemas.microsoft.com/office/drawing/2014/main" id="{D38C0F35-F074-DAEA-3892-1B49761F7505}"/>
                      </a:ext>
                    </a:extLst>
                  </p:cNvPr>
                  <p:cNvSpPr/>
                  <p:nvPr/>
                </p:nvSpPr>
                <p:spPr>
                  <a:xfrm>
                    <a:off x="2418102" y="1489580"/>
                    <a:ext cx="177589" cy="40378"/>
                  </a:xfrm>
                  <a:custGeom>
                    <a:avLst/>
                    <a:gdLst>
                      <a:gd name="connsiteX0" fmla="*/ 177590 w 177589"/>
                      <a:gd name="connsiteY0" fmla="*/ 21221 h 40378"/>
                      <a:gd name="connsiteX1" fmla="*/ 172583 w 177589"/>
                      <a:gd name="connsiteY1" fmla="*/ 15564 h 40378"/>
                      <a:gd name="connsiteX2" fmla="*/ 155352 w 177589"/>
                      <a:gd name="connsiteY2" fmla="*/ 5486 h 40378"/>
                      <a:gd name="connsiteX3" fmla="*/ 89938 w 177589"/>
                      <a:gd name="connsiteY3" fmla="*/ 14589 h 40378"/>
                      <a:gd name="connsiteX4" fmla="*/ 26279 w 177589"/>
                      <a:gd name="connsiteY4" fmla="*/ 39493 h 40378"/>
                      <a:gd name="connsiteX5" fmla="*/ 5536 w 177589"/>
                      <a:gd name="connsiteY5" fmla="*/ 37087 h 40378"/>
                      <a:gd name="connsiteX6" fmla="*/ 1115 w 177589"/>
                      <a:gd name="connsiteY6" fmla="*/ 33446 h 40378"/>
                      <a:gd name="connsiteX7" fmla="*/ 9 w 177589"/>
                      <a:gd name="connsiteY7" fmla="*/ 31755 h 40378"/>
                      <a:gd name="connsiteX8" fmla="*/ 6187 w 177589"/>
                      <a:gd name="connsiteY8" fmla="*/ 35917 h 40378"/>
                      <a:gd name="connsiteX9" fmla="*/ 25694 w 177589"/>
                      <a:gd name="connsiteY9" fmla="*/ 37152 h 40378"/>
                      <a:gd name="connsiteX10" fmla="*/ 88637 w 177589"/>
                      <a:gd name="connsiteY10" fmla="*/ 11143 h 40378"/>
                      <a:gd name="connsiteX11" fmla="*/ 156002 w 177589"/>
                      <a:gd name="connsiteY11" fmla="*/ 2950 h 40378"/>
                      <a:gd name="connsiteX12" fmla="*/ 173493 w 177589"/>
                      <a:gd name="connsiteY12" fmla="*/ 14394 h 40378"/>
                      <a:gd name="connsiteX13" fmla="*/ 177590 w 177589"/>
                      <a:gd name="connsiteY13" fmla="*/ 21221 h 403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</a:cxnLst>
                    <a:rect l="l" t="t" r="r" b="b"/>
                    <a:pathLst>
                      <a:path w="177589" h="40378">
                        <a:moveTo>
                          <a:pt x="177590" y="21221"/>
                        </a:moveTo>
                        <a:cubicBezTo>
                          <a:pt x="177590" y="21221"/>
                          <a:pt x="176029" y="18946"/>
                          <a:pt x="172583" y="15564"/>
                        </a:cubicBezTo>
                        <a:cubicBezTo>
                          <a:pt x="167765" y="10827"/>
                          <a:pt x="161843" y="7363"/>
                          <a:pt x="155352" y="5486"/>
                        </a:cubicBezTo>
                        <a:cubicBezTo>
                          <a:pt x="138836" y="154"/>
                          <a:pt x="114257" y="4575"/>
                          <a:pt x="89938" y="14589"/>
                        </a:cubicBezTo>
                        <a:cubicBezTo>
                          <a:pt x="65618" y="24603"/>
                          <a:pt x="43770" y="35722"/>
                          <a:pt x="26279" y="39493"/>
                        </a:cubicBezTo>
                        <a:cubicBezTo>
                          <a:pt x="19302" y="41239"/>
                          <a:pt x="11928" y="40384"/>
                          <a:pt x="5536" y="37087"/>
                        </a:cubicBezTo>
                        <a:cubicBezTo>
                          <a:pt x="3884" y="36108"/>
                          <a:pt x="2392" y="34880"/>
                          <a:pt x="1115" y="33446"/>
                        </a:cubicBezTo>
                        <a:cubicBezTo>
                          <a:pt x="204" y="32406"/>
                          <a:pt x="-56" y="31820"/>
                          <a:pt x="9" y="31755"/>
                        </a:cubicBezTo>
                        <a:cubicBezTo>
                          <a:pt x="1954" y="33305"/>
                          <a:pt x="4019" y="34697"/>
                          <a:pt x="6187" y="35917"/>
                        </a:cubicBezTo>
                        <a:cubicBezTo>
                          <a:pt x="12357" y="38547"/>
                          <a:pt x="19242" y="38983"/>
                          <a:pt x="25694" y="37152"/>
                        </a:cubicBezTo>
                        <a:cubicBezTo>
                          <a:pt x="42470" y="32926"/>
                          <a:pt x="63863" y="21612"/>
                          <a:pt x="88637" y="11143"/>
                        </a:cubicBezTo>
                        <a:cubicBezTo>
                          <a:pt x="113411" y="674"/>
                          <a:pt x="138770" y="-3228"/>
                          <a:pt x="156002" y="2950"/>
                        </a:cubicBezTo>
                        <a:cubicBezTo>
                          <a:pt x="162755" y="5123"/>
                          <a:pt x="168797" y="9077"/>
                          <a:pt x="173493" y="14394"/>
                        </a:cubicBezTo>
                        <a:cubicBezTo>
                          <a:pt x="175383" y="16311"/>
                          <a:pt x="176788" y="18652"/>
                          <a:pt x="177590" y="21221"/>
                        </a:cubicBezTo>
                        <a:close/>
                      </a:path>
                    </a:pathLst>
                  </a:custGeom>
                  <a:solidFill>
                    <a:srgbClr val="455A64"/>
                  </a:solidFill>
                  <a:ln w="650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/>
                  </a:p>
                </p:txBody>
              </p:sp>
              <p:sp>
                <p:nvSpPr>
                  <p:cNvPr id="96" name="Полилиния: фигура 95">
                    <a:extLst>
                      <a:ext uri="{FF2B5EF4-FFF2-40B4-BE49-F238E27FC236}">
                        <a16:creationId xmlns:a16="http://schemas.microsoft.com/office/drawing/2014/main" id="{A91BA820-EBEB-8EBA-5296-97A30D20119B}"/>
                      </a:ext>
                    </a:extLst>
                  </p:cNvPr>
                  <p:cNvSpPr/>
                  <p:nvPr/>
                </p:nvSpPr>
                <p:spPr>
                  <a:xfrm>
                    <a:off x="2440935" y="1889394"/>
                    <a:ext cx="304132" cy="378546"/>
                  </a:xfrm>
                  <a:custGeom>
                    <a:avLst/>
                    <a:gdLst>
                      <a:gd name="connsiteX0" fmla="*/ 132584 w 304132"/>
                      <a:gd name="connsiteY0" fmla="*/ 39511 h 378546"/>
                      <a:gd name="connsiteX1" fmla="*/ 217830 w 304132"/>
                      <a:gd name="connsiteY1" fmla="*/ 497 h 378546"/>
                      <a:gd name="connsiteX2" fmla="*/ 260096 w 304132"/>
                      <a:gd name="connsiteY2" fmla="*/ 19289 h 378546"/>
                      <a:gd name="connsiteX3" fmla="*/ 304052 w 304132"/>
                      <a:gd name="connsiteY3" fmla="*/ 79436 h 378546"/>
                      <a:gd name="connsiteX4" fmla="*/ 286951 w 304132"/>
                      <a:gd name="connsiteY4" fmla="*/ 163967 h 378546"/>
                      <a:gd name="connsiteX5" fmla="*/ 210093 w 304132"/>
                      <a:gd name="connsiteY5" fmla="*/ 378546 h 378546"/>
                      <a:gd name="connsiteX6" fmla="*/ 0 w 304132"/>
                      <a:gd name="connsiteY6" fmla="*/ 279190 h 378546"/>
                      <a:gd name="connsiteX7" fmla="*/ 107875 w 304132"/>
                      <a:gd name="connsiteY7" fmla="*/ 73649 h 37854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304132" h="378546">
                        <a:moveTo>
                          <a:pt x="132584" y="39511"/>
                        </a:moveTo>
                        <a:cubicBezTo>
                          <a:pt x="151783" y="11964"/>
                          <a:pt x="184433" y="-2978"/>
                          <a:pt x="217830" y="497"/>
                        </a:cubicBezTo>
                        <a:cubicBezTo>
                          <a:pt x="233536" y="2193"/>
                          <a:pt x="248316" y="8764"/>
                          <a:pt x="260096" y="19289"/>
                        </a:cubicBezTo>
                        <a:cubicBezTo>
                          <a:pt x="277847" y="35610"/>
                          <a:pt x="302882" y="55312"/>
                          <a:pt x="304052" y="79436"/>
                        </a:cubicBezTo>
                        <a:cubicBezTo>
                          <a:pt x="305223" y="103560"/>
                          <a:pt x="293258" y="141014"/>
                          <a:pt x="286951" y="163967"/>
                        </a:cubicBezTo>
                        <a:cubicBezTo>
                          <a:pt x="267444" y="235038"/>
                          <a:pt x="238118" y="310271"/>
                          <a:pt x="210093" y="378546"/>
                        </a:cubicBezTo>
                        <a:lnTo>
                          <a:pt x="0" y="279190"/>
                        </a:lnTo>
                        <a:lnTo>
                          <a:pt x="107875" y="73649"/>
                        </a:lnTo>
                        <a:close/>
                      </a:path>
                    </a:pathLst>
                  </a:custGeom>
                  <a:solidFill>
                    <a:srgbClr val="407BFF"/>
                  </a:solidFill>
                  <a:ln w="650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/>
                  </a:p>
                </p:txBody>
              </p:sp>
              <p:sp>
                <p:nvSpPr>
                  <p:cNvPr id="97" name="Полилиния: фигура 96">
                    <a:extLst>
                      <a:ext uri="{FF2B5EF4-FFF2-40B4-BE49-F238E27FC236}">
                        <a16:creationId xmlns:a16="http://schemas.microsoft.com/office/drawing/2014/main" id="{AE5AE1C0-D098-BB78-FE9D-A86E364612E0}"/>
                      </a:ext>
                    </a:extLst>
                  </p:cNvPr>
                  <p:cNvSpPr/>
                  <p:nvPr/>
                </p:nvSpPr>
                <p:spPr>
                  <a:xfrm>
                    <a:off x="2440935" y="1889394"/>
                    <a:ext cx="304132" cy="378546"/>
                  </a:xfrm>
                  <a:custGeom>
                    <a:avLst/>
                    <a:gdLst>
                      <a:gd name="connsiteX0" fmla="*/ 132584 w 304132"/>
                      <a:gd name="connsiteY0" fmla="*/ 39511 h 378546"/>
                      <a:gd name="connsiteX1" fmla="*/ 217830 w 304132"/>
                      <a:gd name="connsiteY1" fmla="*/ 497 h 378546"/>
                      <a:gd name="connsiteX2" fmla="*/ 260096 w 304132"/>
                      <a:gd name="connsiteY2" fmla="*/ 19289 h 378546"/>
                      <a:gd name="connsiteX3" fmla="*/ 304052 w 304132"/>
                      <a:gd name="connsiteY3" fmla="*/ 79436 h 378546"/>
                      <a:gd name="connsiteX4" fmla="*/ 286951 w 304132"/>
                      <a:gd name="connsiteY4" fmla="*/ 163967 h 378546"/>
                      <a:gd name="connsiteX5" fmla="*/ 210093 w 304132"/>
                      <a:gd name="connsiteY5" fmla="*/ 378546 h 378546"/>
                      <a:gd name="connsiteX6" fmla="*/ 0 w 304132"/>
                      <a:gd name="connsiteY6" fmla="*/ 279190 h 378546"/>
                      <a:gd name="connsiteX7" fmla="*/ 88758 w 304132"/>
                      <a:gd name="connsiteY7" fmla="*/ 110127 h 378546"/>
                      <a:gd name="connsiteX8" fmla="*/ 131868 w 304132"/>
                      <a:gd name="connsiteY8" fmla="*/ 40291 h 37854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04132" h="378546">
                        <a:moveTo>
                          <a:pt x="132584" y="39511"/>
                        </a:moveTo>
                        <a:cubicBezTo>
                          <a:pt x="151783" y="11964"/>
                          <a:pt x="184433" y="-2978"/>
                          <a:pt x="217830" y="497"/>
                        </a:cubicBezTo>
                        <a:cubicBezTo>
                          <a:pt x="233536" y="2193"/>
                          <a:pt x="248316" y="8764"/>
                          <a:pt x="260096" y="19289"/>
                        </a:cubicBezTo>
                        <a:cubicBezTo>
                          <a:pt x="277847" y="35610"/>
                          <a:pt x="302882" y="55312"/>
                          <a:pt x="304052" y="79436"/>
                        </a:cubicBezTo>
                        <a:cubicBezTo>
                          <a:pt x="305223" y="103560"/>
                          <a:pt x="293258" y="141014"/>
                          <a:pt x="286951" y="163967"/>
                        </a:cubicBezTo>
                        <a:cubicBezTo>
                          <a:pt x="267444" y="235038"/>
                          <a:pt x="238118" y="310271"/>
                          <a:pt x="210093" y="378546"/>
                        </a:cubicBezTo>
                        <a:lnTo>
                          <a:pt x="0" y="279190"/>
                        </a:lnTo>
                        <a:lnTo>
                          <a:pt x="88758" y="110127"/>
                        </a:lnTo>
                        <a:cubicBezTo>
                          <a:pt x="101483" y="85872"/>
                          <a:pt x="115888" y="62537"/>
                          <a:pt x="131868" y="40291"/>
                        </a:cubicBezTo>
                        <a:close/>
                      </a:path>
                    </a:pathLst>
                  </a:custGeom>
                  <a:solidFill>
                    <a:srgbClr val="000000"/>
                  </a:solidFill>
                  <a:ln w="650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/>
                  </a:p>
                </p:txBody>
              </p:sp>
              <p:sp>
                <p:nvSpPr>
                  <p:cNvPr id="98" name="Полилиния: фигура 97">
                    <a:extLst>
                      <a:ext uri="{FF2B5EF4-FFF2-40B4-BE49-F238E27FC236}">
                        <a16:creationId xmlns:a16="http://schemas.microsoft.com/office/drawing/2014/main" id="{54DB6B7D-C39E-3880-D5B5-DEE9DAF9BB43}"/>
                      </a:ext>
                    </a:extLst>
                  </p:cNvPr>
                  <p:cNvSpPr/>
                  <p:nvPr/>
                </p:nvSpPr>
                <p:spPr>
                  <a:xfrm>
                    <a:off x="2466880" y="2114944"/>
                    <a:ext cx="116068" cy="95905"/>
                  </a:xfrm>
                  <a:custGeom>
                    <a:avLst/>
                    <a:gdLst>
                      <a:gd name="connsiteX0" fmla="*/ 116068 w 116068"/>
                      <a:gd name="connsiteY0" fmla="*/ 95905 h 95905"/>
                      <a:gd name="connsiteX1" fmla="*/ 98706 w 116068"/>
                      <a:gd name="connsiteY1" fmla="*/ 80560 h 95905"/>
                      <a:gd name="connsiteX2" fmla="*/ 81215 w 116068"/>
                      <a:gd name="connsiteY2" fmla="*/ 62548 h 95905"/>
                      <a:gd name="connsiteX3" fmla="*/ 62163 w 116068"/>
                      <a:gd name="connsiteY3" fmla="*/ 38229 h 95905"/>
                      <a:gd name="connsiteX4" fmla="*/ 43436 w 116068"/>
                      <a:gd name="connsiteY4" fmla="*/ 14690 h 95905"/>
                      <a:gd name="connsiteX5" fmla="*/ 22303 w 116068"/>
                      <a:gd name="connsiteY5" fmla="*/ 3116 h 95905"/>
                      <a:gd name="connsiteX6" fmla="*/ 0 w 116068"/>
                      <a:gd name="connsiteY6" fmla="*/ 4026 h 95905"/>
                      <a:gd name="connsiteX7" fmla="*/ 5657 w 116068"/>
                      <a:gd name="connsiteY7" fmla="*/ 1360 h 95905"/>
                      <a:gd name="connsiteX8" fmla="*/ 22823 w 116068"/>
                      <a:gd name="connsiteY8" fmla="*/ 840 h 95905"/>
                      <a:gd name="connsiteX9" fmla="*/ 45517 w 116068"/>
                      <a:gd name="connsiteY9" fmla="*/ 12349 h 95905"/>
                      <a:gd name="connsiteX10" fmla="*/ 65024 w 116068"/>
                      <a:gd name="connsiteY10" fmla="*/ 36408 h 95905"/>
                      <a:gd name="connsiteX11" fmla="*/ 83491 w 116068"/>
                      <a:gd name="connsiteY11" fmla="*/ 60467 h 95905"/>
                      <a:gd name="connsiteX12" fmla="*/ 100397 w 116068"/>
                      <a:gd name="connsiteY12" fmla="*/ 78869 h 95905"/>
                      <a:gd name="connsiteX13" fmla="*/ 111906 w 116068"/>
                      <a:gd name="connsiteY13" fmla="*/ 91224 h 95905"/>
                      <a:gd name="connsiteX14" fmla="*/ 116068 w 116068"/>
                      <a:gd name="connsiteY14" fmla="*/ 95905 h 9590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116068" h="95905">
                        <a:moveTo>
                          <a:pt x="116068" y="95905"/>
                        </a:moveTo>
                        <a:cubicBezTo>
                          <a:pt x="109803" y="91357"/>
                          <a:pt x="103990" y="86218"/>
                          <a:pt x="98706" y="80560"/>
                        </a:cubicBezTo>
                        <a:cubicBezTo>
                          <a:pt x="93570" y="75553"/>
                          <a:pt x="87587" y="69506"/>
                          <a:pt x="81215" y="62548"/>
                        </a:cubicBezTo>
                        <a:cubicBezTo>
                          <a:pt x="73989" y="55167"/>
                          <a:pt x="67600" y="47011"/>
                          <a:pt x="62163" y="38229"/>
                        </a:cubicBezTo>
                        <a:cubicBezTo>
                          <a:pt x="57056" y="29543"/>
                          <a:pt x="50752" y="21619"/>
                          <a:pt x="43436" y="14690"/>
                        </a:cubicBezTo>
                        <a:cubicBezTo>
                          <a:pt x="37447" y="9159"/>
                          <a:pt x="30189" y="5184"/>
                          <a:pt x="22303" y="3116"/>
                        </a:cubicBezTo>
                        <a:cubicBezTo>
                          <a:pt x="14917" y="1468"/>
                          <a:pt x="7227" y="1782"/>
                          <a:pt x="0" y="4026"/>
                        </a:cubicBezTo>
                        <a:cubicBezTo>
                          <a:pt x="1672" y="2740"/>
                          <a:pt x="3601" y="1831"/>
                          <a:pt x="5657" y="1360"/>
                        </a:cubicBezTo>
                        <a:cubicBezTo>
                          <a:pt x="11244" y="-256"/>
                          <a:pt x="17149" y="-435"/>
                          <a:pt x="22823" y="840"/>
                        </a:cubicBezTo>
                        <a:cubicBezTo>
                          <a:pt x="31261" y="2636"/>
                          <a:pt x="39083" y="6603"/>
                          <a:pt x="45517" y="12349"/>
                        </a:cubicBezTo>
                        <a:cubicBezTo>
                          <a:pt x="53183" y="19351"/>
                          <a:pt x="59759" y="27460"/>
                          <a:pt x="65024" y="36408"/>
                        </a:cubicBezTo>
                        <a:cubicBezTo>
                          <a:pt x="70348" y="45033"/>
                          <a:pt x="76536" y="53094"/>
                          <a:pt x="83491" y="60467"/>
                        </a:cubicBezTo>
                        <a:cubicBezTo>
                          <a:pt x="89993" y="67490"/>
                          <a:pt x="95520" y="73472"/>
                          <a:pt x="100397" y="78869"/>
                        </a:cubicBezTo>
                        <a:lnTo>
                          <a:pt x="111906" y="91224"/>
                        </a:lnTo>
                        <a:cubicBezTo>
                          <a:pt x="113507" y="92581"/>
                          <a:pt x="114908" y="94157"/>
                          <a:pt x="116068" y="95905"/>
                        </a:cubicBezTo>
                        <a:close/>
                      </a:path>
                    </a:pathLst>
                  </a:custGeom>
                  <a:solidFill>
                    <a:srgbClr val="E0E0E0"/>
                  </a:solidFill>
                  <a:ln w="650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/>
                  </a:p>
                </p:txBody>
              </p:sp>
              <p:sp>
                <p:nvSpPr>
                  <p:cNvPr id="99" name="Полилиния: фигура 98">
                    <a:extLst>
                      <a:ext uri="{FF2B5EF4-FFF2-40B4-BE49-F238E27FC236}">
                        <a16:creationId xmlns:a16="http://schemas.microsoft.com/office/drawing/2014/main" id="{428C94F7-B36C-2D65-3568-995839EC5BC2}"/>
                      </a:ext>
                    </a:extLst>
                  </p:cNvPr>
                  <p:cNvSpPr/>
                  <p:nvPr/>
                </p:nvSpPr>
                <p:spPr>
                  <a:xfrm>
                    <a:off x="2507065" y="2045949"/>
                    <a:ext cx="91033" cy="67625"/>
                  </a:xfrm>
                  <a:custGeom>
                    <a:avLst/>
                    <a:gdLst>
                      <a:gd name="connsiteX0" fmla="*/ 91034 w 91033"/>
                      <a:gd name="connsiteY0" fmla="*/ 67625 h 67625"/>
                      <a:gd name="connsiteX1" fmla="*/ 75428 w 91033"/>
                      <a:gd name="connsiteY1" fmla="*/ 61123 h 67625"/>
                      <a:gd name="connsiteX2" fmla="*/ 40965 w 91033"/>
                      <a:gd name="connsiteY2" fmla="*/ 39665 h 67625"/>
                      <a:gd name="connsiteX3" fmla="*/ 10274 w 91033"/>
                      <a:gd name="connsiteY3" fmla="*/ 13005 h 67625"/>
                      <a:gd name="connsiteX4" fmla="*/ 0 w 91033"/>
                      <a:gd name="connsiteY4" fmla="*/ 0 h 67625"/>
                      <a:gd name="connsiteX5" fmla="*/ 11834 w 91033"/>
                      <a:gd name="connsiteY5" fmla="*/ 11769 h 67625"/>
                      <a:gd name="connsiteX6" fmla="*/ 42786 w 91033"/>
                      <a:gd name="connsiteY6" fmla="*/ 37389 h 67625"/>
                      <a:gd name="connsiteX7" fmla="*/ 76403 w 91033"/>
                      <a:gd name="connsiteY7" fmla="*/ 59497 h 67625"/>
                      <a:gd name="connsiteX8" fmla="*/ 91034 w 91033"/>
                      <a:gd name="connsiteY8" fmla="*/ 67625 h 6762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91033" h="67625">
                        <a:moveTo>
                          <a:pt x="91034" y="67625"/>
                        </a:moveTo>
                        <a:cubicBezTo>
                          <a:pt x="85542" y="66231"/>
                          <a:pt x="80284" y="64041"/>
                          <a:pt x="75428" y="61123"/>
                        </a:cubicBezTo>
                        <a:cubicBezTo>
                          <a:pt x="63415" y="54850"/>
                          <a:pt x="51895" y="47677"/>
                          <a:pt x="40965" y="39665"/>
                        </a:cubicBezTo>
                        <a:cubicBezTo>
                          <a:pt x="29950" y="31724"/>
                          <a:pt x="19677" y="22801"/>
                          <a:pt x="10274" y="13005"/>
                        </a:cubicBezTo>
                        <a:cubicBezTo>
                          <a:pt x="6152" y="9270"/>
                          <a:pt x="2679" y="4875"/>
                          <a:pt x="0" y="0"/>
                        </a:cubicBezTo>
                        <a:cubicBezTo>
                          <a:pt x="455" y="0"/>
                          <a:pt x="4356" y="4682"/>
                          <a:pt x="11834" y="11769"/>
                        </a:cubicBezTo>
                        <a:cubicBezTo>
                          <a:pt x="21578" y="20980"/>
                          <a:pt x="31917" y="29538"/>
                          <a:pt x="42786" y="37389"/>
                        </a:cubicBezTo>
                        <a:cubicBezTo>
                          <a:pt x="55791" y="46622"/>
                          <a:pt x="67495" y="54295"/>
                          <a:pt x="76403" y="59497"/>
                        </a:cubicBezTo>
                        <a:cubicBezTo>
                          <a:pt x="81431" y="61925"/>
                          <a:pt x="86316" y="64638"/>
                          <a:pt x="91034" y="67625"/>
                        </a:cubicBezTo>
                        <a:close/>
                      </a:path>
                    </a:pathLst>
                  </a:custGeom>
                  <a:solidFill>
                    <a:srgbClr val="E0E0E0"/>
                  </a:solidFill>
                  <a:ln w="650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/>
                  </a:p>
                </p:txBody>
              </p:sp>
              <p:sp>
                <p:nvSpPr>
                  <p:cNvPr id="100" name="Полилиния: фигура 99">
                    <a:extLst>
                      <a:ext uri="{FF2B5EF4-FFF2-40B4-BE49-F238E27FC236}">
                        <a16:creationId xmlns:a16="http://schemas.microsoft.com/office/drawing/2014/main" id="{815CCDA1-D827-BE0B-47F0-B30928C5279A}"/>
                      </a:ext>
                    </a:extLst>
                  </p:cNvPr>
                  <p:cNvSpPr/>
                  <p:nvPr/>
                </p:nvSpPr>
                <p:spPr>
                  <a:xfrm>
                    <a:off x="2530863" y="1997376"/>
                    <a:ext cx="78549" cy="53319"/>
                  </a:xfrm>
                  <a:custGeom>
                    <a:avLst/>
                    <a:gdLst>
                      <a:gd name="connsiteX0" fmla="*/ 78549 w 78549"/>
                      <a:gd name="connsiteY0" fmla="*/ 53320 h 53319"/>
                      <a:gd name="connsiteX1" fmla="*/ 36543 w 78549"/>
                      <a:gd name="connsiteY1" fmla="*/ 30626 h 53319"/>
                      <a:gd name="connsiteX2" fmla="*/ 9494 w 78549"/>
                      <a:gd name="connsiteY2" fmla="*/ 10339 h 53319"/>
                      <a:gd name="connsiteX3" fmla="*/ 0 w 78549"/>
                      <a:gd name="connsiteY3" fmla="*/ 0 h 53319"/>
                      <a:gd name="connsiteX4" fmla="*/ 10989 w 78549"/>
                      <a:gd name="connsiteY4" fmla="*/ 8518 h 53319"/>
                      <a:gd name="connsiteX5" fmla="*/ 38429 w 78549"/>
                      <a:gd name="connsiteY5" fmla="*/ 28025 h 53319"/>
                      <a:gd name="connsiteX6" fmla="*/ 66780 w 78549"/>
                      <a:gd name="connsiteY6" fmla="*/ 45907 h 53319"/>
                      <a:gd name="connsiteX7" fmla="*/ 78549 w 78549"/>
                      <a:gd name="connsiteY7" fmla="*/ 53320 h 533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78549" h="53319">
                        <a:moveTo>
                          <a:pt x="78549" y="53320"/>
                        </a:moveTo>
                        <a:cubicBezTo>
                          <a:pt x="63642" y="47565"/>
                          <a:pt x="49527" y="39940"/>
                          <a:pt x="36543" y="30626"/>
                        </a:cubicBezTo>
                        <a:cubicBezTo>
                          <a:pt x="27057" y="24513"/>
                          <a:pt x="18018" y="17734"/>
                          <a:pt x="9494" y="10339"/>
                        </a:cubicBezTo>
                        <a:cubicBezTo>
                          <a:pt x="5730" y="7495"/>
                          <a:pt x="2513" y="3992"/>
                          <a:pt x="0" y="0"/>
                        </a:cubicBezTo>
                        <a:cubicBezTo>
                          <a:pt x="3838" y="2606"/>
                          <a:pt x="7508" y="5451"/>
                          <a:pt x="10989" y="8518"/>
                        </a:cubicBezTo>
                        <a:cubicBezTo>
                          <a:pt x="17491" y="13785"/>
                          <a:pt x="27505" y="20613"/>
                          <a:pt x="38429" y="28025"/>
                        </a:cubicBezTo>
                        <a:cubicBezTo>
                          <a:pt x="49353" y="35438"/>
                          <a:pt x="59432" y="41420"/>
                          <a:pt x="66780" y="45907"/>
                        </a:cubicBezTo>
                        <a:cubicBezTo>
                          <a:pt x="70929" y="47999"/>
                          <a:pt x="74870" y="50482"/>
                          <a:pt x="78549" y="53320"/>
                        </a:cubicBezTo>
                        <a:close/>
                      </a:path>
                    </a:pathLst>
                  </a:custGeom>
                  <a:solidFill>
                    <a:srgbClr val="E0E0E0"/>
                  </a:solidFill>
                  <a:ln w="650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/>
                  </a:p>
                </p:txBody>
              </p:sp>
              <p:sp>
                <p:nvSpPr>
                  <p:cNvPr id="101" name="Полилиния: фигура 100">
                    <a:extLst>
                      <a:ext uri="{FF2B5EF4-FFF2-40B4-BE49-F238E27FC236}">
                        <a16:creationId xmlns:a16="http://schemas.microsoft.com/office/drawing/2014/main" id="{BE0C55E7-B6DE-3331-8BCF-26243BFF9BBA}"/>
                      </a:ext>
                    </a:extLst>
                  </p:cNvPr>
                  <p:cNvSpPr/>
                  <p:nvPr/>
                </p:nvSpPr>
                <p:spPr>
                  <a:xfrm>
                    <a:off x="2440935" y="1889394"/>
                    <a:ext cx="304132" cy="378546"/>
                  </a:xfrm>
                  <a:custGeom>
                    <a:avLst/>
                    <a:gdLst>
                      <a:gd name="connsiteX0" fmla="*/ 132584 w 304132"/>
                      <a:gd name="connsiteY0" fmla="*/ 39511 h 378546"/>
                      <a:gd name="connsiteX1" fmla="*/ 217830 w 304132"/>
                      <a:gd name="connsiteY1" fmla="*/ 497 h 378546"/>
                      <a:gd name="connsiteX2" fmla="*/ 260096 w 304132"/>
                      <a:gd name="connsiteY2" fmla="*/ 19289 h 378546"/>
                      <a:gd name="connsiteX3" fmla="*/ 304052 w 304132"/>
                      <a:gd name="connsiteY3" fmla="*/ 79436 h 378546"/>
                      <a:gd name="connsiteX4" fmla="*/ 286951 w 304132"/>
                      <a:gd name="connsiteY4" fmla="*/ 163967 h 378546"/>
                      <a:gd name="connsiteX5" fmla="*/ 210093 w 304132"/>
                      <a:gd name="connsiteY5" fmla="*/ 378546 h 378546"/>
                      <a:gd name="connsiteX6" fmla="*/ 0 w 304132"/>
                      <a:gd name="connsiteY6" fmla="*/ 279190 h 378546"/>
                      <a:gd name="connsiteX7" fmla="*/ 107875 w 304132"/>
                      <a:gd name="connsiteY7" fmla="*/ 73649 h 37854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304132" h="378546">
                        <a:moveTo>
                          <a:pt x="132584" y="39511"/>
                        </a:moveTo>
                        <a:cubicBezTo>
                          <a:pt x="151783" y="11964"/>
                          <a:pt x="184433" y="-2978"/>
                          <a:pt x="217830" y="497"/>
                        </a:cubicBezTo>
                        <a:cubicBezTo>
                          <a:pt x="233536" y="2193"/>
                          <a:pt x="248316" y="8764"/>
                          <a:pt x="260096" y="19289"/>
                        </a:cubicBezTo>
                        <a:cubicBezTo>
                          <a:pt x="277847" y="35610"/>
                          <a:pt x="302882" y="55312"/>
                          <a:pt x="304052" y="79436"/>
                        </a:cubicBezTo>
                        <a:cubicBezTo>
                          <a:pt x="305223" y="103560"/>
                          <a:pt x="293258" y="141014"/>
                          <a:pt x="286951" y="163967"/>
                        </a:cubicBezTo>
                        <a:cubicBezTo>
                          <a:pt x="267444" y="235038"/>
                          <a:pt x="238118" y="310271"/>
                          <a:pt x="210093" y="378546"/>
                        </a:cubicBezTo>
                        <a:lnTo>
                          <a:pt x="0" y="279190"/>
                        </a:lnTo>
                        <a:lnTo>
                          <a:pt x="107875" y="73649"/>
                        </a:lnTo>
                        <a:close/>
                      </a:path>
                    </a:pathLst>
                  </a:custGeom>
                  <a:solidFill>
                    <a:srgbClr val="407BFF"/>
                  </a:solidFill>
                  <a:ln w="650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/>
                  </a:p>
                </p:txBody>
              </p:sp>
              <p:sp>
                <p:nvSpPr>
                  <p:cNvPr id="102" name="Полилиния: фигура 101">
                    <a:extLst>
                      <a:ext uri="{FF2B5EF4-FFF2-40B4-BE49-F238E27FC236}">
                        <a16:creationId xmlns:a16="http://schemas.microsoft.com/office/drawing/2014/main" id="{BDAD064A-8E7A-B8C6-AD8A-87B79990CCDB}"/>
                      </a:ext>
                    </a:extLst>
                  </p:cNvPr>
                  <p:cNvSpPr/>
                  <p:nvPr/>
                </p:nvSpPr>
                <p:spPr>
                  <a:xfrm>
                    <a:off x="2440935" y="1889394"/>
                    <a:ext cx="304132" cy="378546"/>
                  </a:xfrm>
                  <a:custGeom>
                    <a:avLst/>
                    <a:gdLst>
                      <a:gd name="connsiteX0" fmla="*/ 132584 w 304132"/>
                      <a:gd name="connsiteY0" fmla="*/ 39511 h 378546"/>
                      <a:gd name="connsiteX1" fmla="*/ 217830 w 304132"/>
                      <a:gd name="connsiteY1" fmla="*/ 497 h 378546"/>
                      <a:gd name="connsiteX2" fmla="*/ 260096 w 304132"/>
                      <a:gd name="connsiteY2" fmla="*/ 19289 h 378546"/>
                      <a:gd name="connsiteX3" fmla="*/ 304052 w 304132"/>
                      <a:gd name="connsiteY3" fmla="*/ 79436 h 378546"/>
                      <a:gd name="connsiteX4" fmla="*/ 286951 w 304132"/>
                      <a:gd name="connsiteY4" fmla="*/ 163967 h 378546"/>
                      <a:gd name="connsiteX5" fmla="*/ 210093 w 304132"/>
                      <a:gd name="connsiteY5" fmla="*/ 378546 h 378546"/>
                      <a:gd name="connsiteX6" fmla="*/ 0 w 304132"/>
                      <a:gd name="connsiteY6" fmla="*/ 279190 h 378546"/>
                      <a:gd name="connsiteX7" fmla="*/ 88758 w 304132"/>
                      <a:gd name="connsiteY7" fmla="*/ 110127 h 378546"/>
                      <a:gd name="connsiteX8" fmla="*/ 131868 w 304132"/>
                      <a:gd name="connsiteY8" fmla="*/ 40291 h 37854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04132" h="378546">
                        <a:moveTo>
                          <a:pt x="132584" y="39511"/>
                        </a:moveTo>
                        <a:cubicBezTo>
                          <a:pt x="151783" y="11964"/>
                          <a:pt x="184433" y="-2978"/>
                          <a:pt x="217830" y="497"/>
                        </a:cubicBezTo>
                        <a:cubicBezTo>
                          <a:pt x="233536" y="2193"/>
                          <a:pt x="248316" y="8764"/>
                          <a:pt x="260096" y="19289"/>
                        </a:cubicBezTo>
                        <a:cubicBezTo>
                          <a:pt x="277847" y="35610"/>
                          <a:pt x="302882" y="55312"/>
                          <a:pt x="304052" y="79436"/>
                        </a:cubicBezTo>
                        <a:cubicBezTo>
                          <a:pt x="305223" y="103560"/>
                          <a:pt x="293258" y="141014"/>
                          <a:pt x="286951" y="163967"/>
                        </a:cubicBezTo>
                        <a:cubicBezTo>
                          <a:pt x="267444" y="235038"/>
                          <a:pt x="238118" y="310271"/>
                          <a:pt x="210093" y="378546"/>
                        </a:cubicBezTo>
                        <a:lnTo>
                          <a:pt x="0" y="279190"/>
                        </a:lnTo>
                        <a:lnTo>
                          <a:pt x="88758" y="110127"/>
                        </a:lnTo>
                        <a:cubicBezTo>
                          <a:pt x="101483" y="85872"/>
                          <a:pt x="115888" y="62537"/>
                          <a:pt x="131868" y="40291"/>
                        </a:cubicBezTo>
                        <a:close/>
                      </a:path>
                    </a:pathLst>
                  </a:custGeom>
                  <a:solidFill>
                    <a:srgbClr val="407BFF"/>
                  </a:solidFill>
                  <a:ln w="650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/>
                  </a:p>
                </p:txBody>
              </p:sp>
              <p:sp>
                <p:nvSpPr>
                  <p:cNvPr id="103" name="Полилиния: фигура 102">
                    <a:extLst>
                      <a:ext uri="{FF2B5EF4-FFF2-40B4-BE49-F238E27FC236}">
                        <a16:creationId xmlns:a16="http://schemas.microsoft.com/office/drawing/2014/main" id="{1EE0CDD2-F29E-BCB9-E32A-769AD8327A07}"/>
                      </a:ext>
                    </a:extLst>
                  </p:cNvPr>
                  <p:cNvSpPr/>
                  <p:nvPr/>
                </p:nvSpPr>
                <p:spPr>
                  <a:xfrm>
                    <a:off x="2466880" y="2114944"/>
                    <a:ext cx="116068" cy="95905"/>
                  </a:xfrm>
                  <a:custGeom>
                    <a:avLst/>
                    <a:gdLst>
                      <a:gd name="connsiteX0" fmla="*/ 116068 w 116068"/>
                      <a:gd name="connsiteY0" fmla="*/ 95905 h 95905"/>
                      <a:gd name="connsiteX1" fmla="*/ 98706 w 116068"/>
                      <a:gd name="connsiteY1" fmla="*/ 80560 h 95905"/>
                      <a:gd name="connsiteX2" fmla="*/ 81215 w 116068"/>
                      <a:gd name="connsiteY2" fmla="*/ 62548 h 95905"/>
                      <a:gd name="connsiteX3" fmla="*/ 62163 w 116068"/>
                      <a:gd name="connsiteY3" fmla="*/ 38229 h 95905"/>
                      <a:gd name="connsiteX4" fmla="*/ 43436 w 116068"/>
                      <a:gd name="connsiteY4" fmla="*/ 14690 h 95905"/>
                      <a:gd name="connsiteX5" fmla="*/ 22303 w 116068"/>
                      <a:gd name="connsiteY5" fmla="*/ 3116 h 95905"/>
                      <a:gd name="connsiteX6" fmla="*/ 0 w 116068"/>
                      <a:gd name="connsiteY6" fmla="*/ 4026 h 95905"/>
                      <a:gd name="connsiteX7" fmla="*/ 5657 w 116068"/>
                      <a:gd name="connsiteY7" fmla="*/ 1360 h 95905"/>
                      <a:gd name="connsiteX8" fmla="*/ 22823 w 116068"/>
                      <a:gd name="connsiteY8" fmla="*/ 840 h 95905"/>
                      <a:gd name="connsiteX9" fmla="*/ 45517 w 116068"/>
                      <a:gd name="connsiteY9" fmla="*/ 12349 h 95905"/>
                      <a:gd name="connsiteX10" fmla="*/ 65024 w 116068"/>
                      <a:gd name="connsiteY10" fmla="*/ 36408 h 95905"/>
                      <a:gd name="connsiteX11" fmla="*/ 83491 w 116068"/>
                      <a:gd name="connsiteY11" fmla="*/ 60467 h 95905"/>
                      <a:gd name="connsiteX12" fmla="*/ 100397 w 116068"/>
                      <a:gd name="connsiteY12" fmla="*/ 78869 h 95905"/>
                      <a:gd name="connsiteX13" fmla="*/ 111906 w 116068"/>
                      <a:gd name="connsiteY13" fmla="*/ 91224 h 95905"/>
                      <a:gd name="connsiteX14" fmla="*/ 116068 w 116068"/>
                      <a:gd name="connsiteY14" fmla="*/ 95905 h 9590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116068" h="95905">
                        <a:moveTo>
                          <a:pt x="116068" y="95905"/>
                        </a:moveTo>
                        <a:cubicBezTo>
                          <a:pt x="109803" y="91357"/>
                          <a:pt x="103990" y="86218"/>
                          <a:pt x="98706" y="80560"/>
                        </a:cubicBezTo>
                        <a:cubicBezTo>
                          <a:pt x="93570" y="75553"/>
                          <a:pt x="87587" y="69506"/>
                          <a:pt x="81215" y="62548"/>
                        </a:cubicBezTo>
                        <a:cubicBezTo>
                          <a:pt x="73989" y="55167"/>
                          <a:pt x="67600" y="47011"/>
                          <a:pt x="62163" y="38229"/>
                        </a:cubicBezTo>
                        <a:cubicBezTo>
                          <a:pt x="57056" y="29543"/>
                          <a:pt x="50752" y="21619"/>
                          <a:pt x="43436" y="14690"/>
                        </a:cubicBezTo>
                        <a:cubicBezTo>
                          <a:pt x="37447" y="9159"/>
                          <a:pt x="30189" y="5184"/>
                          <a:pt x="22303" y="3116"/>
                        </a:cubicBezTo>
                        <a:cubicBezTo>
                          <a:pt x="14917" y="1468"/>
                          <a:pt x="7227" y="1782"/>
                          <a:pt x="0" y="4026"/>
                        </a:cubicBezTo>
                        <a:cubicBezTo>
                          <a:pt x="1672" y="2740"/>
                          <a:pt x="3601" y="1831"/>
                          <a:pt x="5657" y="1360"/>
                        </a:cubicBezTo>
                        <a:cubicBezTo>
                          <a:pt x="11244" y="-256"/>
                          <a:pt x="17149" y="-435"/>
                          <a:pt x="22823" y="840"/>
                        </a:cubicBezTo>
                        <a:cubicBezTo>
                          <a:pt x="31261" y="2636"/>
                          <a:pt x="39083" y="6603"/>
                          <a:pt x="45517" y="12349"/>
                        </a:cubicBezTo>
                        <a:cubicBezTo>
                          <a:pt x="53183" y="19351"/>
                          <a:pt x="59759" y="27460"/>
                          <a:pt x="65024" y="36408"/>
                        </a:cubicBezTo>
                        <a:cubicBezTo>
                          <a:pt x="70348" y="45033"/>
                          <a:pt x="76536" y="53094"/>
                          <a:pt x="83491" y="60467"/>
                        </a:cubicBezTo>
                        <a:cubicBezTo>
                          <a:pt x="89993" y="67490"/>
                          <a:pt x="95520" y="73472"/>
                          <a:pt x="100397" y="78869"/>
                        </a:cubicBezTo>
                        <a:lnTo>
                          <a:pt x="111906" y="91224"/>
                        </a:lnTo>
                        <a:cubicBezTo>
                          <a:pt x="113507" y="92581"/>
                          <a:pt x="114908" y="94157"/>
                          <a:pt x="116068" y="95905"/>
                        </a:cubicBezTo>
                        <a:close/>
                      </a:path>
                    </a:pathLst>
                  </a:custGeom>
                  <a:solidFill>
                    <a:srgbClr val="E0E0E0"/>
                  </a:solidFill>
                  <a:ln w="650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/>
                  </a:p>
                </p:txBody>
              </p:sp>
              <p:sp>
                <p:nvSpPr>
                  <p:cNvPr id="104" name="Полилиния: фигура 103">
                    <a:extLst>
                      <a:ext uri="{FF2B5EF4-FFF2-40B4-BE49-F238E27FC236}">
                        <a16:creationId xmlns:a16="http://schemas.microsoft.com/office/drawing/2014/main" id="{1ED45B41-41D2-7E91-2CAE-6E0A9CD3EE3C}"/>
                      </a:ext>
                    </a:extLst>
                  </p:cNvPr>
                  <p:cNvSpPr/>
                  <p:nvPr/>
                </p:nvSpPr>
                <p:spPr>
                  <a:xfrm>
                    <a:off x="2507065" y="2045949"/>
                    <a:ext cx="91033" cy="67625"/>
                  </a:xfrm>
                  <a:custGeom>
                    <a:avLst/>
                    <a:gdLst>
                      <a:gd name="connsiteX0" fmla="*/ 91034 w 91033"/>
                      <a:gd name="connsiteY0" fmla="*/ 67625 h 67625"/>
                      <a:gd name="connsiteX1" fmla="*/ 75428 w 91033"/>
                      <a:gd name="connsiteY1" fmla="*/ 61123 h 67625"/>
                      <a:gd name="connsiteX2" fmla="*/ 40965 w 91033"/>
                      <a:gd name="connsiteY2" fmla="*/ 39665 h 67625"/>
                      <a:gd name="connsiteX3" fmla="*/ 10274 w 91033"/>
                      <a:gd name="connsiteY3" fmla="*/ 13005 h 67625"/>
                      <a:gd name="connsiteX4" fmla="*/ 0 w 91033"/>
                      <a:gd name="connsiteY4" fmla="*/ 0 h 67625"/>
                      <a:gd name="connsiteX5" fmla="*/ 11834 w 91033"/>
                      <a:gd name="connsiteY5" fmla="*/ 11769 h 67625"/>
                      <a:gd name="connsiteX6" fmla="*/ 42786 w 91033"/>
                      <a:gd name="connsiteY6" fmla="*/ 37389 h 67625"/>
                      <a:gd name="connsiteX7" fmla="*/ 76403 w 91033"/>
                      <a:gd name="connsiteY7" fmla="*/ 59497 h 67625"/>
                      <a:gd name="connsiteX8" fmla="*/ 91034 w 91033"/>
                      <a:gd name="connsiteY8" fmla="*/ 67625 h 6762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91033" h="67625">
                        <a:moveTo>
                          <a:pt x="91034" y="67625"/>
                        </a:moveTo>
                        <a:cubicBezTo>
                          <a:pt x="85542" y="66231"/>
                          <a:pt x="80284" y="64041"/>
                          <a:pt x="75428" y="61123"/>
                        </a:cubicBezTo>
                        <a:cubicBezTo>
                          <a:pt x="63415" y="54850"/>
                          <a:pt x="51895" y="47677"/>
                          <a:pt x="40965" y="39665"/>
                        </a:cubicBezTo>
                        <a:cubicBezTo>
                          <a:pt x="29950" y="31724"/>
                          <a:pt x="19677" y="22801"/>
                          <a:pt x="10274" y="13005"/>
                        </a:cubicBezTo>
                        <a:cubicBezTo>
                          <a:pt x="6152" y="9270"/>
                          <a:pt x="2679" y="4875"/>
                          <a:pt x="0" y="0"/>
                        </a:cubicBezTo>
                        <a:cubicBezTo>
                          <a:pt x="455" y="0"/>
                          <a:pt x="4356" y="4682"/>
                          <a:pt x="11834" y="11769"/>
                        </a:cubicBezTo>
                        <a:cubicBezTo>
                          <a:pt x="21578" y="20980"/>
                          <a:pt x="31917" y="29538"/>
                          <a:pt x="42786" y="37389"/>
                        </a:cubicBezTo>
                        <a:cubicBezTo>
                          <a:pt x="55791" y="46622"/>
                          <a:pt x="67495" y="54295"/>
                          <a:pt x="76403" y="59497"/>
                        </a:cubicBezTo>
                        <a:cubicBezTo>
                          <a:pt x="81431" y="61925"/>
                          <a:pt x="86316" y="64638"/>
                          <a:pt x="91034" y="67625"/>
                        </a:cubicBezTo>
                        <a:close/>
                      </a:path>
                    </a:pathLst>
                  </a:custGeom>
                  <a:solidFill>
                    <a:srgbClr val="E0E0E0"/>
                  </a:solidFill>
                  <a:ln w="650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/>
                  </a:p>
                </p:txBody>
              </p:sp>
              <p:sp>
                <p:nvSpPr>
                  <p:cNvPr id="105" name="Полилиния: фигура 104">
                    <a:extLst>
                      <a:ext uri="{FF2B5EF4-FFF2-40B4-BE49-F238E27FC236}">
                        <a16:creationId xmlns:a16="http://schemas.microsoft.com/office/drawing/2014/main" id="{ECC7DFD6-3D49-D667-E16E-133C83155D33}"/>
                      </a:ext>
                    </a:extLst>
                  </p:cNvPr>
                  <p:cNvSpPr/>
                  <p:nvPr/>
                </p:nvSpPr>
                <p:spPr>
                  <a:xfrm>
                    <a:off x="2530863" y="1997376"/>
                    <a:ext cx="78549" cy="53319"/>
                  </a:xfrm>
                  <a:custGeom>
                    <a:avLst/>
                    <a:gdLst>
                      <a:gd name="connsiteX0" fmla="*/ 78549 w 78549"/>
                      <a:gd name="connsiteY0" fmla="*/ 53320 h 53319"/>
                      <a:gd name="connsiteX1" fmla="*/ 36543 w 78549"/>
                      <a:gd name="connsiteY1" fmla="*/ 30626 h 53319"/>
                      <a:gd name="connsiteX2" fmla="*/ 9494 w 78549"/>
                      <a:gd name="connsiteY2" fmla="*/ 10339 h 53319"/>
                      <a:gd name="connsiteX3" fmla="*/ 0 w 78549"/>
                      <a:gd name="connsiteY3" fmla="*/ 0 h 53319"/>
                      <a:gd name="connsiteX4" fmla="*/ 10989 w 78549"/>
                      <a:gd name="connsiteY4" fmla="*/ 8518 h 53319"/>
                      <a:gd name="connsiteX5" fmla="*/ 38429 w 78549"/>
                      <a:gd name="connsiteY5" fmla="*/ 28025 h 53319"/>
                      <a:gd name="connsiteX6" fmla="*/ 66780 w 78549"/>
                      <a:gd name="connsiteY6" fmla="*/ 45907 h 53319"/>
                      <a:gd name="connsiteX7" fmla="*/ 78549 w 78549"/>
                      <a:gd name="connsiteY7" fmla="*/ 53320 h 533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78549" h="53319">
                        <a:moveTo>
                          <a:pt x="78549" y="53320"/>
                        </a:moveTo>
                        <a:cubicBezTo>
                          <a:pt x="63642" y="47565"/>
                          <a:pt x="49527" y="39940"/>
                          <a:pt x="36543" y="30626"/>
                        </a:cubicBezTo>
                        <a:cubicBezTo>
                          <a:pt x="27057" y="24513"/>
                          <a:pt x="18018" y="17734"/>
                          <a:pt x="9494" y="10339"/>
                        </a:cubicBezTo>
                        <a:cubicBezTo>
                          <a:pt x="5730" y="7495"/>
                          <a:pt x="2513" y="3992"/>
                          <a:pt x="0" y="0"/>
                        </a:cubicBezTo>
                        <a:cubicBezTo>
                          <a:pt x="3838" y="2606"/>
                          <a:pt x="7508" y="5451"/>
                          <a:pt x="10989" y="8518"/>
                        </a:cubicBezTo>
                        <a:cubicBezTo>
                          <a:pt x="17491" y="13785"/>
                          <a:pt x="27505" y="20613"/>
                          <a:pt x="38429" y="28025"/>
                        </a:cubicBezTo>
                        <a:cubicBezTo>
                          <a:pt x="49353" y="35438"/>
                          <a:pt x="59432" y="41420"/>
                          <a:pt x="66780" y="45907"/>
                        </a:cubicBezTo>
                        <a:cubicBezTo>
                          <a:pt x="70929" y="47999"/>
                          <a:pt x="74870" y="50482"/>
                          <a:pt x="78549" y="53320"/>
                        </a:cubicBezTo>
                        <a:close/>
                      </a:path>
                    </a:pathLst>
                  </a:custGeom>
                  <a:solidFill>
                    <a:srgbClr val="E0E0E0"/>
                  </a:solidFill>
                  <a:ln w="650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/>
                  </a:p>
                </p:txBody>
              </p:sp>
              <p:sp>
                <p:nvSpPr>
                  <p:cNvPr id="106" name="Полилиния: фигура 105">
                    <a:extLst>
                      <a:ext uri="{FF2B5EF4-FFF2-40B4-BE49-F238E27FC236}">
                        <a16:creationId xmlns:a16="http://schemas.microsoft.com/office/drawing/2014/main" id="{0A37DADE-5A2A-9908-CDB8-048CF34CCBA8}"/>
                      </a:ext>
                    </a:extLst>
                  </p:cNvPr>
                  <p:cNvSpPr/>
                  <p:nvPr/>
                </p:nvSpPr>
                <p:spPr>
                  <a:xfrm>
                    <a:off x="2579761" y="1814333"/>
                    <a:ext cx="415243" cy="786400"/>
                  </a:xfrm>
                  <a:custGeom>
                    <a:avLst/>
                    <a:gdLst>
                      <a:gd name="connsiteX0" fmla="*/ 0 w 415243"/>
                      <a:gd name="connsiteY0" fmla="*/ 86807 h 786400"/>
                      <a:gd name="connsiteX1" fmla="*/ 152416 w 415243"/>
                      <a:gd name="connsiteY1" fmla="*/ 0 h 786400"/>
                      <a:gd name="connsiteX2" fmla="*/ 271215 w 415243"/>
                      <a:gd name="connsiteY2" fmla="*/ 83751 h 786400"/>
                      <a:gd name="connsiteX3" fmla="*/ 370117 w 415243"/>
                      <a:gd name="connsiteY3" fmla="*/ 340791 h 786400"/>
                      <a:gd name="connsiteX4" fmla="*/ 415243 w 415243"/>
                      <a:gd name="connsiteY4" fmla="*/ 786400 h 786400"/>
                      <a:gd name="connsiteX5" fmla="*/ 23214 w 415243"/>
                      <a:gd name="connsiteY5" fmla="*/ 786400 h 786400"/>
                      <a:gd name="connsiteX6" fmla="*/ 23214 w 415243"/>
                      <a:gd name="connsiteY6" fmla="*/ 537879 h 7864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415243" h="786400">
                        <a:moveTo>
                          <a:pt x="0" y="86807"/>
                        </a:moveTo>
                        <a:lnTo>
                          <a:pt x="152416" y="0"/>
                        </a:lnTo>
                        <a:cubicBezTo>
                          <a:pt x="152416" y="0"/>
                          <a:pt x="225243" y="29781"/>
                          <a:pt x="271215" y="83751"/>
                        </a:cubicBezTo>
                        <a:cubicBezTo>
                          <a:pt x="331753" y="154887"/>
                          <a:pt x="360168" y="252813"/>
                          <a:pt x="370117" y="340791"/>
                        </a:cubicBezTo>
                        <a:cubicBezTo>
                          <a:pt x="378570" y="415959"/>
                          <a:pt x="415243" y="786400"/>
                          <a:pt x="415243" y="786400"/>
                        </a:cubicBezTo>
                        <a:lnTo>
                          <a:pt x="23214" y="786400"/>
                        </a:lnTo>
                        <a:lnTo>
                          <a:pt x="23214" y="537879"/>
                        </a:lnTo>
                        <a:close/>
                      </a:path>
                    </a:pathLst>
                  </a:custGeom>
                  <a:solidFill>
                    <a:srgbClr val="407BFF"/>
                  </a:solidFill>
                  <a:ln w="650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/>
                  </a:p>
                </p:txBody>
              </p:sp>
              <p:sp>
                <p:nvSpPr>
                  <p:cNvPr id="107" name="Полилиния: фигура 106">
                    <a:extLst>
                      <a:ext uri="{FF2B5EF4-FFF2-40B4-BE49-F238E27FC236}">
                        <a16:creationId xmlns:a16="http://schemas.microsoft.com/office/drawing/2014/main" id="{E627FFBE-9694-B17B-640C-24722ED6DE8A}"/>
                      </a:ext>
                    </a:extLst>
                  </p:cNvPr>
                  <p:cNvSpPr/>
                  <p:nvPr/>
                </p:nvSpPr>
                <p:spPr>
                  <a:xfrm>
                    <a:off x="2602520" y="2146996"/>
                    <a:ext cx="193446" cy="306138"/>
                  </a:xfrm>
                  <a:custGeom>
                    <a:avLst/>
                    <a:gdLst>
                      <a:gd name="connsiteX0" fmla="*/ 0 w 193446"/>
                      <a:gd name="connsiteY0" fmla="*/ 301061 h 306138"/>
                      <a:gd name="connsiteX1" fmla="*/ 66194 w 193446"/>
                      <a:gd name="connsiteY1" fmla="*/ 289877 h 306138"/>
                      <a:gd name="connsiteX2" fmla="*/ 102413 w 193446"/>
                      <a:gd name="connsiteY2" fmla="*/ 229925 h 306138"/>
                      <a:gd name="connsiteX3" fmla="*/ 124586 w 193446"/>
                      <a:gd name="connsiteY3" fmla="*/ 170688 h 306138"/>
                      <a:gd name="connsiteX4" fmla="*/ 156448 w 193446"/>
                      <a:gd name="connsiteY4" fmla="*/ 135445 h 306138"/>
                      <a:gd name="connsiteX5" fmla="*/ 193446 w 193446"/>
                      <a:gd name="connsiteY5" fmla="*/ 0 h 306138"/>
                      <a:gd name="connsiteX6" fmla="*/ 156188 w 193446"/>
                      <a:gd name="connsiteY6" fmla="*/ 81475 h 306138"/>
                      <a:gd name="connsiteX7" fmla="*/ 141687 w 193446"/>
                      <a:gd name="connsiteY7" fmla="*/ 116133 h 306138"/>
                      <a:gd name="connsiteX8" fmla="*/ 111906 w 193446"/>
                      <a:gd name="connsiteY8" fmla="*/ 101763 h 306138"/>
                      <a:gd name="connsiteX9" fmla="*/ 1366 w 193446"/>
                      <a:gd name="connsiteY9" fmla="*/ 286496 h 30613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93446" h="306138">
                        <a:moveTo>
                          <a:pt x="0" y="301061"/>
                        </a:moveTo>
                        <a:cubicBezTo>
                          <a:pt x="21263" y="311465"/>
                          <a:pt x="47988" y="304963"/>
                          <a:pt x="66194" y="289877"/>
                        </a:cubicBezTo>
                        <a:cubicBezTo>
                          <a:pt x="84401" y="274792"/>
                          <a:pt x="95325" y="252488"/>
                          <a:pt x="102413" y="229925"/>
                        </a:cubicBezTo>
                        <a:cubicBezTo>
                          <a:pt x="108915" y="209702"/>
                          <a:pt x="112687" y="188179"/>
                          <a:pt x="124586" y="170688"/>
                        </a:cubicBezTo>
                        <a:cubicBezTo>
                          <a:pt x="133494" y="157683"/>
                          <a:pt x="146239" y="147605"/>
                          <a:pt x="156448" y="135445"/>
                        </a:cubicBezTo>
                        <a:cubicBezTo>
                          <a:pt x="187074" y="98902"/>
                          <a:pt x="190910" y="47598"/>
                          <a:pt x="193446" y="0"/>
                        </a:cubicBezTo>
                        <a:cubicBezTo>
                          <a:pt x="178475" y="25918"/>
                          <a:pt x="166000" y="53198"/>
                          <a:pt x="156188" y="81475"/>
                        </a:cubicBezTo>
                        <a:cubicBezTo>
                          <a:pt x="152221" y="92919"/>
                          <a:pt x="141687" y="116133"/>
                          <a:pt x="141687" y="116133"/>
                        </a:cubicBezTo>
                        <a:lnTo>
                          <a:pt x="111906" y="101763"/>
                        </a:lnTo>
                        <a:cubicBezTo>
                          <a:pt x="74583" y="166331"/>
                          <a:pt x="38559" y="221992"/>
                          <a:pt x="1366" y="286496"/>
                        </a:cubicBezTo>
                      </a:path>
                    </a:pathLst>
                  </a:custGeom>
                  <a:solidFill>
                    <a:srgbClr val="407BFF"/>
                  </a:solidFill>
                  <a:ln w="650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/>
                  </a:p>
                </p:txBody>
              </p:sp>
              <p:sp>
                <p:nvSpPr>
                  <p:cNvPr id="108" name="Полилиния: фигура 107">
                    <a:extLst>
                      <a:ext uri="{FF2B5EF4-FFF2-40B4-BE49-F238E27FC236}">
                        <a16:creationId xmlns:a16="http://schemas.microsoft.com/office/drawing/2014/main" id="{1BDA4AA1-DCE0-97A0-565F-E844D13F922E}"/>
                      </a:ext>
                    </a:extLst>
                  </p:cNvPr>
                  <p:cNvSpPr/>
                  <p:nvPr/>
                </p:nvSpPr>
                <p:spPr>
                  <a:xfrm>
                    <a:off x="2759423" y="2202055"/>
                    <a:ext cx="194552" cy="41918"/>
                  </a:xfrm>
                  <a:custGeom>
                    <a:avLst/>
                    <a:gdLst>
                      <a:gd name="connsiteX0" fmla="*/ 194552 w 194552"/>
                      <a:gd name="connsiteY0" fmla="*/ 1902 h 41918"/>
                      <a:gd name="connsiteX1" fmla="*/ 186294 w 194552"/>
                      <a:gd name="connsiteY1" fmla="*/ 1577 h 41918"/>
                      <a:gd name="connsiteX2" fmla="*/ 164771 w 194552"/>
                      <a:gd name="connsiteY2" fmla="*/ 7104 h 41918"/>
                      <a:gd name="connsiteX3" fmla="*/ 136486 w 194552"/>
                      <a:gd name="connsiteY3" fmla="*/ 25051 h 41918"/>
                      <a:gd name="connsiteX4" fmla="*/ 98317 w 194552"/>
                      <a:gd name="connsiteY4" fmla="*/ 41892 h 41918"/>
                      <a:gd name="connsiteX5" fmla="*/ 57677 w 194552"/>
                      <a:gd name="connsiteY5" fmla="*/ 32268 h 41918"/>
                      <a:gd name="connsiteX6" fmla="*/ 27440 w 194552"/>
                      <a:gd name="connsiteY6" fmla="*/ 17183 h 41918"/>
                      <a:gd name="connsiteX7" fmla="*/ 7218 w 194552"/>
                      <a:gd name="connsiteY7" fmla="*/ 6454 h 41918"/>
                      <a:gd name="connsiteX8" fmla="*/ 0 w 194552"/>
                      <a:gd name="connsiteY8" fmla="*/ 2162 h 41918"/>
                      <a:gd name="connsiteX9" fmla="*/ 7803 w 194552"/>
                      <a:gd name="connsiteY9" fmla="*/ 5218 h 41918"/>
                      <a:gd name="connsiteX10" fmla="*/ 28481 w 194552"/>
                      <a:gd name="connsiteY10" fmla="*/ 14777 h 41918"/>
                      <a:gd name="connsiteX11" fmla="*/ 58977 w 194552"/>
                      <a:gd name="connsiteY11" fmla="*/ 29212 h 41918"/>
                      <a:gd name="connsiteX12" fmla="*/ 97991 w 194552"/>
                      <a:gd name="connsiteY12" fmla="*/ 38251 h 41918"/>
                      <a:gd name="connsiteX13" fmla="*/ 134730 w 194552"/>
                      <a:gd name="connsiteY13" fmla="*/ 22255 h 41918"/>
                      <a:gd name="connsiteX14" fmla="*/ 163795 w 194552"/>
                      <a:gd name="connsiteY14" fmla="*/ 4633 h 41918"/>
                      <a:gd name="connsiteX15" fmla="*/ 186294 w 194552"/>
                      <a:gd name="connsiteY15" fmla="*/ 16 h 41918"/>
                      <a:gd name="connsiteX16" fmla="*/ 192471 w 194552"/>
                      <a:gd name="connsiteY16" fmla="*/ 927 h 41918"/>
                      <a:gd name="connsiteX17" fmla="*/ 194552 w 194552"/>
                      <a:gd name="connsiteY17" fmla="*/ 1902 h 4191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</a:cxnLst>
                    <a:rect l="l" t="t" r="r" b="b"/>
                    <a:pathLst>
                      <a:path w="194552" h="41918">
                        <a:moveTo>
                          <a:pt x="194552" y="1902"/>
                        </a:moveTo>
                        <a:cubicBezTo>
                          <a:pt x="194552" y="1902"/>
                          <a:pt x="191561" y="1512"/>
                          <a:pt x="186294" y="1577"/>
                        </a:cubicBezTo>
                        <a:cubicBezTo>
                          <a:pt x="178808" y="1870"/>
                          <a:pt x="171471" y="3754"/>
                          <a:pt x="164771" y="7104"/>
                        </a:cubicBezTo>
                        <a:cubicBezTo>
                          <a:pt x="154786" y="12160"/>
                          <a:pt x="145313" y="18171"/>
                          <a:pt x="136486" y="25051"/>
                        </a:cubicBezTo>
                        <a:cubicBezTo>
                          <a:pt x="125485" y="33956"/>
                          <a:pt x="112310" y="39769"/>
                          <a:pt x="98317" y="41892"/>
                        </a:cubicBezTo>
                        <a:cubicBezTo>
                          <a:pt x="84166" y="42252"/>
                          <a:pt x="70164" y="38936"/>
                          <a:pt x="57677" y="32268"/>
                        </a:cubicBezTo>
                        <a:cubicBezTo>
                          <a:pt x="46167" y="26806"/>
                          <a:pt x="36023" y="21540"/>
                          <a:pt x="27440" y="17183"/>
                        </a:cubicBezTo>
                        <a:lnTo>
                          <a:pt x="7218" y="6454"/>
                        </a:lnTo>
                        <a:cubicBezTo>
                          <a:pt x="4676" y="5265"/>
                          <a:pt x="2258" y="3828"/>
                          <a:pt x="0" y="2162"/>
                        </a:cubicBezTo>
                        <a:cubicBezTo>
                          <a:pt x="2690" y="2935"/>
                          <a:pt x="5303" y="3959"/>
                          <a:pt x="7803" y="5218"/>
                        </a:cubicBezTo>
                        <a:lnTo>
                          <a:pt x="28481" y="14777"/>
                        </a:lnTo>
                        <a:lnTo>
                          <a:pt x="58977" y="29212"/>
                        </a:lnTo>
                        <a:cubicBezTo>
                          <a:pt x="71006" y="35480"/>
                          <a:pt x="84431" y="38589"/>
                          <a:pt x="97991" y="38251"/>
                        </a:cubicBezTo>
                        <a:cubicBezTo>
                          <a:pt x="111414" y="36184"/>
                          <a:pt x="124072" y="30673"/>
                          <a:pt x="134730" y="22255"/>
                        </a:cubicBezTo>
                        <a:cubicBezTo>
                          <a:pt x="143762" y="15360"/>
                          <a:pt x="153506" y="9452"/>
                          <a:pt x="163795" y="4633"/>
                        </a:cubicBezTo>
                        <a:cubicBezTo>
                          <a:pt x="170845" y="1399"/>
                          <a:pt x="178541" y="-181"/>
                          <a:pt x="186294" y="16"/>
                        </a:cubicBezTo>
                        <a:cubicBezTo>
                          <a:pt x="188381" y="87"/>
                          <a:pt x="190453" y="393"/>
                          <a:pt x="192471" y="927"/>
                        </a:cubicBezTo>
                        <a:cubicBezTo>
                          <a:pt x="193209" y="1147"/>
                          <a:pt x="193911" y="1475"/>
                          <a:pt x="194552" y="1902"/>
                        </a:cubicBezTo>
                        <a:close/>
                      </a:path>
                    </a:pathLst>
                  </a:custGeom>
                  <a:solidFill>
                    <a:srgbClr val="E0E0E0"/>
                  </a:solidFill>
                  <a:ln w="650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/>
                  </a:p>
                </p:txBody>
              </p:sp>
              <p:sp>
                <p:nvSpPr>
                  <p:cNvPr id="109" name="Полилиния: фигура 108">
                    <a:extLst>
                      <a:ext uri="{FF2B5EF4-FFF2-40B4-BE49-F238E27FC236}">
                        <a16:creationId xmlns:a16="http://schemas.microsoft.com/office/drawing/2014/main" id="{305A7E8A-3614-DE1A-08C1-39020F15BD00}"/>
                      </a:ext>
                    </a:extLst>
                  </p:cNvPr>
                  <p:cNvSpPr/>
                  <p:nvPr/>
                </p:nvSpPr>
                <p:spPr>
                  <a:xfrm>
                    <a:off x="2667215" y="2332634"/>
                    <a:ext cx="302559" cy="32105"/>
                  </a:xfrm>
                  <a:custGeom>
                    <a:avLst/>
                    <a:gdLst>
                      <a:gd name="connsiteX0" fmla="*/ 302560 w 302559"/>
                      <a:gd name="connsiteY0" fmla="*/ 22569 h 32105"/>
                      <a:gd name="connsiteX1" fmla="*/ 291961 w 302559"/>
                      <a:gd name="connsiteY1" fmla="*/ 16066 h 32105"/>
                      <a:gd name="connsiteX2" fmla="*/ 260099 w 302559"/>
                      <a:gd name="connsiteY2" fmla="*/ 6768 h 32105"/>
                      <a:gd name="connsiteX3" fmla="*/ 210876 w 302559"/>
                      <a:gd name="connsiteY3" fmla="*/ 10474 h 32105"/>
                      <a:gd name="connsiteX4" fmla="*/ 151639 w 302559"/>
                      <a:gd name="connsiteY4" fmla="*/ 26405 h 32105"/>
                      <a:gd name="connsiteX5" fmla="*/ 41098 w 302559"/>
                      <a:gd name="connsiteY5" fmla="*/ 21138 h 32105"/>
                      <a:gd name="connsiteX6" fmla="*/ 10342 w 302559"/>
                      <a:gd name="connsiteY6" fmla="*/ 6898 h 32105"/>
                      <a:gd name="connsiteX7" fmla="*/ 2604 w 302559"/>
                      <a:gd name="connsiteY7" fmla="*/ 1956 h 32105"/>
                      <a:gd name="connsiteX8" fmla="*/ 3 w 302559"/>
                      <a:gd name="connsiteY8" fmla="*/ 5 h 32105"/>
                      <a:gd name="connsiteX9" fmla="*/ 10992 w 302559"/>
                      <a:gd name="connsiteY9" fmla="*/ 5728 h 32105"/>
                      <a:gd name="connsiteX10" fmla="*/ 41879 w 302559"/>
                      <a:gd name="connsiteY10" fmla="*/ 18732 h 32105"/>
                      <a:gd name="connsiteX11" fmla="*/ 90582 w 302559"/>
                      <a:gd name="connsiteY11" fmla="*/ 28291 h 32105"/>
                      <a:gd name="connsiteX12" fmla="*/ 150924 w 302559"/>
                      <a:gd name="connsiteY12" fmla="*/ 22959 h 32105"/>
                      <a:gd name="connsiteX13" fmla="*/ 210226 w 302559"/>
                      <a:gd name="connsiteY13" fmla="*/ 7288 h 32105"/>
                      <a:gd name="connsiteX14" fmla="*/ 260489 w 302559"/>
                      <a:gd name="connsiteY14" fmla="*/ 4232 h 32105"/>
                      <a:gd name="connsiteX15" fmla="*/ 293001 w 302559"/>
                      <a:gd name="connsiteY15" fmla="*/ 14766 h 32105"/>
                      <a:gd name="connsiteX16" fmla="*/ 300609 w 302559"/>
                      <a:gd name="connsiteY16" fmla="*/ 20098 h 32105"/>
                      <a:gd name="connsiteX17" fmla="*/ 302560 w 302559"/>
                      <a:gd name="connsiteY17" fmla="*/ 22569 h 3210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</a:cxnLst>
                    <a:rect l="l" t="t" r="r" b="b"/>
                    <a:pathLst>
                      <a:path w="302559" h="32105">
                        <a:moveTo>
                          <a:pt x="302560" y="22569"/>
                        </a:moveTo>
                        <a:cubicBezTo>
                          <a:pt x="302560" y="22569"/>
                          <a:pt x="298918" y="19903"/>
                          <a:pt x="291961" y="16066"/>
                        </a:cubicBezTo>
                        <a:cubicBezTo>
                          <a:pt x="282038" y="10945"/>
                          <a:pt x="271220" y="7788"/>
                          <a:pt x="260099" y="6768"/>
                        </a:cubicBezTo>
                        <a:cubicBezTo>
                          <a:pt x="243600" y="5195"/>
                          <a:pt x="226953" y="6449"/>
                          <a:pt x="210876" y="10474"/>
                        </a:cubicBezTo>
                        <a:cubicBezTo>
                          <a:pt x="192539" y="14506"/>
                          <a:pt x="172902" y="21268"/>
                          <a:pt x="151639" y="26405"/>
                        </a:cubicBezTo>
                        <a:cubicBezTo>
                          <a:pt x="115071" y="35509"/>
                          <a:pt x="76635" y="33678"/>
                          <a:pt x="41098" y="21138"/>
                        </a:cubicBezTo>
                        <a:cubicBezTo>
                          <a:pt x="30401" y="17419"/>
                          <a:pt x="20099" y="12649"/>
                          <a:pt x="10342" y="6898"/>
                        </a:cubicBezTo>
                        <a:cubicBezTo>
                          <a:pt x="6896" y="4947"/>
                          <a:pt x="4360" y="3127"/>
                          <a:pt x="2604" y="1956"/>
                        </a:cubicBezTo>
                        <a:cubicBezTo>
                          <a:pt x="849" y="786"/>
                          <a:pt x="-62" y="136"/>
                          <a:pt x="3" y="5"/>
                        </a:cubicBezTo>
                        <a:cubicBezTo>
                          <a:pt x="68" y="-125"/>
                          <a:pt x="3970" y="2086"/>
                          <a:pt x="10992" y="5728"/>
                        </a:cubicBezTo>
                        <a:cubicBezTo>
                          <a:pt x="20889" y="10954"/>
                          <a:pt x="31224" y="15305"/>
                          <a:pt x="41879" y="18732"/>
                        </a:cubicBezTo>
                        <a:cubicBezTo>
                          <a:pt x="57650" y="23941"/>
                          <a:pt x="74012" y="27152"/>
                          <a:pt x="90582" y="28291"/>
                        </a:cubicBezTo>
                        <a:cubicBezTo>
                          <a:pt x="110851" y="29684"/>
                          <a:pt x="131213" y="27885"/>
                          <a:pt x="150924" y="22959"/>
                        </a:cubicBezTo>
                        <a:cubicBezTo>
                          <a:pt x="171992" y="17952"/>
                          <a:pt x="191694" y="11190"/>
                          <a:pt x="210226" y="7288"/>
                        </a:cubicBezTo>
                        <a:cubicBezTo>
                          <a:pt x="226679" y="3379"/>
                          <a:pt x="243684" y="2345"/>
                          <a:pt x="260489" y="4232"/>
                        </a:cubicBezTo>
                        <a:cubicBezTo>
                          <a:pt x="271931" y="5493"/>
                          <a:pt x="282994" y="9078"/>
                          <a:pt x="293001" y="14766"/>
                        </a:cubicBezTo>
                        <a:cubicBezTo>
                          <a:pt x="295683" y="16325"/>
                          <a:pt x="298228" y="18109"/>
                          <a:pt x="300609" y="20098"/>
                        </a:cubicBezTo>
                        <a:cubicBezTo>
                          <a:pt x="301341" y="20853"/>
                          <a:pt x="301995" y="21681"/>
                          <a:pt x="302560" y="22569"/>
                        </a:cubicBezTo>
                        <a:close/>
                      </a:path>
                    </a:pathLst>
                  </a:custGeom>
                  <a:solidFill>
                    <a:srgbClr val="E0E0E0"/>
                  </a:solidFill>
                  <a:ln w="650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/>
                  </a:p>
                </p:txBody>
              </p:sp>
              <p:sp>
                <p:nvSpPr>
                  <p:cNvPr id="110" name="Полилиния: фигура 109">
                    <a:extLst>
                      <a:ext uri="{FF2B5EF4-FFF2-40B4-BE49-F238E27FC236}">
                        <a16:creationId xmlns:a16="http://schemas.microsoft.com/office/drawing/2014/main" id="{611C86C9-BB91-F698-F0DB-28E5E4B79552}"/>
                      </a:ext>
                    </a:extLst>
                  </p:cNvPr>
                  <p:cNvSpPr/>
                  <p:nvPr/>
                </p:nvSpPr>
                <p:spPr>
                  <a:xfrm>
                    <a:off x="2603040" y="2456264"/>
                    <a:ext cx="379220" cy="31915"/>
                  </a:xfrm>
                  <a:custGeom>
                    <a:avLst/>
                    <a:gdLst>
                      <a:gd name="connsiteX0" fmla="*/ 0 w 379220"/>
                      <a:gd name="connsiteY0" fmla="*/ 12341 h 31915"/>
                      <a:gd name="connsiteX1" fmla="*/ 3186 w 379220"/>
                      <a:gd name="connsiteY1" fmla="*/ 9870 h 31915"/>
                      <a:gd name="connsiteX2" fmla="*/ 7478 w 379220"/>
                      <a:gd name="connsiteY2" fmla="*/ 7659 h 31915"/>
                      <a:gd name="connsiteX3" fmla="*/ 13980 w 379220"/>
                      <a:gd name="connsiteY3" fmla="*/ 5968 h 31915"/>
                      <a:gd name="connsiteX4" fmla="*/ 54815 w 379220"/>
                      <a:gd name="connsiteY4" fmla="*/ 14422 h 31915"/>
                      <a:gd name="connsiteX5" fmla="*/ 81800 w 379220"/>
                      <a:gd name="connsiteY5" fmla="*/ 23980 h 31915"/>
                      <a:gd name="connsiteX6" fmla="*/ 114312 w 379220"/>
                      <a:gd name="connsiteY6" fmla="*/ 28727 h 31915"/>
                      <a:gd name="connsiteX7" fmla="*/ 188960 w 379220"/>
                      <a:gd name="connsiteY7" fmla="*/ 20209 h 31915"/>
                      <a:gd name="connsiteX8" fmla="*/ 263087 w 379220"/>
                      <a:gd name="connsiteY8" fmla="*/ 3953 h 31915"/>
                      <a:gd name="connsiteX9" fmla="*/ 325055 w 379220"/>
                      <a:gd name="connsiteY9" fmla="*/ 702 h 31915"/>
                      <a:gd name="connsiteX10" fmla="*/ 365695 w 379220"/>
                      <a:gd name="connsiteY10" fmla="*/ 10780 h 31915"/>
                      <a:gd name="connsiteX11" fmla="*/ 375839 w 379220"/>
                      <a:gd name="connsiteY11" fmla="*/ 15852 h 31915"/>
                      <a:gd name="connsiteX12" fmla="*/ 379220 w 379220"/>
                      <a:gd name="connsiteY12" fmla="*/ 17998 h 31915"/>
                      <a:gd name="connsiteX13" fmla="*/ 375514 w 379220"/>
                      <a:gd name="connsiteY13" fmla="*/ 16437 h 31915"/>
                      <a:gd name="connsiteX14" fmla="*/ 365175 w 379220"/>
                      <a:gd name="connsiteY14" fmla="*/ 11951 h 31915"/>
                      <a:gd name="connsiteX15" fmla="*/ 324860 w 379220"/>
                      <a:gd name="connsiteY15" fmla="*/ 3042 h 31915"/>
                      <a:gd name="connsiteX16" fmla="*/ 263607 w 379220"/>
                      <a:gd name="connsiteY16" fmla="*/ 7009 h 31915"/>
                      <a:gd name="connsiteX17" fmla="*/ 189675 w 379220"/>
                      <a:gd name="connsiteY17" fmla="*/ 23525 h 31915"/>
                      <a:gd name="connsiteX18" fmla="*/ 113922 w 379220"/>
                      <a:gd name="connsiteY18" fmla="*/ 31848 h 31915"/>
                      <a:gd name="connsiteX19" fmla="*/ 53840 w 379220"/>
                      <a:gd name="connsiteY19" fmla="*/ 16632 h 31915"/>
                      <a:gd name="connsiteX20" fmla="*/ 14110 w 379220"/>
                      <a:gd name="connsiteY20" fmla="*/ 7269 h 31915"/>
                      <a:gd name="connsiteX21" fmla="*/ 0 w 379220"/>
                      <a:gd name="connsiteY21" fmla="*/ 12341 h 3191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</a:cxnLst>
                    <a:rect l="l" t="t" r="r" b="b"/>
                    <a:pathLst>
                      <a:path w="379220" h="31915">
                        <a:moveTo>
                          <a:pt x="0" y="12341"/>
                        </a:moveTo>
                        <a:cubicBezTo>
                          <a:pt x="948" y="11379"/>
                          <a:pt x="2019" y="10549"/>
                          <a:pt x="3186" y="9870"/>
                        </a:cubicBezTo>
                        <a:cubicBezTo>
                          <a:pt x="4291" y="9155"/>
                          <a:pt x="5787" y="8569"/>
                          <a:pt x="7478" y="7659"/>
                        </a:cubicBezTo>
                        <a:cubicBezTo>
                          <a:pt x="9598" y="6930"/>
                          <a:pt x="11772" y="6364"/>
                          <a:pt x="13980" y="5968"/>
                        </a:cubicBezTo>
                        <a:cubicBezTo>
                          <a:pt x="24059" y="4018"/>
                          <a:pt x="38624" y="7594"/>
                          <a:pt x="54815" y="14422"/>
                        </a:cubicBezTo>
                        <a:cubicBezTo>
                          <a:pt x="63605" y="18160"/>
                          <a:pt x="72617" y="21353"/>
                          <a:pt x="81800" y="23980"/>
                        </a:cubicBezTo>
                        <a:cubicBezTo>
                          <a:pt x="92419" y="26806"/>
                          <a:pt x="103329" y="28399"/>
                          <a:pt x="114312" y="28727"/>
                        </a:cubicBezTo>
                        <a:cubicBezTo>
                          <a:pt x="139456" y="29069"/>
                          <a:pt x="164540" y="26207"/>
                          <a:pt x="188960" y="20209"/>
                        </a:cubicBezTo>
                        <a:cubicBezTo>
                          <a:pt x="214969" y="14487"/>
                          <a:pt x="239938" y="7659"/>
                          <a:pt x="263087" y="3953"/>
                        </a:cubicBezTo>
                        <a:cubicBezTo>
                          <a:pt x="283518" y="214"/>
                          <a:pt x="304345" y="-879"/>
                          <a:pt x="325055" y="702"/>
                        </a:cubicBezTo>
                        <a:cubicBezTo>
                          <a:pt x="339050" y="1885"/>
                          <a:pt x="352768" y="5287"/>
                          <a:pt x="365695" y="10780"/>
                        </a:cubicBezTo>
                        <a:cubicBezTo>
                          <a:pt x="369204" y="12202"/>
                          <a:pt x="372596" y="13898"/>
                          <a:pt x="375839" y="15852"/>
                        </a:cubicBezTo>
                        <a:cubicBezTo>
                          <a:pt x="377054" y="16417"/>
                          <a:pt x="378191" y="17139"/>
                          <a:pt x="379220" y="17998"/>
                        </a:cubicBezTo>
                        <a:cubicBezTo>
                          <a:pt x="377938" y="17595"/>
                          <a:pt x="376697" y="17073"/>
                          <a:pt x="375514" y="16437"/>
                        </a:cubicBezTo>
                        <a:cubicBezTo>
                          <a:pt x="372145" y="14769"/>
                          <a:pt x="368694" y="13272"/>
                          <a:pt x="365175" y="11951"/>
                        </a:cubicBezTo>
                        <a:cubicBezTo>
                          <a:pt x="352237" y="7052"/>
                          <a:pt x="338657" y="4051"/>
                          <a:pt x="324860" y="3042"/>
                        </a:cubicBezTo>
                        <a:cubicBezTo>
                          <a:pt x="304357" y="1867"/>
                          <a:pt x="283787" y="3199"/>
                          <a:pt x="263607" y="7009"/>
                        </a:cubicBezTo>
                        <a:cubicBezTo>
                          <a:pt x="240654" y="10845"/>
                          <a:pt x="216010" y="17803"/>
                          <a:pt x="189675" y="23525"/>
                        </a:cubicBezTo>
                        <a:cubicBezTo>
                          <a:pt x="164896" y="29596"/>
                          <a:pt x="139428" y="32395"/>
                          <a:pt x="113922" y="31848"/>
                        </a:cubicBezTo>
                        <a:cubicBezTo>
                          <a:pt x="93079" y="30844"/>
                          <a:pt x="72648" y="25670"/>
                          <a:pt x="53840" y="16632"/>
                        </a:cubicBezTo>
                        <a:cubicBezTo>
                          <a:pt x="37779" y="9610"/>
                          <a:pt x="23799" y="5838"/>
                          <a:pt x="14110" y="7269"/>
                        </a:cubicBezTo>
                        <a:cubicBezTo>
                          <a:pt x="9109" y="7975"/>
                          <a:pt x="4306" y="9701"/>
                          <a:pt x="0" y="12341"/>
                        </a:cubicBezTo>
                        <a:close/>
                      </a:path>
                    </a:pathLst>
                  </a:custGeom>
                  <a:solidFill>
                    <a:srgbClr val="E0E0E0"/>
                  </a:solidFill>
                  <a:ln w="650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/>
                  </a:p>
                </p:txBody>
              </p:sp>
              <p:sp>
                <p:nvSpPr>
                  <p:cNvPr id="111" name="Полилиния: фигура 110">
                    <a:extLst>
                      <a:ext uri="{FF2B5EF4-FFF2-40B4-BE49-F238E27FC236}">
                        <a16:creationId xmlns:a16="http://schemas.microsoft.com/office/drawing/2014/main" id="{8708EB04-D34F-8065-68AE-7077FC275AF4}"/>
                      </a:ext>
                    </a:extLst>
                  </p:cNvPr>
                  <p:cNvSpPr/>
                  <p:nvPr/>
                </p:nvSpPr>
                <p:spPr>
                  <a:xfrm>
                    <a:off x="2603885" y="2545035"/>
                    <a:ext cx="379220" cy="50927"/>
                  </a:xfrm>
                  <a:custGeom>
                    <a:avLst/>
                    <a:gdLst>
                      <a:gd name="connsiteX0" fmla="*/ 379220 w 379220"/>
                      <a:gd name="connsiteY0" fmla="*/ 5110 h 50927"/>
                      <a:gd name="connsiteX1" fmla="*/ 364134 w 379220"/>
                      <a:gd name="connsiteY1" fmla="*/ 1794 h 50927"/>
                      <a:gd name="connsiteX2" fmla="*/ 322714 w 379220"/>
                      <a:gd name="connsiteY2" fmla="*/ 6541 h 50927"/>
                      <a:gd name="connsiteX3" fmla="*/ 264583 w 379220"/>
                      <a:gd name="connsiteY3" fmla="*/ 30014 h 50927"/>
                      <a:gd name="connsiteX4" fmla="*/ 189740 w 379220"/>
                      <a:gd name="connsiteY4" fmla="*/ 48936 h 50927"/>
                      <a:gd name="connsiteX5" fmla="*/ 112557 w 379220"/>
                      <a:gd name="connsiteY5" fmla="*/ 47896 h 50927"/>
                      <a:gd name="connsiteX6" fmla="*/ 51499 w 379220"/>
                      <a:gd name="connsiteY6" fmla="*/ 32095 h 50927"/>
                      <a:gd name="connsiteX7" fmla="*/ 39730 w 379220"/>
                      <a:gd name="connsiteY7" fmla="*/ 27608 h 50927"/>
                      <a:gd name="connsiteX8" fmla="*/ 29326 w 379220"/>
                      <a:gd name="connsiteY8" fmla="*/ 22992 h 50927"/>
                      <a:gd name="connsiteX9" fmla="*/ 13135 w 379220"/>
                      <a:gd name="connsiteY9" fmla="*/ 14474 h 50927"/>
                      <a:gd name="connsiteX10" fmla="*/ 3316 w 379220"/>
                      <a:gd name="connsiteY10" fmla="*/ 8426 h 50927"/>
                      <a:gd name="connsiteX11" fmla="*/ 0 w 379220"/>
                      <a:gd name="connsiteY11" fmla="*/ 6086 h 50927"/>
                      <a:gd name="connsiteX12" fmla="*/ 3641 w 379220"/>
                      <a:gd name="connsiteY12" fmla="*/ 7841 h 50927"/>
                      <a:gd name="connsiteX13" fmla="*/ 13785 w 379220"/>
                      <a:gd name="connsiteY13" fmla="*/ 13303 h 50927"/>
                      <a:gd name="connsiteX14" fmla="*/ 30106 w 379220"/>
                      <a:gd name="connsiteY14" fmla="*/ 21301 h 50927"/>
                      <a:gd name="connsiteX15" fmla="*/ 40575 w 379220"/>
                      <a:gd name="connsiteY15" fmla="*/ 25658 h 50927"/>
                      <a:gd name="connsiteX16" fmla="*/ 52474 w 379220"/>
                      <a:gd name="connsiteY16" fmla="*/ 30209 h 50927"/>
                      <a:gd name="connsiteX17" fmla="*/ 113142 w 379220"/>
                      <a:gd name="connsiteY17" fmla="*/ 45100 h 50927"/>
                      <a:gd name="connsiteX18" fmla="*/ 189480 w 379220"/>
                      <a:gd name="connsiteY18" fmla="*/ 45945 h 50927"/>
                      <a:gd name="connsiteX19" fmla="*/ 263542 w 379220"/>
                      <a:gd name="connsiteY19" fmla="*/ 27478 h 50927"/>
                      <a:gd name="connsiteX20" fmla="*/ 322064 w 379220"/>
                      <a:gd name="connsiteY20" fmla="*/ 4590 h 50927"/>
                      <a:gd name="connsiteX21" fmla="*/ 364330 w 379220"/>
                      <a:gd name="connsiteY21" fmla="*/ 819 h 50927"/>
                      <a:gd name="connsiteX22" fmla="*/ 379220 w 379220"/>
                      <a:gd name="connsiteY22" fmla="*/ 5110 h 5092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</a:cxnLst>
                    <a:rect l="l" t="t" r="r" b="b"/>
                    <a:pathLst>
                      <a:path w="379220" h="50927">
                        <a:moveTo>
                          <a:pt x="379220" y="5110"/>
                        </a:moveTo>
                        <a:cubicBezTo>
                          <a:pt x="379220" y="5565"/>
                          <a:pt x="373953" y="3224"/>
                          <a:pt x="364134" y="1794"/>
                        </a:cubicBezTo>
                        <a:cubicBezTo>
                          <a:pt x="350148" y="468"/>
                          <a:pt x="336038" y="2085"/>
                          <a:pt x="322714" y="6541"/>
                        </a:cubicBezTo>
                        <a:cubicBezTo>
                          <a:pt x="305678" y="11613"/>
                          <a:pt x="286496" y="20911"/>
                          <a:pt x="264583" y="30014"/>
                        </a:cubicBezTo>
                        <a:cubicBezTo>
                          <a:pt x="240624" y="39733"/>
                          <a:pt x="215439" y="46100"/>
                          <a:pt x="189740" y="48936"/>
                        </a:cubicBezTo>
                        <a:cubicBezTo>
                          <a:pt x="164074" y="51904"/>
                          <a:pt x="138133" y="51554"/>
                          <a:pt x="112557" y="47896"/>
                        </a:cubicBezTo>
                        <a:cubicBezTo>
                          <a:pt x="91688" y="44877"/>
                          <a:pt x="71212" y="39578"/>
                          <a:pt x="51499" y="32095"/>
                        </a:cubicBezTo>
                        <a:cubicBezTo>
                          <a:pt x="47504" y="30797"/>
                          <a:pt x="43575" y="29299"/>
                          <a:pt x="39730" y="27608"/>
                        </a:cubicBezTo>
                        <a:lnTo>
                          <a:pt x="29326" y="22992"/>
                        </a:lnTo>
                        <a:cubicBezTo>
                          <a:pt x="22823" y="19675"/>
                          <a:pt x="17491" y="17009"/>
                          <a:pt x="13135" y="14474"/>
                        </a:cubicBezTo>
                        <a:lnTo>
                          <a:pt x="3316" y="8426"/>
                        </a:lnTo>
                        <a:cubicBezTo>
                          <a:pt x="2121" y="7782"/>
                          <a:pt x="1008" y="6996"/>
                          <a:pt x="0" y="6086"/>
                        </a:cubicBezTo>
                        <a:cubicBezTo>
                          <a:pt x="1263" y="6562"/>
                          <a:pt x="2482" y="7149"/>
                          <a:pt x="3641" y="7841"/>
                        </a:cubicBezTo>
                        <a:lnTo>
                          <a:pt x="13785" y="13303"/>
                        </a:lnTo>
                        <a:cubicBezTo>
                          <a:pt x="18207" y="15644"/>
                          <a:pt x="23799" y="18180"/>
                          <a:pt x="30106" y="21301"/>
                        </a:cubicBezTo>
                        <a:lnTo>
                          <a:pt x="40575" y="25658"/>
                        </a:lnTo>
                        <a:cubicBezTo>
                          <a:pt x="44281" y="27283"/>
                          <a:pt x="48248" y="28779"/>
                          <a:pt x="52474" y="30209"/>
                        </a:cubicBezTo>
                        <a:cubicBezTo>
                          <a:pt x="72119" y="37286"/>
                          <a:pt x="92453" y="42277"/>
                          <a:pt x="113142" y="45100"/>
                        </a:cubicBezTo>
                        <a:cubicBezTo>
                          <a:pt x="138451" y="48591"/>
                          <a:pt x="164100" y="48875"/>
                          <a:pt x="189480" y="45945"/>
                        </a:cubicBezTo>
                        <a:cubicBezTo>
                          <a:pt x="214874" y="43086"/>
                          <a:pt x="239778" y="36877"/>
                          <a:pt x="263542" y="27478"/>
                        </a:cubicBezTo>
                        <a:cubicBezTo>
                          <a:pt x="282641" y="18842"/>
                          <a:pt x="302174" y="11203"/>
                          <a:pt x="322064" y="4590"/>
                        </a:cubicBezTo>
                        <a:cubicBezTo>
                          <a:pt x="335707" y="259"/>
                          <a:pt x="350135" y="-1028"/>
                          <a:pt x="364330" y="819"/>
                        </a:cubicBezTo>
                        <a:cubicBezTo>
                          <a:pt x="369480" y="1498"/>
                          <a:pt x="374499" y="2944"/>
                          <a:pt x="379220" y="5110"/>
                        </a:cubicBezTo>
                        <a:close/>
                      </a:path>
                    </a:pathLst>
                  </a:custGeom>
                  <a:solidFill>
                    <a:srgbClr val="E0E0E0"/>
                  </a:solidFill>
                  <a:ln w="650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/>
                  </a:p>
                </p:txBody>
              </p:sp>
              <p:sp>
                <p:nvSpPr>
                  <p:cNvPr id="112" name="Полилиния: фигура 111">
                    <a:extLst>
                      <a:ext uri="{FF2B5EF4-FFF2-40B4-BE49-F238E27FC236}">
                        <a16:creationId xmlns:a16="http://schemas.microsoft.com/office/drawing/2014/main" id="{053777E7-EC1B-1478-1CFB-7BF00EA211B6}"/>
                      </a:ext>
                    </a:extLst>
                  </p:cNvPr>
                  <p:cNvSpPr/>
                  <p:nvPr/>
                </p:nvSpPr>
                <p:spPr>
                  <a:xfrm>
                    <a:off x="2810206" y="2051437"/>
                    <a:ext cx="121475" cy="48993"/>
                  </a:xfrm>
                  <a:custGeom>
                    <a:avLst/>
                    <a:gdLst>
                      <a:gd name="connsiteX0" fmla="*/ 121465 w 121475"/>
                      <a:gd name="connsiteY0" fmla="*/ 6411 h 48993"/>
                      <a:gd name="connsiteX1" fmla="*/ 116848 w 121475"/>
                      <a:gd name="connsiteY1" fmla="*/ 3940 h 48993"/>
                      <a:gd name="connsiteX2" fmla="*/ 103323 w 121475"/>
                      <a:gd name="connsiteY2" fmla="*/ 2899 h 48993"/>
                      <a:gd name="connsiteX3" fmla="*/ 85052 w 121475"/>
                      <a:gd name="connsiteY3" fmla="*/ 12328 h 48993"/>
                      <a:gd name="connsiteX4" fmla="*/ 63659 w 121475"/>
                      <a:gd name="connsiteY4" fmla="*/ 27608 h 48993"/>
                      <a:gd name="connsiteX5" fmla="*/ 19572 w 121475"/>
                      <a:gd name="connsiteY5" fmla="*/ 46010 h 48993"/>
                      <a:gd name="connsiteX6" fmla="*/ 5332 w 121475"/>
                      <a:gd name="connsiteY6" fmla="*/ 48676 h 48993"/>
                      <a:gd name="connsiteX7" fmla="*/ 0 w 121475"/>
                      <a:gd name="connsiteY7" fmla="*/ 48676 h 48993"/>
                      <a:gd name="connsiteX8" fmla="*/ 18922 w 121475"/>
                      <a:gd name="connsiteY8" fmla="*/ 43474 h 48993"/>
                      <a:gd name="connsiteX9" fmla="*/ 61903 w 121475"/>
                      <a:gd name="connsiteY9" fmla="*/ 24487 h 48993"/>
                      <a:gd name="connsiteX10" fmla="*/ 83166 w 121475"/>
                      <a:gd name="connsiteY10" fmla="*/ 9662 h 48993"/>
                      <a:gd name="connsiteX11" fmla="*/ 102673 w 121475"/>
                      <a:gd name="connsiteY11" fmla="*/ 364 h 48993"/>
                      <a:gd name="connsiteX12" fmla="*/ 117238 w 121475"/>
                      <a:gd name="connsiteY12" fmla="*/ 2574 h 48993"/>
                      <a:gd name="connsiteX13" fmla="*/ 121465 w 121475"/>
                      <a:gd name="connsiteY13" fmla="*/ 6411 h 489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</a:cxnLst>
                    <a:rect l="l" t="t" r="r" b="b"/>
                    <a:pathLst>
                      <a:path w="121475" h="48993">
                        <a:moveTo>
                          <a:pt x="121465" y="6411"/>
                        </a:moveTo>
                        <a:cubicBezTo>
                          <a:pt x="121465" y="6411"/>
                          <a:pt x="119904" y="5240"/>
                          <a:pt x="116848" y="3940"/>
                        </a:cubicBezTo>
                        <a:cubicBezTo>
                          <a:pt x="112547" y="2242"/>
                          <a:pt x="107834" y="1880"/>
                          <a:pt x="103323" y="2899"/>
                        </a:cubicBezTo>
                        <a:cubicBezTo>
                          <a:pt x="96593" y="4607"/>
                          <a:pt x="90343" y="7833"/>
                          <a:pt x="85052" y="12328"/>
                        </a:cubicBezTo>
                        <a:cubicBezTo>
                          <a:pt x="78240" y="17854"/>
                          <a:pt x="71095" y="22957"/>
                          <a:pt x="63659" y="27608"/>
                        </a:cubicBezTo>
                        <a:cubicBezTo>
                          <a:pt x="49953" y="35888"/>
                          <a:pt x="35097" y="42089"/>
                          <a:pt x="19572" y="46010"/>
                        </a:cubicBezTo>
                        <a:cubicBezTo>
                          <a:pt x="14880" y="47171"/>
                          <a:pt x="10126" y="48061"/>
                          <a:pt x="5332" y="48676"/>
                        </a:cubicBezTo>
                        <a:cubicBezTo>
                          <a:pt x="1886" y="49066"/>
                          <a:pt x="0" y="49131"/>
                          <a:pt x="0" y="48676"/>
                        </a:cubicBezTo>
                        <a:cubicBezTo>
                          <a:pt x="0" y="48221"/>
                          <a:pt x="7348" y="46921"/>
                          <a:pt x="18922" y="43474"/>
                        </a:cubicBezTo>
                        <a:cubicBezTo>
                          <a:pt x="34000" y="39005"/>
                          <a:pt x="48445" y="32624"/>
                          <a:pt x="61903" y="24487"/>
                        </a:cubicBezTo>
                        <a:cubicBezTo>
                          <a:pt x="69240" y="19913"/>
                          <a:pt x="76337" y="14965"/>
                          <a:pt x="83166" y="9662"/>
                        </a:cubicBezTo>
                        <a:cubicBezTo>
                          <a:pt x="88813" y="5019"/>
                          <a:pt x="95510" y="1827"/>
                          <a:pt x="102673" y="364"/>
                        </a:cubicBezTo>
                        <a:cubicBezTo>
                          <a:pt x="107639" y="-535"/>
                          <a:pt x="112763" y="243"/>
                          <a:pt x="117238" y="2574"/>
                        </a:cubicBezTo>
                        <a:cubicBezTo>
                          <a:pt x="120554" y="4525"/>
                          <a:pt x="121595" y="6281"/>
                          <a:pt x="121465" y="6411"/>
                        </a:cubicBezTo>
                        <a:close/>
                      </a:path>
                    </a:pathLst>
                  </a:custGeom>
                  <a:solidFill>
                    <a:srgbClr val="E0E0E0"/>
                  </a:solidFill>
                  <a:ln w="650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/>
                  </a:p>
                </p:txBody>
              </p:sp>
              <p:sp>
                <p:nvSpPr>
                  <p:cNvPr id="113" name="Полилиния: фигура 112">
                    <a:extLst>
                      <a:ext uri="{FF2B5EF4-FFF2-40B4-BE49-F238E27FC236}">
                        <a16:creationId xmlns:a16="http://schemas.microsoft.com/office/drawing/2014/main" id="{60DA0A9A-3B40-1A23-14B6-7FD8BC1763F8}"/>
                      </a:ext>
                    </a:extLst>
                  </p:cNvPr>
                  <p:cNvSpPr/>
                  <p:nvPr/>
                </p:nvSpPr>
                <p:spPr>
                  <a:xfrm>
                    <a:off x="2810206" y="1898084"/>
                    <a:ext cx="40770" cy="23473"/>
                  </a:xfrm>
                  <a:custGeom>
                    <a:avLst/>
                    <a:gdLst>
                      <a:gd name="connsiteX0" fmla="*/ 0 w 40770"/>
                      <a:gd name="connsiteY0" fmla="*/ 23474 h 23473"/>
                      <a:gd name="connsiteX1" fmla="*/ 40770 w 40770"/>
                      <a:gd name="connsiteY1" fmla="*/ 0 h 23473"/>
                      <a:gd name="connsiteX2" fmla="*/ 21263 w 40770"/>
                      <a:gd name="connsiteY2" fmla="*/ 13005 h 23473"/>
                      <a:gd name="connsiteX3" fmla="*/ 0 w 40770"/>
                      <a:gd name="connsiteY3" fmla="*/ 23474 h 23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40770" h="23473">
                        <a:moveTo>
                          <a:pt x="0" y="23474"/>
                        </a:moveTo>
                        <a:cubicBezTo>
                          <a:pt x="12408" y="13755"/>
                          <a:pt x="26135" y="5851"/>
                          <a:pt x="40770" y="0"/>
                        </a:cubicBezTo>
                        <a:cubicBezTo>
                          <a:pt x="34952" y="5283"/>
                          <a:pt x="28377" y="9667"/>
                          <a:pt x="21263" y="13005"/>
                        </a:cubicBezTo>
                        <a:cubicBezTo>
                          <a:pt x="14719" y="17505"/>
                          <a:pt x="7557" y="21031"/>
                          <a:pt x="0" y="23474"/>
                        </a:cubicBezTo>
                        <a:close/>
                      </a:path>
                    </a:pathLst>
                  </a:custGeom>
                  <a:solidFill>
                    <a:srgbClr val="E0E0E0"/>
                  </a:solidFill>
                  <a:ln w="650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/>
                  </a:p>
                </p:txBody>
              </p:sp>
              <p:sp>
                <p:nvSpPr>
                  <p:cNvPr id="114" name="Полилиния: фигура 113">
                    <a:extLst>
                      <a:ext uri="{FF2B5EF4-FFF2-40B4-BE49-F238E27FC236}">
                        <a16:creationId xmlns:a16="http://schemas.microsoft.com/office/drawing/2014/main" id="{2A8A6FAF-3834-3834-52D4-AF5C5F852CE1}"/>
                      </a:ext>
                    </a:extLst>
                  </p:cNvPr>
                  <p:cNvSpPr/>
                  <p:nvPr/>
                </p:nvSpPr>
                <p:spPr>
                  <a:xfrm>
                    <a:off x="2583793" y="1974061"/>
                    <a:ext cx="59181" cy="13690"/>
                  </a:xfrm>
                  <a:custGeom>
                    <a:avLst/>
                    <a:gdLst>
                      <a:gd name="connsiteX0" fmla="*/ 59172 w 59181"/>
                      <a:gd name="connsiteY0" fmla="*/ 13691 h 13690"/>
                      <a:gd name="connsiteX1" fmla="*/ 50459 w 59181"/>
                      <a:gd name="connsiteY1" fmla="*/ 11155 h 13690"/>
                      <a:gd name="connsiteX2" fmla="*/ 30041 w 59181"/>
                      <a:gd name="connsiteY2" fmla="*/ 4652 h 13690"/>
                      <a:gd name="connsiteX3" fmla="*/ 0 w 59181"/>
                      <a:gd name="connsiteY3" fmla="*/ 4652 h 13690"/>
                      <a:gd name="connsiteX4" fmla="*/ 8518 w 59181"/>
                      <a:gd name="connsiteY4" fmla="*/ 1271 h 13690"/>
                      <a:gd name="connsiteX5" fmla="*/ 30821 w 59181"/>
                      <a:gd name="connsiteY5" fmla="*/ 1271 h 13690"/>
                      <a:gd name="connsiteX6" fmla="*/ 51369 w 59181"/>
                      <a:gd name="connsiteY6" fmla="*/ 9204 h 13690"/>
                      <a:gd name="connsiteX7" fmla="*/ 59172 w 59181"/>
                      <a:gd name="connsiteY7" fmla="*/ 13691 h 1369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59181" h="13690">
                        <a:moveTo>
                          <a:pt x="59172" y="13691"/>
                        </a:moveTo>
                        <a:cubicBezTo>
                          <a:pt x="56143" y="13355"/>
                          <a:pt x="53195" y="12497"/>
                          <a:pt x="50459" y="11155"/>
                        </a:cubicBezTo>
                        <a:cubicBezTo>
                          <a:pt x="43784" y="8596"/>
                          <a:pt x="36967" y="6425"/>
                          <a:pt x="30041" y="4652"/>
                        </a:cubicBezTo>
                        <a:cubicBezTo>
                          <a:pt x="13720" y="556"/>
                          <a:pt x="195" y="5758"/>
                          <a:pt x="0" y="4652"/>
                        </a:cubicBezTo>
                        <a:cubicBezTo>
                          <a:pt x="2522" y="2849"/>
                          <a:pt x="5446" y="1688"/>
                          <a:pt x="8518" y="1271"/>
                        </a:cubicBezTo>
                        <a:cubicBezTo>
                          <a:pt x="15856" y="-424"/>
                          <a:pt x="23483" y="-424"/>
                          <a:pt x="30821" y="1271"/>
                        </a:cubicBezTo>
                        <a:cubicBezTo>
                          <a:pt x="37946" y="3139"/>
                          <a:pt x="44838" y="5800"/>
                          <a:pt x="51369" y="9204"/>
                        </a:cubicBezTo>
                        <a:cubicBezTo>
                          <a:pt x="56376" y="11480"/>
                          <a:pt x="59367" y="13366"/>
                          <a:pt x="59172" y="13691"/>
                        </a:cubicBezTo>
                        <a:close/>
                      </a:path>
                    </a:pathLst>
                  </a:custGeom>
                  <a:solidFill>
                    <a:srgbClr val="E0E0E0"/>
                  </a:solidFill>
                  <a:ln w="650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/>
                  </a:p>
                </p:txBody>
              </p:sp>
              <p:sp>
                <p:nvSpPr>
                  <p:cNvPr id="115" name="Полилиния: фигура 114">
                    <a:extLst>
                      <a:ext uri="{FF2B5EF4-FFF2-40B4-BE49-F238E27FC236}">
                        <a16:creationId xmlns:a16="http://schemas.microsoft.com/office/drawing/2014/main" id="{F986C1F6-D8F9-E569-E2B5-7C05921D1842}"/>
                      </a:ext>
                    </a:extLst>
                  </p:cNvPr>
                  <p:cNvSpPr/>
                  <p:nvPr/>
                </p:nvSpPr>
                <p:spPr>
                  <a:xfrm>
                    <a:off x="2580997" y="1831370"/>
                    <a:ext cx="185513" cy="94154"/>
                  </a:xfrm>
                  <a:custGeom>
                    <a:avLst/>
                    <a:gdLst>
                      <a:gd name="connsiteX0" fmla="*/ 185514 w 185513"/>
                      <a:gd name="connsiteY0" fmla="*/ 0 h 94154"/>
                      <a:gd name="connsiteX1" fmla="*/ 180442 w 185513"/>
                      <a:gd name="connsiteY1" fmla="*/ 6502 h 94154"/>
                      <a:gd name="connsiteX2" fmla="*/ 164511 w 185513"/>
                      <a:gd name="connsiteY2" fmla="*/ 22693 h 94154"/>
                      <a:gd name="connsiteX3" fmla="*/ 100007 w 185513"/>
                      <a:gd name="connsiteY3" fmla="*/ 60342 h 94154"/>
                      <a:gd name="connsiteX4" fmla="*/ 29196 w 185513"/>
                      <a:gd name="connsiteY4" fmla="*/ 84076 h 94154"/>
                      <a:gd name="connsiteX5" fmla="*/ 7868 w 185513"/>
                      <a:gd name="connsiteY5" fmla="*/ 91489 h 94154"/>
                      <a:gd name="connsiteX6" fmla="*/ 0 w 185513"/>
                      <a:gd name="connsiteY6" fmla="*/ 94155 h 94154"/>
                      <a:gd name="connsiteX7" fmla="*/ 7348 w 185513"/>
                      <a:gd name="connsiteY7" fmla="*/ 90253 h 94154"/>
                      <a:gd name="connsiteX8" fmla="*/ 28415 w 185513"/>
                      <a:gd name="connsiteY8" fmla="*/ 81800 h 94154"/>
                      <a:gd name="connsiteX9" fmla="*/ 98771 w 185513"/>
                      <a:gd name="connsiteY9" fmla="*/ 57221 h 94154"/>
                      <a:gd name="connsiteX10" fmla="*/ 163015 w 185513"/>
                      <a:gd name="connsiteY10" fmla="*/ 20873 h 94154"/>
                      <a:gd name="connsiteX11" fmla="*/ 179466 w 185513"/>
                      <a:gd name="connsiteY11" fmla="*/ 5592 h 94154"/>
                      <a:gd name="connsiteX12" fmla="*/ 185514 w 185513"/>
                      <a:gd name="connsiteY12" fmla="*/ 0 h 9415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185513" h="94154">
                        <a:moveTo>
                          <a:pt x="185514" y="0"/>
                        </a:moveTo>
                        <a:cubicBezTo>
                          <a:pt x="184051" y="2336"/>
                          <a:pt x="182351" y="4515"/>
                          <a:pt x="180442" y="6502"/>
                        </a:cubicBezTo>
                        <a:cubicBezTo>
                          <a:pt x="175553" y="12299"/>
                          <a:pt x="170227" y="17712"/>
                          <a:pt x="164511" y="22693"/>
                        </a:cubicBezTo>
                        <a:cubicBezTo>
                          <a:pt x="145300" y="38810"/>
                          <a:pt x="123488" y="51542"/>
                          <a:pt x="100007" y="60342"/>
                        </a:cubicBezTo>
                        <a:cubicBezTo>
                          <a:pt x="72827" y="71266"/>
                          <a:pt x="47207" y="78029"/>
                          <a:pt x="29196" y="84076"/>
                        </a:cubicBezTo>
                        <a:cubicBezTo>
                          <a:pt x="20093" y="87002"/>
                          <a:pt x="12875" y="89603"/>
                          <a:pt x="7868" y="91489"/>
                        </a:cubicBezTo>
                        <a:cubicBezTo>
                          <a:pt x="5355" y="92673"/>
                          <a:pt x="2715" y="93567"/>
                          <a:pt x="0" y="94155"/>
                        </a:cubicBezTo>
                        <a:cubicBezTo>
                          <a:pt x="2325" y="92633"/>
                          <a:pt x="4784" y="91327"/>
                          <a:pt x="7348" y="90253"/>
                        </a:cubicBezTo>
                        <a:cubicBezTo>
                          <a:pt x="12225" y="87977"/>
                          <a:pt x="19377" y="85051"/>
                          <a:pt x="28415" y="81800"/>
                        </a:cubicBezTo>
                        <a:cubicBezTo>
                          <a:pt x="46362" y="75298"/>
                          <a:pt x="71786" y="68015"/>
                          <a:pt x="98771" y="57221"/>
                        </a:cubicBezTo>
                        <a:cubicBezTo>
                          <a:pt x="121912" y="48448"/>
                          <a:pt x="143577" y="36191"/>
                          <a:pt x="163015" y="20873"/>
                        </a:cubicBezTo>
                        <a:cubicBezTo>
                          <a:pt x="168777" y="16087"/>
                          <a:pt x="174269" y="10986"/>
                          <a:pt x="179466" y="5592"/>
                        </a:cubicBezTo>
                        <a:cubicBezTo>
                          <a:pt x="181276" y="3516"/>
                          <a:pt x="183303" y="1642"/>
                          <a:pt x="185514" y="0"/>
                        </a:cubicBezTo>
                        <a:close/>
                      </a:path>
                    </a:pathLst>
                  </a:custGeom>
                  <a:solidFill>
                    <a:srgbClr val="E0E0E0"/>
                  </a:solidFill>
                  <a:ln w="650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/>
                  </a:p>
                </p:txBody>
              </p:sp>
              <p:sp>
                <p:nvSpPr>
                  <p:cNvPr id="116" name="Полилиния: фигура 115">
                    <a:extLst>
                      <a:ext uri="{FF2B5EF4-FFF2-40B4-BE49-F238E27FC236}">
                        <a16:creationId xmlns:a16="http://schemas.microsoft.com/office/drawing/2014/main" id="{A89F8400-3940-FD4D-6B90-1FE2B54E69B9}"/>
                      </a:ext>
                    </a:extLst>
                  </p:cNvPr>
                  <p:cNvSpPr/>
                  <p:nvPr/>
                </p:nvSpPr>
                <p:spPr>
                  <a:xfrm>
                    <a:off x="2131941" y="2178077"/>
                    <a:ext cx="442098" cy="304312"/>
                  </a:xfrm>
                  <a:custGeom>
                    <a:avLst/>
                    <a:gdLst>
                      <a:gd name="connsiteX0" fmla="*/ 442098 w 442098"/>
                      <a:gd name="connsiteY0" fmla="*/ 0 h 304312"/>
                      <a:gd name="connsiteX1" fmla="*/ 440993 w 442098"/>
                      <a:gd name="connsiteY1" fmla="*/ 2601 h 304312"/>
                      <a:gd name="connsiteX2" fmla="*/ 437352 w 442098"/>
                      <a:gd name="connsiteY2" fmla="*/ 9819 h 304312"/>
                      <a:gd name="connsiteX3" fmla="*/ 423241 w 442098"/>
                      <a:gd name="connsiteY3" fmla="*/ 36934 h 304312"/>
                      <a:gd name="connsiteX4" fmla="*/ 372458 w 442098"/>
                      <a:gd name="connsiteY4" fmla="*/ 132909 h 304312"/>
                      <a:gd name="connsiteX5" fmla="*/ 372458 w 442098"/>
                      <a:gd name="connsiteY5" fmla="*/ 133299 h 304312"/>
                      <a:gd name="connsiteX6" fmla="*/ 372002 w 442098"/>
                      <a:gd name="connsiteY6" fmla="*/ 133299 h 304312"/>
                      <a:gd name="connsiteX7" fmla="*/ 254634 w 442098"/>
                      <a:gd name="connsiteY7" fmla="*/ 187919 h 304312"/>
                      <a:gd name="connsiteX8" fmla="*/ 74778 w 442098"/>
                      <a:gd name="connsiteY8" fmla="*/ 271020 h 304312"/>
                      <a:gd name="connsiteX9" fmla="*/ 20223 w 442098"/>
                      <a:gd name="connsiteY9" fmla="*/ 295729 h 304312"/>
                      <a:gd name="connsiteX10" fmla="*/ 5332 w 442098"/>
                      <a:gd name="connsiteY10" fmla="*/ 302232 h 304312"/>
                      <a:gd name="connsiteX11" fmla="*/ 0 w 442098"/>
                      <a:gd name="connsiteY11" fmla="*/ 304312 h 304312"/>
                      <a:gd name="connsiteX12" fmla="*/ 5007 w 442098"/>
                      <a:gd name="connsiteY12" fmla="*/ 301581 h 304312"/>
                      <a:gd name="connsiteX13" fmla="*/ 19637 w 442098"/>
                      <a:gd name="connsiteY13" fmla="*/ 294429 h 304312"/>
                      <a:gd name="connsiteX14" fmla="*/ 73802 w 442098"/>
                      <a:gd name="connsiteY14" fmla="*/ 268419 h 304312"/>
                      <a:gd name="connsiteX15" fmla="*/ 252944 w 442098"/>
                      <a:gd name="connsiteY15" fmla="*/ 184798 h 304312"/>
                      <a:gd name="connsiteX16" fmla="*/ 370507 w 442098"/>
                      <a:gd name="connsiteY16" fmla="*/ 130503 h 304312"/>
                      <a:gd name="connsiteX17" fmla="*/ 369791 w 442098"/>
                      <a:gd name="connsiteY17" fmla="*/ 131154 h 304312"/>
                      <a:gd name="connsiteX18" fmla="*/ 421811 w 442098"/>
                      <a:gd name="connsiteY18" fmla="*/ 35763 h 304312"/>
                      <a:gd name="connsiteX19" fmla="*/ 436701 w 442098"/>
                      <a:gd name="connsiteY19" fmla="*/ 8973 h 304312"/>
                      <a:gd name="connsiteX20" fmla="*/ 440668 w 442098"/>
                      <a:gd name="connsiteY20" fmla="*/ 1951 h 304312"/>
                      <a:gd name="connsiteX21" fmla="*/ 442098 w 442098"/>
                      <a:gd name="connsiteY21" fmla="*/ 0 h 3043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</a:cxnLst>
                    <a:rect l="l" t="t" r="r" b="b"/>
                    <a:pathLst>
                      <a:path w="442098" h="304312">
                        <a:moveTo>
                          <a:pt x="442098" y="0"/>
                        </a:moveTo>
                        <a:cubicBezTo>
                          <a:pt x="441816" y="901"/>
                          <a:pt x="441446" y="1773"/>
                          <a:pt x="440993" y="2601"/>
                        </a:cubicBezTo>
                        <a:lnTo>
                          <a:pt x="437352" y="9819"/>
                        </a:lnTo>
                        <a:lnTo>
                          <a:pt x="423241" y="36934"/>
                        </a:lnTo>
                        <a:cubicBezTo>
                          <a:pt x="410822" y="60472"/>
                          <a:pt x="393265" y="93505"/>
                          <a:pt x="372458" y="132909"/>
                        </a:cubicBezTo>
                        <a:lnTo>
                          <a:pt x="372458" y="133299"/>
                        </a:lnTo>
                        <a:lnTo>
                          <a:pt x="372002" y="133299"/>
                        </a:lnTo>
                        <a:lnTo>
                          <a:pt x="254634" y="187919"/>
                        </a:lnTo>
                        <a:lnTo>
                          <a:pt x="74778" y="271020"/>
                        </a:lnTo>
                        <a:lnTo>
                          <a:pt x="20223" y="295729"/>
                        </a:lnTo>
                        <a:lnTo>
                          <a:pt x="5332" y="302232"/>
                        </a:lnTo>
                        <a:cubicBezTo>
                          <a:pt x="3595" y="303024"/>
                          <a:pt x="1815" y="303719"/>
                          <a:pt x="0" y="304312"/>
                        </a:cubicBezTo>
                        <a:cubicBezTo>
                          <a:pt x="1588" y="303260"/>
                          <a:pt x="3263" y="302347"/>
                          <a:pt x="5007" y="301581"/>
                        </a:cubicBezTo>
                        <a:lnTo>
                          <a:pt x="19637" y="294429"/>
                        </a:lnTo>
                        <a:lnTo>
                          <a:pt x="73802" y="268419"/>
                        </a:lnTo>
                        <a:lnTo>
                          <a:pt x="252944" y="184798"/>
                        </a:lnTo>
                        <a:lnTo>
                          <a:pt x="370507" y="130503"/>
                        </a:lnTo>
                        <a:lnTo>
                          <a:pt x="369791" y="131154"/>
                        </a:lnTo>
                        <a:cubicBezTo>
                          <a:pt x="391120" y="92139"/>
                          <a:pt x="408806" y="59172"/>
                          <a:pt x="421811" y="35763"/>
                        </a:cubicBezTo>
                        <a:lnTo>
                          <a:pt x="436701" y="8973"/>
                        </a:lnTo>
                        <a:lnTo>
                          <a:pt x="440668" y="1951"/>
                        </a:lnTo>
                        <a:cubicBezTo>
                          <a:pt x="441102" y="1270"/>
                          <a:pt x="441580" y="619"/>
                          <a:pt x="442098" y="0"/>
                        </a:cubicBezTo>
                        <a:close/>
                      </a:path>
                    </a:pathLst>
                  </a:custGeom>
                  <a:solidFill>
                    <a:srgbClr val="EB996E"/>
                  </a:solidFill>
                  <a:ln w="650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/>
                  </a:p>
                </p:txBody>
              </p:sp>
              <p:sp>
                <p:nvSpPr>
                  <p:cNvPr id="117" name="Полилиния: фигура 116">
                    <a:extLst>
                      <a:ext uri="{FF2B5EF4-FFF2-40B4-BE49-F238E27FC236}">
                        <a16:creationId xmlns:a16="http://schemas.microsoft.com/office/drawing/2014/main" id="{7C702879-486B-9021-AF81-77A7B3D2AAAD}"/>
                      </a:ext>
                    </a:extLst>
                  </p:cNvPr>
                  <p:cNvSpPr/>
                  <p:nvPr/>
                </p:nvSpPr>
                <p:spPr>
                  <a:xfrm>
                    <a:off x="2050788" y="2178078"/>
                    <a:ext cx="664287" cy="441017"/>
                  </a:xfrm>
                  <a:custGeom>
                    <a:avLst/>
                    <a:gdLst>
                      <a:gd name="connsiteX0" fmla="*/ 523251 w 664287"/>
                      <a:gd name="connsiteY0" fmla="*/ 0 h 441017"/>
                      <a:gd name="connsiteX1" fmla="*/ 452635 w 664287"/>
                      <a:gd name="connsiteY1" fmla="*/ 133754 h 441017"/>
                      <a:gd name="connsiteX2" fmla="*/ 134017 w 664287"/>
                      <a:gd name="connsiteY2" fmla="*/ 281944 h 441017"/>
                      <a:gd name="connsiteX3" fmla="*/ 72179 w 664287"/>
                      <a:gd name="connsiteY3" fmla="*/ 309059 h 441017"/>
                      <a:gd name="connsiteX4" fmla="*/ 46560 w 664287"/>
                      <a:gd name="connsiteY4" fmla="*/ 302882 h 441017"/>
                      <a:gd name="connsiteX5" fmla="*/ 17819 w 664287"/>
                      <a:gd name="connsiteY5" fmla="*/ 286951 h 441017"/>
                      <a:gd name="connsiteX6" fmla="*/ 198 w 664287"/>
                      <a:gd name="connsiteY6" fmla="*/ 294884 h 441017"/>
                      <a:gd name="connsiteX7" fmla="*/ 52997 w 664287"/>
                      <a:gd name="connsiteY7" fmla="*/ 333378 h 441017"/>
                      <a:gd name="connsiteX8" fmla="*/ 1498 w 664287"/>
                      <a:gd name="connsiteY8" fmla="*/ 382731 h 441017"/>
                      <a:gd name="connsiteX9" fmla="*/ 37262 w 664287"/>
                      <a:gd name="connsiteY9" fmla="*/ 398272 h 441017"/>
                      <a:gd name="connsiteX10" fmla="*/ 25400 w 664287"/>
                      <a:gd name="connsiteY10" fmla="*/ 418393 h 441017"/>
                      <a:gd name="connsiteX11" fmla="*/ 27053 w 664287"/>
                      <a:gd name="connsiteY11" fmla="*/ 422461 h 441017"/>
                      <a:gd name="connsiteX12" fmla="*/ 52412 w 664287"/>
                      <a:gd name="connsiteY12" fmla="*/ 422461 h 441017"/>
                      <a:gd name="connsiteX13" fmla="*/ 65417 w 664287"/>
                      <a:gd name="connsiteY13" fmla="*/ 427858 h 441017"/>
                      <a:gd name="connsiteX14" fmla="*/ 68018 w 664287"/>
                      <a:gd name="connsiteY14" fmla="*/ 433125 h 441017"/>
                      <a:gd name="connsiteX15" fmla="*/ 104822 w 664287"/>
                      <a:gd name="connsiteY15" fmla="*/ 434815 h 441017"/>
                      <a:gd name="connsiteX16" fmla="*/ 137008 w 664287"/>
                      <a:gd name="connsiteY16" fmla="*/ 417844 h 441017"/>
                      <a:gd name="connsiteX17" fmla="*/ 179924 w 664287"/>
                      <a:gd name="connsiteY17" fmla="*/ 397817 h 441017"/>
                      <a:gd name="connsiteX18" fmla="*/ 179924 w 664287"/>
                      <a:gd name="connsiteY18" fmla="*/ 398142 h 441017"/>
                      <a:gd name="connsiteX19" fmla="*/ 187207 w 664287"/>
                      <a:gd name="connsiteY19" fmla="*/ 394631 h 441017"/>
                      <a:gd name="connsiteX20" fmla="*/ 187207 w 664287"/>
                      <a:gd name="connsiteY20" fmla="*/ 394631 h 441017"/>
                      <a:gd name="connsiteX21" fmla="*/ 534565 w 664287"/>
                      <a:gd name="connsiteY21" fmla="*/ 262047 h 441017"/>
                      <a:gd name="connsiteX22" fmla="*/ 593087 w 664287"/>
                      <a:gd name="connsiteY22" fmla="*/ 210548 h 441017"/>
                      <a:gd name="connsiteX23" fmla="*/ 664288 w 664287"/>
                      <a:gd name="connsiteY23" fmla="*/ 70486 h 44101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</a:cxnLst>
                    <a:rect l="l" t="t" r="r" b="b"/>
                    <a:pathLst>
                      <a:path w="664287" h="441017">
                        <a:moveTo>
                          <a:pt x="523251" y="0"/>
                        </a:moveTo>
                        <a:lnTo>
                          <a:pt x="452635" y="133754"/>
                        </a:lnTo>
                        <a:lnTo>
                          <a:pt x="134017" y="281944"/>
                        </a:lnTo>
                        <a:lnTo>
                          <a:pt x="72179" y="309059"/>
                        </a:lnTo>
                        <a:cubicBezTo>
                          <a:pt x="63354" y="308448"/>
                          <a:pt x="54694" y="306360"/>
                          <a:pt x="46560" y="302882"/>
                        </a:cubicBezTo>
                        <a:cubicBezTo>
                          <a:pt x="36278" y="298949"/>
                          <a:pt x="26603" y="293586"/>
                          <a:pt x="17819" y="286951"/>
                        </a:cubicBezTo>
                        <a:cubicBezTo>
                          <a:pt x="10342" y="280448"/>
                          <a:pt x="-1688" y="285845"/>
                          <a:pt x="198" y="294884"/>
                        </a:cubicBezTo>
                        <a:cubicBezTo>
                          <a:pt x="2084" y="303922"/>
                          <a:pt x="21981" y="323299"/>
                          <a:pt x="52997" y="333378"/>
                        </a:cubicBezTo>
                        <a:cubicBezTo>
                          <a:pt x="84014" y="343457"/>
                          <a:pt x="18795" y="375644"/>
                          <a:pt x="1498" y="382731"/>
                        </a:cubicBezTo>
                        <a:cubicBezTo>
                          <a:pt x="3774" y="399637"/>
                          <a:pt x="34010" y="389234"/>
                          <a:pt x="37262" y="398272"/>
                        </a:cubicBezTo>
                        <a:cubicBezTo>
                          <a:pt x="28430" y="400553"/>
                          <a:pt x="23119" y="409561"/>
                          <a:pt x="25400" y="418393"/>
                        </a:cubicBezTo>
                        <a:cubicBezTo>
                          <a:pt x="25767" y="419817"/>
                          <a:pt x="26323" y="421185"/>
                          <a:pt x="27053" y="422461"/>
                        </a:cubicBezTo>
                        <a:cubicBezTo>
                          <a:pt x="29719" y="428443"/>
                          <a:pt x="43309" y="425452"/>
                          <a:pt x="52412" y="422461"/>
                        </a:cubicBezTo>
                        <a:cubicBezTo>
                          <a:pt x="57487" y="420736"/>
                          <a:pt x="63055" y="423046"/>
                          <a:pt x="65417" y="427858"/>
                        </a:cubicBezTo>
                        <a:lnTo>
                          <a:pt x="68018" y="433125"/>
                        </a:lnTo>
                        <a:cubicBezTo>
                          <a:pt x="75821" y="449836"/>
                          <a:pt x="104822" y="434815"/>
                          <a:pt x="104822" y="434815"/>
                        </a:cubicBezTo>
                        <a:cubicBezTo>
                          <a:pt x="104822" y="434815"/>
                          <a:pt x="130831" y="422526"/>
                          <a:pt x="137008" y="417844"/>
                        </a:cubicBezTo>
                        <a:cubicBezTo>
                          <a:pt x="139544" y="416023"/>
                          <a:pt x="163018" y="405165"/>
                          <a:pt x="179924" y="397817"/>
                        </a:cubicBezTo>
                        <a:lnTo>
                          <a:pt x="179924" y="398142"/>
                        </a:lnTo>
                        <a:lnTo>
                          <a:pt x="187207" y="394631"/>
                        </a:lnTo>
                        <a:lnTo>
                          <a:pt x="187207" y="394631"/>
                        </a:lnTo>
                        <a:cubicBezTo>
                          <a:pt x="233569" y="371937"/>
                          <a:pt x="445807" y="294299"/>
                          <a:pt x="534565" y="262047"/>
                        </a:cubicBezTo>
                        <a:cubicBezTo>
                          <a:pt x="559916" y="252955"/>
                          <a:pt x="580846" y="234537"/>
                          <a:pt x="593087" y="210548"/>
                        </a:cubicBezTo>
                        <a:lnTo>
                          <a:pt x="664288" y="70486"/>
                        </a:lnTo>
                        <a:close/>
                      </a:path>
                    </a:pathLst>
                  </a:custGeom>
                  <a:solidFill>
                    <a:srgbClr val="FFBE9D"/>
                  </a:solidFill>
                  <a:ln w="650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dirty="0"/>
                  </a:p>
                </p:txBody>
              </p:sp>
              <p:sp>
                <p:nvSpPr>
                  <p:cNvPr id="118" name="Полилиния: фигура 117">
                    <a:extLst>
                      <a:ext uri="{FF2B5EF4-FFF2-40B4-BE49-F238E27FC236}">
                        <a16:creationId xmlns:a16="http://schemas.microsoft.com/office/drawing/2014/main" id="{6B8C2A1F-7694-F4FA-51D0-2D68A12E7603}"/>
                      </a:ext>
                    </a:extLst>
                  </p:cNvPr>
                  <p:cNvSpPr/>
                  <p:nvPr/>
                </p:nvSpPr>
                <p:spPr>
                  <a:xfrm>
                    <a:off x="2548160" y="1899677"/>
                    <a:ext cx="299122" cy="362021"/>
                  </a:xfrm>
                  <a:custGeom>
                    <a:avLst/>
                    <a:gdLst>
                      <a:gd name="connsiteX0" fmla="*/ 289552 w 299122"/>
                      <a:gd name="connsiteY0" fmla="*/ 137884 h 362021"/>
                      <a:gd name="connsiteX1" fmla="*/ 195852 w 299122"/>
                      <a:gd name="connsiteY1" fmla="*/ 362021 h 362021"/>
                      <a:gd name="connsiteX2" fmla="*/ 0 w 299122"/>
                      <a:gd name="connsiteY2" fmla="*/ 265656 h 362021"/>
                      <a:gd name="connsiteX3" fmla="*/ 118669 w 299122"/>
                      <a:gd name="connsiteY3" fmla="*/ 43599 h 362021"/>
                      <a:gd name="connsiteX4" fmla="*/ 241629 w 299122"/>
                      <a:gd name="connsiteY4" fmla="*/ 10502 h 362021"/>
                      <a:gd name="connsiteX5" fmla="*/ 241629 w 299122"/>
                      <a:gd name="connsiteY5" fmla="*/ 10502 h 362021"/>
                      <a:gd name="connsiteX6" fmla="*/ 289552 w 299122"/>
                      <a:gd name="connsiteY6" fmla="*/ 137884 h 36202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99122" h="362021">
                        <a:moveTo>
                          <a:pt x="289552" y="137884"/>
                        </a:moveTo>
                        <a:cubicBezTo>
                          <a:pt x="254504" y="212336"/>
                          <a:pt x="214904" y="322682"/>
                          <a:pt x="195852" y="362021"/>
                        </a:cubicBezTo>
                        <a:lnTo>
                          <a:pt x="0" y="265656"/>
                        </a:lnTo>
                        <a:lnTo>
                          <a:pt x="118669" y="43599"/>
                        </a:lnTo>
                        <a:cubicBezTo>
                          <a:pt x="146174" y="1333"/>
                          <a:pt x="196177" y="-11281"/>
                          <a:pt x="241629" y="10502"/>
                        </a:cubicBezTo>
                        <a:lnTo>
                          <a:pt x="241629" y="10502"/>
                        </a:lnTo>
                        <a:cubicBezTo>
                          <a:pt x="291567" y="34366"/>
                          <a:pt x="313155" y="87750"/>
                          <a:pt x="289552" y="137884"/>
                        </a:cubicBezTo>
                        <a:close/>
                      </a:path>
                    </a:pathLst>
                  </a:custGeom>
                  <a:solidFill>
                    <a:srgbClr val="407BFF"/>
                  </a:solidFill>
                  <a:ln w="650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/>
                  </a:p>
                </p:txBody>
              </p:sp>
              <p:sp>
                <p:nvSpPr>
                  <p:cNvPr id="119" name="Полилиния: фигура 118">
                    <a:extLst>
                      <a:ext uri="{FF2B5EF4-FFF2-40B4-BE49-F238E27FC236}">
                        <a16:creationId xmlns:a16="http://schemas.microsoft.com/office/drawing/2014/main" id="{53AC16A2-F095-31C9-705D-3B2433C3A486}"/>
                      </a:ext>
                    </a:extLst>
                  </p:cNvPr>
                  <p:cNvSpPr/>
                  <p:nvPr/>
                </p:nvSpPr>
                <p:spPr>
                  <a:xfrm>
                    <a:off x="2548160" y="1899556"/>
                    <a:ext cx="301199" cy="364418"/>
                  </a:xfrm>
                  <a:custGeom>
                    <a:avLst/>
                    <a:gdLst>
                      <a:gd name="connsiteX0" fmla="*/ 0 w 301199"/>
                      <a:gd name="connsiteY0" fmla="*/ 265777 h 364418"/>
                      <a:gd name="connsiteX1" fmla="*/ 1040 w 301199"/>
                      <a:gd name="connsiteY1" fmla="*/ 263566 h 364418"/>
                      <a:gd name="connsiteX2" fmla="*/ 4422 w 301199"/>
                      <a:gd name="connsiteY2" fmla="*/ 257064 h 364418"/>
                      <a:gd name="connsiteX3" fmla="*/ 17882 w 301199"/>
                      <a:gd name="connsiteY3" fmla="*/ 231054 h 364418"/>
                      <a:gd name="connsiteX4" fmla="*/ 68015 w 301199"/>
                      <a:gd name="connsiteY4" fmla="*/ 135859 h 364418"/>
                      <a:gd name="connsiteX5" fmla="*/ 102868 w 301199"/>
                      <a:gd name="connsiteY5" fmla="*/ 70055 h 364418"/>
                      <a:gd name="connsiteX6" fmla="*/ 124716 w 301199"/>
                      <a:gd name="connsiteY6" fmla="*/ 34552 h 364418"/>
                      <a:gd name="connsiteX7" fmla="*/ 205996 w 301199"/>
                      <a:gd name="connsiteY7" fmla="*/ 154 h 364418"/>
                      <a:gd name="connsiteX8" fmla="*/ 252228 w 301199"/>
                      <a:gd name="connsiteY8" fmla="*/ 14264 h 364418"/>
                      <a:gd name="connsiteX9" fmla="*/ 287471 w 301199"/>
                      <a:gd name="connsiteY9" fmla="*/ 49897 h 364418"/>
                      <a:gd name="connsiteX10" fmla="*/ 297550 w 301199"/>
                      <a:gd name="connsiteY10" fmla="*/ 73696 h 364418"/>
                      <a:gd name="connsiteX11" fmla="*/ 301191 w 301199"/>
                      <a:gd name="connsiteY11" fmla="*/ 99706 h 364418"/>
                      <a:gd name="connsiteX12" fmla="*/ 293778 w 301199"/>
                      <a:gd name="connsiteY12" fmla="*/ 138720 h 364418"/>
                      <a:gd name="connsiteX13" fmla="*/ 278758 w 301199"/>
                      <a:gd name="connsiteY13" fmla="*/ 173898 h 364418"/>
                      <a:gd name="connsiteX14" fmla="*/ 249692 w 301199"/>
                      <a:gd name="connsiteY14" fmla="*/ 241523 h 364418"/>
                      <a:gd name="connsiteX15" fmla="*/ 197283 w 301199"/>
                      <a:gd name="connsiteY15" fmla="*/ 363053 h 364418"/>
                      <a:gd name="connsiteX16" fmla="*/ 196698 w 301199"/>
                      <a:gd name="connsiteY16" fmla="*/ 364419 h 364418"/>
                      <a:gd name="connsiteX17" fmla="*/ 195397 w 301199"/>
                      <a:gd name="connsiteY17" fmla="*/ 363768 h 364418"/>
                      <a:gd name="connsiteX18" fmla="*/ 52994 w 301199"/>
                      <a:gd name="connsiteY18" fmla="*/ 292892 h 364418"/>
                      <a:gd name="connsiteX19" fmla="*/ 13655 w 301199"/>
                      <a:gd name="connsiteY19" fmla="*/ 273385 h 364418"/>
                      <a:gd name="connsiteX20" fmla="*/ 3446 w 301199"/>
                      <a:gd name="connsiteY20" fmla="*/ 268183 h 364418"/>
                      <a:gd name="connsiteX21" fmla="*/ 130 w 301199"/>
                      <a:gd name="connsiteY21" fmla="*/ 266362 h 364418"/>
                      <a:gd name="connsiteX22" fmla="*/ 3836 w 301199"/>
                      <a:gd name="connsiteY22" fmla="*/ 268053 h 364418"/>
                      <a:gd name="connsiteX23" fmla="*/ 14435 w 301199"/>
                      <a:gd name="connsiteY23" fmla="*/ 273125 h 364418"/>
                      <a:gd name="connsiteX24" fmla="*/ 54360 w 301199"/>
                      <a:gd name="connsiteY24" fmla="*/ 292307 h 364418"/>
                      <a:gd name="connsiteX25" fmla="*/ 196502 w 301199"/>
                      <a:gd name="connsiteY25" fmla="*/ 360972 h 364418"/>
                      <a:gd name="connsiteX26" fmla="*/ 194617 w 301199"/>
                      <a:gd name="connsiteY26" fmla="*/ 361688 h 364418"/>
                      <a:gd name="connsiteX27" fmla="*/ 246636 w 301199"/>
                      <a:gd name="connsiteY27" fmla="*/ 239963 h 364418"/>
                      <a:gd name="connsiteX28" fmla="*/ 275637 w 301199"/>
                      <a:gd name="connsiteY28" fmla="*/ 172338 h 364418"/>
                      <a:gd name="connsiteX29" fmla="*/ 290592 w 301199"/>
                      <a:gd name="connsiteY29" fmla="*/ 137160 h 364418"/>
                      <a:gd name="connsiteX30" fmla="*/ 297745 w 301199"/>
                      <a:gd name="connsiteY30" fmla="*/ 99706 h 364418"/>
                      <a:gd name="connsiteX31" fmla="*/ 294234 w 301199"/>
                      <a:gd name="connsiteY31" fmla="*/ 74672 h 364418"/>
                      <a:gd name="connsiteX32" fmla="*/ 284480 w 301199"/>
                      <a:gd name="connsiteY32" fmla="*/ 51653 h 364418"/>
                      <a:gd name="connsiteX33" fmla="*/ 250473 w 301199"/>
                      <a:gd name="connsiteY33" fmla="*/ 17190 h 364418"/>
                      <a:gd name="connsiteX34" fmla="*/ 205996 w 301199"/>
                      <a:gd name="connsiteY34" fmla="*/ 3340 h 364418"/>
                      <a:gd name="connsiteX35" fmla="*/ 127252 w 301199"/>
                      <a:gd name="connsiteY35" fmla="*/ 36568 h 364418"/>
                      <a:gd name="connsiteX36" fmla="*/ 105729 w 301199"/>
                      <a:gd name="connsiteY36" fmla="*/ 71290 h 364418"/>
                      <a:gd name="connsiteX37" fmla="*/ 70681 w 301199"/>
                      <a:gd name="connsiteY37" fmla="*/ 136314 h 364418"/>
                      <a:gd name="connsiteX38" fmla="*/ 19182 w 301199"/>
                      <a:gd name="connsiteY38" fmla="*/ 230924 h 364418"/>
                      <a:gd name="connsiteX39" fmla="*/ 5072 w 301199"/>
                      <a:gd name="connsiteY39" fmla="*/ 256934 h 364418"/>
                      <a:gd name="connsiteX40" fmla="*/ 1366 w 301199"/>
                      <a:gd name="connsiteY40" fmla="*/ 263436 h 364418"/>
                      <a:gd name="connsiteX41" fmla="*/ 0 w 301199"/>
                      <a:gd name="connsiteY41" fmla="*/ 265777 h 36441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</a:cxnLst>
                    <a:rect l="l" t="t" r="r" b="b"/>
                    <a:pathLst>
                      <a:path w="301199" h="364418">
                        <a:moveTo>
                          <a:pt x="0" y="265777"/>
                        </a:moveTo>
                        <a:cubicBezTo>
                          <a:pt x="282" y="265011"/>
                          <a:pt x="630" y="264271"/>
                          <a:pt x="1040" y="263566"/>
                        </a:cubicBezTo>
                        <a:lnTo>
                          <a:pt x="4422" y="257064"/>
                        </a:lnTo>
                        <a:lnTo>
                          <a:pt x="17882" y="231054"/>
                        </a:lnTo>
                        <a:cubicBezTo>
                          <a:pt x="29781" y="208426"/>
                          <a:pt x="46882" y="175914"/>
                          <a:pt x="68015" y="135859"/>
                        </a:cubicBezTo>
                        <a:cubicBezTo>
                          <a:pt x="78679" y="115702"/>
                          <a:pt x="90318" y="93659"/>
                          <a:pt x="102868" y="70055"/>
                        </a:cubicBezTo>
                        <a:cubicBezTo>
                          <a:pt x="108709" y="57392"/>
                          <a:pt x="116044" y="45473"/>
                          <a:pt x="124716" y="34552"/>
                        </a:cubicBezTo>
                        <a:cubicBezTo>
                          <a:pt x="145035" y="11137"/>
                          <a:pt x="175042" y="-1562"/>
                          <a:pt x="205996" y="154"/>
                        </a:cubicBezTo>
                        <a:cubicBezTo>
                          <a:pt x="222304" y="1143"/>
                          <a:pt x="238147" y="5978"/>
                          <a:pt x="252228" y="14264"/>
                        </a:cubicBezTo>
                        <a:cubicBezTo>
                          <a:pt x="266780" y="22996"/>
                          <a:pt x="278900" y="35250"/>
                          <a:pt x="287471" y="49897"/>
                        </a:cubicBezTo>
                        <a:cubicBezTo>
                          <a:pt x="291792" y="57388"/>
                          <a:pt x="295177" y="65380"/>
                          <a:pt x="297550" y="73696"/>
                        </a:cubicBezTo>
                        <a:cubicBezTo>
                          <a:pt x="299885" y="82172"/>
                          <a:pt x="301109" y="90915"/>
                          <a:pt x="301191" y="99706"/>
                        </a:cubicBezTo>
                        <a:cubicBezTo>
                          <a:pt x="301363" y="113076"/>
                          <a:pt x="298843" y="126345"/>
                          <a:pt x="293778" y="138720"/>
                        </a:cubicBezTo>
                        <a:cubicBezTo>
                          <a:pt x="288902" y="150685"/>
                          <a:pt x="283700" y="162324"/>
                          <a:pt x="278758" y="173898"/>
                        </a:cubicBezTo>
                        <a:cubicBezTo>
                          <a:pt x="268809" y="197047"/>
                          <a:pt x="259251" y="219415"/>
                          <a:pt x="249692" y="241523"/>
                        </a:cubicBezTo>
                        <a:lnTo>
                          <a:pt x="197283" y="363053"/>
                        </a:lnTo>
                        <a:lnTo>
                          <a:pt x="196698" y="364419"/>
                        </a:lnTo>
                        <a:lnTo>
                          <a:pt x="195397" y="363768"/>
                        </a:lnTo>
                        <a:lnTo>
                          <a:pt x="52994" y="292892"/>
                        </a:lnTo>
                        <a:lnTo>
                          <a:pt x="13655" y="273385"/>
                        </a:lnTo>
                        <a:lnTo>
                          <a:pt x="3446" y="268183"/>
                        </a:lnTo>
                        <a:cubicBezTo>
                          <a:pt x="1170" y="267013"/>
                          <a:pt x="130" y="266362"/>
                          <a:pt x="130" y="266362"/>
                        </a:cubicBezTo>
                        <a:lnTo>
                          <a:pt x="3836" y="268053"/>
                        </a:lnTo>
                        <a:lnTo>
                          <a:pt x="14435" y="273125"/>
                        </a:lnTo>
                        <a:lnTo>
                          <a:pt x="54360" y="292307"/>
                        </a:lnTo>
                        <a:lnTo>
                          <a:pt x="196502" y="360972"/>
                        </a:lnTo>
                        <a:lnTo>
                          <a:pt x="194617" y="361688"/>
                        </a:lnTo>
                        <a:lnTo>
                          <a:pt x="246636" y="239963"/>
                        </a:lnTo>
                        <a:cubicBezTo>
                          <a:pt x="256065" y="218115"/>
                          <a:pt x="265688" y="195486"/>
                          <a:pt x="275637" y="172338"/>
                        </a:cubicBezTo>
                        <a:cubicBezTo>
                          <a:pt x="280578" y="160763"/>
                          <a:pt x="285715" y="149059"/>
                          <a:pt x="290592" y="137160"/>
                        </a:cubicBezTo>
                        <a:cubicBezTo>
                          <a:pt x="295451" y="125277"/>
                          <a:pt x="297882" y="112543"/>
                          <a:pt x="297745" y="99706"/>
                        </a:cubicBezTo>
                        <a:cubicBezTo>
                          <a:pt x="297658" y="91245"/>
                          <a:pt x="296478" y="82830"/>
                          <a:pt x="294234" y="74672"/>
                        </a:cubicBezTo>
                        <a:cubicBezTo>
                          <a:pt x="291930" y="66631"/>
                          <a:pt x="288654" y="58901"/>
                          <a:pt x="284480" y="51653"/>
                        </a:cubicBezTo>
                        <a:cubicBezTo>
                          <a:pt x="276221" y="37490"/>
                          <a:pt x="264525" y="25637"/>
                          <a:pt x="250473" y="17190"/>
                        </a:cubicBezTo>
                        <a:cubicBezTo>
                          <a:pt x="236960" y="9101"/>
                          <a:pt x="221713" y="4352"/>
                          <a:pt x="205996" y="3340"/>
                        </a:cubicBezTo>
                        <a:cubicBezTo>
                          <a:pt x="176034" y="1714"/>
                          <a:pt x="146992" y="13969"/>
                          <a:pt x="127252" y="36568"/>
                        </a:cubicBezTo>
                        <a:cubicBezTo>
                          <a:pt x="118745" y="47261"/>
                          <a:pt x="111521" y="58915"/>
                          <a:pt x="105729" y="71290"/>
                        </a:cubicBezTo>
                        <a:lnTo>
                          <a:pt x="70681" y="136314"/>
                        </a:lnTo>
                        <a:lnTo>
                          <a:pt x="19182" y="230924"/>
                        </a:lnTo>
                        <a:lnTo>
                          <a:pt x="5072" y="256934"/>
                        </a:lnTo>
                        <a:lnTo>
                          <a:pt x="1366" y="263436"/>
                        </a:lnTo>
                        <a:cubicBezTo>
                          <a:pt x="520" y="264997"/>
                          <a:pt x="0" y="265777"/>
                          <a:pt x="0" y="265777"/>
                        </a:cubicBezTo>
                        <a:close/>
                      </a:path>
                    </a:pathLst>
                  </a:custGeom>
                  <a:solidFill>
                    <a:srgbClr val="263238"/>
                  </a:solidFill>
                  <a:ln w="650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/>
                  </a:p>
                </p:txBody>
              </p:sp>
              <p:sp>
                <p:nvSpPr>
                  <p:cNvPr id="120" name="Полилиния: фигура 119">
                    <a:extLst>
                      <a:ext uri="{FF2B5EF4-FFF2-40B4-BE49-F238E27FC236}">
                        <a16:creationId xmlns:a16="http://schemas.microsoft.com/office/drawing/2014/main" id="{F7506A3C-7B69-3B2D-258F-9BB51D624868}"/>
                      </a:ext>
                    </a:extLst>
                  </p:cNvPr>
                  <p:cNvSpPr/>
                  <p:nvPr/>
                </p:nvSpPr>
                <p:spPr>
                  <a:xfrm>
                    <a:off x="2053457" y="2564515"/>
                    <a:ext cx="57936" cy="10756"/>
                  </a:xfrm>
                  <a:custGeom>
                    <a:avLst/>
                    <a:gdLst>
                      <a:gd name="connsiteX0" fmla="*/ 57936 w 57936"/>
                      <a:gd name="connsiteY0" fmla="*/ 4357 h 10756"/>
                      <a:gd name="connsiteX1" fmla="*/ 0 w 57936"/>
                      <a:gd name="connsiteY1" fmla="*/ 0 h 10756"/>
                      <a:gd name="connsiteX2" fmla="*/ 57936 w 57936"/>
                      <a:gd name="connsiteY2" fmla="*/ 4357 h 1075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57936" h="10756">
                        <a:moveTo>
                          <a:pt x="57936" y="4357"/>
                        </a:moveTo>
                        <a:cubicBezTo>
                          <a:pt x="39413" y="14261"/>
                          <a:pt x="16834" y="12563"/>
                          <a:pt x="0" y="0"/>
                        </a:cubicBezTo>
                        <a:cubicBezTo>
                          <a:pt x="18223" y="8127"/>
                          <a:pt x="38703" y="9667"/>
                          <a:pt x="57936" y="4357"/>
                        </a:cubicBezTo>
                        <a:close/>
                      </a:path>
                    </a:pathLst>
                  </a:custGeom>
                  <a:solidFill>
                    <a:srgbClr val="EB996E"/>
                  </a:solidFill>
                  <a:ln w="650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/>
                  </a:p>
                </p:txBody>
              </p:sp>
              <p:sp>
                <p:nvSpPr>
                  <p:cNvPr id="121" name="Полилиния: фигура 120">
                    <a:extLst>
                      <a:ext uri="{FF2B5EF4-FFF2-40B4-BE49-F238E27FC236}">
                        <a16:creationId xmlns:a16="http://schemas.microsoft.com/office/drawing/2014/main" id="{AA877E10-84E2-41C8-196B-899AC9F6B940}"/>
                      </a:ext>
                    </a:extLst>
                  </p:cNvPr>
                  <p:cNvSpPr/>
                  <p:nvPr/>
                </p:nvSpPr>
                <p:spPr>
                  <a:xfrm>
                    <a:off x="2580408" y="2108570"/>
                    <a:ext cx="190849" cy="69497"/>
                  </a:xfrm>
                  <a:custGeom>
                    <a:avLst/>
                    <a:gdLst>
                      <a:gd name="connsiteX0" fmla="*/ 190849 w 190849"/>
                      <a:gd name="connsiteY0" fmla="*/ 65931 h 69497"/>
                      <a:gd name="connsiteX1" fmla="*/ 182591 w 190849"/>
                      <a:gd name="connsiteY1" fmla="*/ 67361 h 69497"/>
                      <a:gd name="connsiteX2" fmla="*/ 159898 w 190849"/>
                      <a:gd name="connsiteY2" fmla="*/ 69247 h 69497"/>
                      <a:gd name="connsiteX3" fmla="*/ 126020 w 190849"/>
                      <a:gd name="connsiteY3" fmla="*/ 67817 h 69497"/>
                      <a:gd name="connsiteX4" fmla="*/ 87006 w 190849"/>
                      <a:gd name="connsiteY4" fmla="*/ 53706 h 69497"/>
                      <a:gd name="connsiteX5" fmla="*/ 56250 w 190849"/>
                      <a:gd name="connsiteY5" fmla="*/ 25876 h 69497"/>
                      <a:gd name="connsiteX6" fmla="*/ 29720 w 190849"/>
                      <a:gd name="connsiteY6" fmla="*/ 6369 h 69497"/>
                      <a:gd name="connsiteX7" fmla="*/ 8197 w 190849"/>
                      <a:gd name="connsiteY7" fmla="*/ 1427 h 69497"/>
                      <a:gd name="connsiteX8" fmla="*/ 4 w 190849"/>
                      <a:gd name="connsiteY8" fmla="*/ 2272 h 69497"/>
                      <a:gd name="connsiteX9" fmla="*/ 1955 w 190849"/>
                      <a:gd name="connsiteY9" fmla="*/ 1362 h 69497"/>
                      <a:gd name="connsiteX10" fmla="*/ 8457 w 190849"/>
                      <a:gd name="connsiteY10" fmla="*/ 127 h 69497"/>
                      <a:gd name="connsiteX11" fmla="*/ 31020 w 190849"/>
                      <a:gd name="connsiteY11" fmla="*/ 4158 h 69497"/>
                      <a:gd name="connsiteX12" fmla="*/ 58721 w 190849"/>
                      <a:gd name="connsiteY12" fmla="*/ 23665 h 69497"/>
                      <a:gd name="connsiteX13" fmla="*/ 89217 w 190849"/>
                      <a:gd name="connsiteY13" fmla="*/ 50910 h 69497"/>
                      <a:gd name="connsiteX14" fmla="*/ 126996 w 190849"/>
                      <a:gd name="connsiteY14" fmla="*/ 64825 h 69497"/>
                      <a:gd name="connsiteX15" fmla="*/ 160353 w 190849"/>
                      <a:gd name="connsiteY15" fmla="*/ 66906 h 69497"/>
                      <a:gd name="connsiteX16" fmla="*/ 182981 w 190849"/>
                      <a:gd name="connsiteY16" fmla="*/ 66061 h 69497"/>
                      <a:gd name="connsiteX17" fmla="*/ 190849 w 190849"/>
                      <a:gd name="connsiteY17" fmla="*/ 65931 h 6949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</a:cxnLst>
                    <a:rect l="l" t="t" r="r" b="b"/>
                    <a:pathLst>
                      <a:path w="190849" h="69497">
                        <a:moveTo>
                          <a:pt x="190849" y="65931"/>
                        </a:moveTo>
                        <a:cubicBezTo>
                          <a:pt x="188165" y="66741"/>
                          <a:pt x="185392" y="67221"/>
                          <a:pt x="182591" y="67361"/>
                        </a:cubicBezTo>
                        <a:cubicBezTo>
                          <a:pt x="177259" y="68012"/>
                          <a:pt x="169586" y="68792"/>
                          <a:pt x="159898" y="69247"/>
                        </a:cubicBezTo>
                        <a:cubicBezTo>
                          <a:pt x="148586" y="69848"/>
                          <a:pt x="137242" y="69369"/>
                          <a:pt x="126020" y="67817"/>
                        </a:cubicBezTo>
                        <a:cubicBezTo>
                          <a:pt x="112151" y="65977"/>
                          <a:pt x="98843" y="61164"/>
                          <a:pt x="87006" y="53706"/>
                        </a:cubicBezTo>
                        <a:cubicBezTo>
                          <a:pt x="75902" y="45416"/>
                          <a:pt x="65605" y="36098"/>
                          <a:pt x="56250" y="25876"/>
                        </a:cubicBezTo>
                        <a:cubicBezTo>
                          <a:pt x="48630" y="17855"/>
                          <a:pt x="39648" y="11251"/>
                          <a:pt x="29720" y="6369"/>
                        </a:cubicBezTo>
                        <a:cubicBezTo>
                          <a:pt x="23021" y="3089"/>
                          <a:pt x="15656" y="1398"/>
                          <a:pt x="8197" y="1427"/>
                        </a:cubicBezTo>
                        <a:cubicBezTo>
                          <a:pt x="2930" y="1427"/>
                          <a:pt x="69" y="2597"/>
                          <a:pt x="4" y="2272"/>
                        </a:cubicBezTo>
                        <a:cubicBezTo>
                          <a:pt x="-61" y="1947"/>
                          <a:pt x="654" y="1882"/>
                          <a:pt x="1955" y="1362"/>
                        </a:cubicBezTo>
                        <a:cubicBezTo>
                          <a:pt x="4066" y="697"/>
                          <a:pt x="6249" y="282"/>
                          <a:pt x="8457" y="127"/>
                        </a:cubicBezTo>
                        <a:cubicBezTo>
                          <a:pt x="16197" y="-448"/>
                          <a:pt x="23958" y="939"/>
                          <a:pt x="31020" y="4158"/>
                        </a:cubicBezTo>
                        <a:cubicBezTo>
                          <a:pt x="41368" y="8914"/>
                          <a:pt x="50756" y="15526"/>
                          <a:pt x="58721" y="23665"/>
                        </a:cubicBezTo>
                        <a:cubicBezTo>
                          <a:pt x="68048" y="33644"/>
                          <a:pt x="78254" y="42762"/>
                          <a:pt x="89217" y="50910"/>
                        </a:cubicBezTo>
                        <a:cubicBezTo>
                          <a:pt x="100705" y="58125"/>
                          <a:pt x="113572" y="62865"/>
                          <a:pt x="126996" y="64825"/>
                        </a:cubicBezTo>
                        <a:cubicBezTo>
                          <a:pt x="138032" y="66502"/>
                          <a:pt x="149194" y="67198"/>
                          <a:pt x="160353" y="66906"/>
                        </a:cubicBezTo>
                        <a:cubicBezTo>
                          <a:pt x="169911" y="66906"/>
                          <a:pt x="177649" y="66321"/>
                          <a:pt x="182981" y="66061"/>
                        </a:cubicBezTo>
                        <a:cubicBezTo>
                          <a:pt x="185597" y="65819"/>
                          <a:pt x="188227" y="65775"/>
                          <a:pt x="190849" y="65931"/>
                        </a:cubicBezTo>
                        <a:close/>
                      </a:path>
                    </a:pathLst>
                  </a:custGeom>
                  <a:solidFill>
                    <a:srgbClr val="E0E0E0"/>
                  </a:solidFill>
                  <a:ln w="650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/>
                  </a:p>
                </p:txBody>
              </p:sp>
              <p:sp>
                <p:nvSpPr>
                  <p:cNvPr id="122" name="Полилиния: фигура 121">
                    <a:extLst>
                      <a:ext uri="{FF2B5EF4-FFF2-40B4-BE49-F238E27FC236}">
                        <a16:creationId xmlns:a16="http://schemas.microsoft.com/office/drawing/2014/main" id="{656BF089-495A-DAD9-BDBF-DD10F6775FBD}"/>
                      </a:ext>
                    </a:extLst>
                  </p:cNvPr>
                  <p:cNvSpPr/>
                  <p:nvPr/>
                </p:nvSpPr>
                <p:spPr>
                  <a:xfrm>
                    <a:off x="2627865" y="2015986"/>
                    <a:ext cx="182341" cy="85411"/>
                  </a:xfrm>
                  <a:custGeom>
                    <a:avLst/>
                    <a:gdLst>
                      <a:gd name="connsiteX0" fmla="*/ 182341 w 182341"/>
                      <a:gd name="connsiteY0" fmla="*/ 84323 h 85411"/>
                      <a:gd name="connsiteX1" fmla="*/ 174083 w 182341"/>
                      <a:gd name="connsiteY1" fmla="*/ 85298 h 85411"/>
                      <a:gd name="connsiteX2" fmla="*/ 151585 w 182341"/>
                      <a:gd name="connsiteY2" fmla="*/ 84258 h 85411"/>
                      <a:gd name="connsiteX3" fmla="*/ 119073 w 182341"/>
                      <a:gd name="connsiteY3" fmla="*/ 75350 h 85411"/>
                      <a:gd name="connsiteX4" fmla="*/ 86561 w 182341"/>
                      <a:gd name="connsiteY4" fmla="*/ 50055 h 85411"/>
                      <a:gd name="connsiteX5" fmla="*/ 57885 w 182341"/>
                      <a:gd name="connsiteY5" fmla="*/ 21445 h 85411"/>
                      <a:gd name="connsiteX6" fmla="*/ 29795 w 182341"/>
                      <a:gd name="connsiteY6" fmla="*/ 4929 h 85411"/>
                      <a:gd name="connsiteX7" fmla="*/ 8142 w 182341"/>
                      <a:gd name="connsiteY7" fmla="*/ 1677 h 85411"/>
                      <a:gd name="connsiteX8" fmla="*/ 14 w 182341"/>
                      <a:gd name="connsiteY8" fmla="*/ 2588 h 85411"/>
                      <a:gd name="connsiteX9" fmla="*/ 2030 w 182341"/>
                      <a:gd name="connsiteY9" fmla="*/ 1742 h 85411"/>
                      <a:gd name="connsiteX10" fmla="*/ 8012 w 182341"/>
                      <a:gd name="connsiteY10" fmla="*/ 377 h 85411"/>
                      <a:gd name="connsiteX11" fmla="*/ 30575 w 182341"/>
                      <a:gd name="connsiteY11" fmla="*/ 2653 h 85411"/>
                      <a:gd name="connsiteX12" fmla="*/ 59836 w 182341"/>
                      <a:gd name="connsiteY12" fmla="*/ 19039 h 85411"/>
                      <a:gd name="connsiteX13" fmla="*/ 89032 w 182341"/>
                      <a:gd name="connsiteY13" fmla="*/ 47649 h 85411"/>
                      <a:gd name="connsiteX14" fmla="*/ 120243 w 182341"/>
                      <a:gd name="connsiteY14" fmla="*/ 72489 h 85411"/>
                      <a:gd name="connsiteX15" fmla="*/ 151585 w 182341"/>
                      <a:gd name="connsiteY15" fmla="*/ 81852 h 85411"/>
                      <a:gd name="connsiteX16" fmla="*/ 182341 w 182341"/>
                      <a:gd name="connsiteY16" fmla="*/ 84323 h 854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182341" h="85411">
                        <a:moveTo>
                          <a:pt x="182341" y="84323"/>
                        </a:moveTo>
                        <a:cubicBezTo>
                          <a:pt x="179643" y="85007"/>
                          <a:pt x="176867" y="85335"/>
                          <a:pt x="174083" y="85298"/>
                        </a:cubicBezTo>
                        <a:cubicBezTo>
                          <a:pt x="166567" y="85614"/>
                          <a:pt x="159039" y="85266"/>
                          <a:pt x="151585" y="84258"/>
                        </a:cubicBezTo>
                        <a:cubicBezTo>
                          <a:pt x="140357" y="82962"/>
                          <a:pt x="129393" y="79958"/>
                          <a:pt x="119073" y="75350"/>
                        </a:cubicBezTo>
                        <a:cubicBezTo>
                          <a:pt x="106825" y="68906"/>
                          <a:pt x="95817" y="60342"/>
                          <a:pt x="86561" y="50055"/>
                        </a:cubicBezTo>
                        <a:cubicBezTo>
                          <a:pt x="76482" y="39651"/>
                          <a:pt x="67054" y="29378"/>
                          <a:pt x="57885" y="21445"/>
                        </a:cubicBezTo>
                        <a:cubicBezTo>
                          <a:pt x="49607" y="14272"/>
                          <a:pt x="40087" y="8675"/>
                          <a:pt x="29795" y="4929"/>
                        </a:cubicBezTo>
                        <a:cubicBezTo>
                          <a:pt x="22868" y="2405"/>
                          <a:pt x="15505" y="1299"/>
                          <a:pt x="8142" y="1677"/>
                        </a:cubicBezTo>
                        <a:cubicBezTo>
                          <a:pt x="2940" y="2068"/>
                          <a:pt x="144" y="2913"/>
                          <a:pt x="14" y="2588"/>
                        </a:cubicBezTo>
                        <a:cubicBezTo>
                          <a:pt x="-116" y="2263"/>
                          <a:pt x="664" y="2198"/>
                          <a:pt x="2030" y="1742"/>
                        </a:cubicBezTo>
                        <a:cubicBezTo>
                          <a:pt x="3978" y="1104"/>
                          <a:pt x="5980" y="647"/>
                          <a:pt x="8012" y="377"/>
                        </a:cubicBezTo>
                        <a:cubicBezTo>
                          <a:pt x="15609" y="-546"/>
                          <a:pt x="23316" y="231"/>
                          <a:pt x="30575" y="2653"/>
                        </a:cubicBezTo>
                        <a:cubicBezTo>
                          <a:pt x="41288" y="6190"/>
                          <a:pt x="51222" y="11752"/>
                          <a:pt x="59836" y="19039"/>
                        </a:cubicBezTo>
                        <a:cubicBezTo>
                          <a:pt x="70066" y="28053"/>
                          <a:pt x="79812" y="37603"/>
                          <a:pt x="89032" y="47649"/>
                        </a:cubicBezTo>
                        <a:cubicBezTo>
                          <a:pt x="97937" y="57654"/>
                          <a:pt x="108495" y="66056"/>
                          <a:pt x="120243" y="72489"/>
                        </a:cubicBezTo>
                        <a:cubicBezTo>
                          <a:pt x="130188" y="77094"/>
                          <a:pt x="140743" y="80248"/>
                          <a:pt x="151585" y="81852"/>
                        </a:cubicBezTo>
                        <a:cubicBezTo>
                          <a:pt x="161782" y="83252"/>
                          <a:pt x="172051" y="84077"/>
                          <a:pt x="182341" y="84323"/>
                        </a:cubicBezTo>
                        <a:close/>
                      </a:path>
                    </a:pathLst>
                  </a:custGeom>
                  <a:solidFill>
                    <a:srgbClr val="E0E0E0"/>
                  </a:solidFill>
                  <a:ln w="650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/>
                  </a:p>
                </p:txBody>
              </p:sp>
              <p:sp>
                <p:nvSpPr>
                  <p:cNvPr id="123" name="Полилиния: фигура 122">
                    <a:extLst>
                      <a:ext uri="{FF2B5EF4-FFF2-40B4-BE49-F238E27FC236}">
                        <a16:creationId xmlns:a16="http://schemas.microsoft.com/office/drawing/2014/main" id="{E6DD9BB4-FFD7-D061-72A1-C6D41B5ED0A7}"/>
                      </a:ext>
                    </a:extLst>
                  </p:cNvPr>
                  <p:cNvSpPr/>
                  <p:nvPr/>
                </p:nvSpPr>
                <p:spPr>
                  <a:xfrm>
                    <a:off x="2673656" y="1938399"/>
                    <a:ext cx="171532" cy="66306"/>
                  </a:xfrm>
                  <a:custGeom>
                    <a:avLst/>
                    <a:gdLst>
                      <a:gd name="connsiteX0" fmla="*/ 171533 w 171532"/>
                      <a:gd name="connsiteY0" fmla="*/ 66064 h 66306"/>
                      <a:gd name="connsiteX1" fmla="*/ 163730 w 171532"/>
                      <a:gd name="connsiteY1" fmla="*/ 66064 h 66306"/>
                      <a:gd name="connsiteX2" fmla="*/ 142597 w 171532"/>
                      <a:gd name="connsiteY2" fmla="*/ 64894 h 66306"/>
                      <a:gd name="connsiteX3" fmla="*/ 111321 w 171532"/>
                      <a:gd name="connsiteY3" fmla="*/ 62748 h 66306"/>
                      <a:gd name="connsiteX4" fmla="*/ 72957 w 171532"/>
                      <a:gd name="connsiteY4" fmla="*/ 58587 h 66306"/>
                      <a:gd name="connsiteX5" fmla="*/ 35763 w 171532"/>
                      <a:gd name="connsiteY5" fmla="*/ 47598 h 66306"/>
                      <a:gd name="connsiteX6" fmla="*/ 12484 w 171532"/>
                      <a:gd name="connsiteY6" fmla="*/ 26075 h 66306"/>
                      <a:gd name="connsiteX7" fmla="*/ 2471 w 171532"/>
                      <a:gd name="connsiteY7" fmla="*/ 7413 h 66306"/>
                      <a:gd name="connsiteX8" fmla="*/ 0 w 171532"/>
                      <a:gd name="connsiteY8" fmla="*/ 0 h 66306"/>
                      <a:gd name="connsiteX9" fmla="*/ 14565 w 171532"/>
                      <a:gd name="connsiteY9" fmla="*/ 24774 h 66306"/>
                      <a:gd name="connsiteX10" fmla="*/ 37454 w 171532"/>
                      <a:gd name="connsiteY10" fmla="*/ 44867 h 66306"/>
                      <a:gd name="connsiteX11" fmla="*/ 73737 w 171532"/>
                      <a:gd name="connsiteY11" fmla="*/ 55335 h 66306"/>
                      <a:gd name="connsiteX12" fmla="*/ 111776 w 171532"/>
                      <a:gd name="connsiteY12" fmla="*/ 59692 h 66306"/>
                      <a:gd name="connsiteX13" fmla="*/ 143052 w 171532"/>
                      <a:gd name="connsiteY13" fmla="*/ 62553 h 66306"/>
                      <a:gd name="connsiteX14" fmla="*/ 164055 w 171532"/>
                      <a:gd name="connsiteY14" fmla="*/ 64764 h 66306"/>
                      <a:gd name="connsiteX15" fmla="*/ 171533 w 171532"/>
                      <a:gd name="connsiteY15" fmla="*/ 66064 h 6630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</a:cxnLst>
                    <a:rect l="l" t="t" r="r" b="b"/>
                    <a:pathLst>
                      <a:path w="171532" h="66306">
                        <a:moveTo>
                          <a:pt x="171533" y="66064"/>
                        </a:moveTo>
                        <a:cubicBezTo>
                          <a:pt x="168942" y="66387"/>
                          <a:pt x="166321" y="66387"/>
                          <a:pt x="163730" y="66064"/>
                        </a:cubicBezTo>
                        <a:lnTo>
                          <a:pt x="142597" y="64894"/>
                        </a:lnTo>
                        <a:lnTo>
                          <a:pt x="111321" y="62748"/>
                        </a:lnTo>
                        <a:cubicBezTo>
                          <a:pt x="99551" y="61838"/>
                          <a:pt x="86547" y="60862"/>
                          <a:pt x="72957" y="58587"/>
                        </a:cubicBezTo>
                        <a:cubicBezTo>
                          <a:pt x="60081" y="56795"/>
                          <a:pt x="47545" y="53091"/>
                          <a:pt x="35763" y="47598"/>
                        </a:cubicBezTo>
                        <a:cubicBezTo>
                          <a:pt x="26425" y="42345"/>
                          <a:pt x="18452" y="34973"/>
                          <a:pt x="12484" y="26075"/>
                        </a:cubicBezTo>
                        <a:cubicBezTo>
                          <a:pt x="8521" y="20211"/>
                          <a:pt x="5165" y="13958"/>
                          <a:pt x="2471" y="7413"/>
                        </a:cubicBezTo>
                        <a:cubicBezTo>
                          <a:pt x="1322" y="5062"/>
                          <a:pt x="492" y="2569"/>
                          <a:pt x="0" y="0"/>
                        </a:cubicBezTo>
                        <a:cubicBezTo>
                          <a:pt x="4357" y="8541"/>
                          <a:pt x="9221" y="16814"/>
                          <a:pt x="14565" y="24774"/>
                        </a:cubicBezTo>
                        <a:cubicBezTo>
                          <a:pt x="20583" y="33111"/>
                          <a:pt x="28408" y="39980"/>
                          <a:pt x="37454" y="44867"/>
                        </a:cubicBezTo>
                        <a:cubicBezTo>
                          <a:pt x="49001" y="50031"/>
                          <a:pt x="61214" y="53555"/>
                          <a:pt x="73737" y="55335"/>
                        </a:cubicBezTo>
                        <a:cubicBezTo>
                          <a:pt x="86742" y="57546"/>
                          <a:pt x="99747" y="58652"/>
                          <a:pt x="111776" y="59692"/>
                        </a:cubicBezTo>
                        <a:lnTo>
                          <a:pt x="143052" y="62553"/>
                        </a:lnTo>
                        <a:lnTo>
                          <a:pt x="164055" y="64764"/>
                        </a:lnTo>
                        <a:cubicBezTo>
                          <a:pt x="166589" y="64911"/>
                          <a:pt x="169098" y="65348"/>
                          <a:pt x="171533" y="66064"/>
                        </a:cubicBezTo>
                        <a:close/>
                      </a:path>
                    </a:pathLst>
                  </a:custGeom>
                  <a:solidFill>
                    <a:srgbClr val="E0E0E0"/>
                  </a:solidFill>
                  <a:ln w="650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/>
                  </a:p>
                </p:txBody>
              </p:sp>
              <p:sp>
                <p:nvSpPr>
                  <p:cNvPr id="124" name="Полилиния: фигура 123">
                    <a:extLst>
                      <a:ext uri="{FF2B5EF4-FFF2-40B4-BE49-F238E27FC236}">
                        <a16:creationId xmlns:a16="http://schemas.microsoft.com/office/drawing/2014/main" id="{9B173F91-E617-562B-D27C-711C15591A06}"/>
                      </a:ext>
                    </a:extLst>
                  </p:cNvPr>
                  <p:cNvSpPr/>
                  <p:nvPr/>
                </p:nvSpPr>
                <p:spPr>
                  <a:xfrm>
                    <a:off x="2078881" y="2589289"/>
                    <a:ext cx="53059" cy="13976"/>
                  </a:xfrm>
                  <a:custGeom>
                    <a:avLst/>
                    <a:gdLst>
                      <a:gd name="connsiteX0" fmla="*/ 53060 w 53059"/>
                      <a:gd name="connsiteY0" fmla="*/ 0 h 13976"/>
                      <a:gd name="connsiteX1" fmla="*/ 0 w 53059"/>
                      <a:gd name="connsiteY1" fmla="*/ 12095 h 13976"/>
                      <a:gd name="connsiteX2" fmla="*/ 27245 w 53059"/>
                      <a:gd name="connsiteY2" fmla="*/ 9168 h 13976"/>
                      <a:gd name="connsiteX3" fmla="*/ 53060 w 53059"/>
                      <a:gd name="connsiteY3" fmla="*/ 0 h 1397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53059" h="13976">
                        <a:moveTo>
                          <a:pt x="53060" y="0"/>
                        </a:moveTo>
                        <a:cubicBezTo>
                          <a:pt x="38376" y="12388"/>
                          <a:pt x="18602" y="16896"/>
                          <a:pt x="0" y="12095"/>
                        </a:cubicBezTo>
                        <a:cubicBezTo>
                          <a:pt x="9128" y="11617"/>
                          <a:pt x="18224" y="10640"/>
                          <a:pt x="27245" y="9168"/>
                        </a:cubicBezTo>
                        <a:cubicBezTo>
                          <a:pt x="36024" y="6625"/>
                          <a:pt x="44643" y="3564"/>
                          <a:pt x="53060" y="0"/>
                        </a:cubicBezTo>
                        <a:close/>
                      </a:path>
                    </a:pathLst>
                  </a:custGeom>
                  <a:solidFill>
                    <a:srgbClr val="EB996E"/>
                  </a:solidFill>
                  <a:ln w="6502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/>
                  </a:p>
                </p:txBody>
              </p:sp>
            </p:grpSp>
          </p:grpSp>
        </p:grpSp>
        <p:sp>
          <p:nvSpPr>
            <p:cNvPr id="202" name="Полилиния: фигура 201">
              <a:extLst>
                <a:ext uri="{FF2B5EF4-FFF2-40B4-BE49-F238E27FC236}">
                  <a16:creationId xmlns:a16="http://schemas.microsoft.com/office/drawing/2014/main" id="{EE9C25D7-5D47-89D5-6A46-EE85FED832DF}"/>
                </a:ext>
              </a:extLst>
            </p:cNvPr>
            <p:cNvSpPr/>
            <p:nvPr/>
          </p:nvSpPr>
          <p:spPr>
            <a:xfrm>
              <a:off x="7912333" y="2042637"/>
              <a:ext cx="64167" cy="430077"/>
            </a:xfrm>
            <a:custGeom>
              <a:avLst/>
              <a:gdLst>
                <a:gd name="connsiteX0" fmla="*/ 7890 w 64167"/>
                <a:gd name="connsiteY0" fmla="*/ 430078 h 430077"/>
                <a:gd name="connsiteX1" fmla="*/ 52229 w 64167"/>
                <a:gd name="connsiteY1" fmla="*/ 0 h 430077"/>
                <a:gd name="connsiteX2" fmla="*/ 7890 w 64167"/>
                <a:gd name="connsiteY2" fmla="*/ 430078 h 4300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4167" h="430077">
                  <a:moveTo>
                    <a:pt x="7890" y="430078"/>
                  </a:moveTo>
                  <a:cubicBezTo>
                    <a:pt x="-11015" y="285224"/>
                    <a:pt x="4164" y="137954"/>
                    <a:pt x="52229" y="0"/>
                  </a:cubicBezTo>
                  <a:cubicBezTo>
                    <a:pt x="77648" y="144699"/>
                    <a:pt x="62294" y="293609"/>
                    <a:pt x="7890" y="430078"/>
                  </a:cubicBezTo>
                </a:path>
              </a:pathLst>
            </a:custGeom>
            <a:solidFill>
              <a:srgbClr val="407BFF"/>
            </a:solidFill>
            <a:ln w="69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203" name="Полилиния: фигура 202">
              <a:extLst>
                <a:ext uri="{FF2B5EF4-FFF2-40B4-BE49-F238E27FC236}">
                  <a16:creationId xmlns:a16="http://schemas.microsoft.com/office/drawing/2014/main" id="{B18A32CE-B960-A61C-6833-58A715034678}"/>
                </a:ext>
              </a:extLst>
            </p:cNvPr>
            <p:cNvSpPr/>
            <p:nvPr/>
          </p:nvSpPr>
          <p:spPr>
            <a:xfrm>
              <a:off x="7963442" y="2178524"/>
              <a:ext cx="182209" cy="294190"/>
            </a:xfrm>
            <a:custGeom>
              <a:avLst/>
              <a:gdLst>
                <a:gd name="connsiteX0" fmla="*/ 70 w 182209"/>
                <a:gd name="connsiteY0" fmla="*/ 294190 h 294190"/>
                <a:gd name="connsiteX1" fmla="*/ 182188 w 182209"/>
                <a:gd name="connsiteY1" fmla="*/ 0 h 294190"/>
                <a:gd name="connsiteX2" fmla="*/ 134137 w 182209"/>
                <a:gd name="connsiteY2" fmla="*/ 95542 h 294190"/>
                <a:gd name="connsiteX3" fmla="*/ 61009 w 182209"/>
                <a:gd name="connsiteY3" fmla="*/ 177145 h 294190"/>
                <a:gd name="connsiteX4" fmla="*/ 0 w 182209"/>
                <a:gd name="connsiteY4" fmla="*/ 293840 h 294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2209" h="294190">
                  <a:moveTo>
                    <a:pt x="70" y="294190"/>
                  </a:moveTo>
                  <a:cubicBezTo>
                    <a:pt x="1541" y="179386"/>
                    <a:pt x="80622" y="53725"/>
                    <a:pt x="182188" y="0"/>
                  </a:cubicBezTo>
                  <a:cubicBezTo>
                    <a:pt x="183028" y="36634"/>
                    <a:pt x="159773" y="69415"/>
                    <a:pt x="134137" y="95542"/>
                  </a:cubicBezTo>
                  <a:cubicBezTo>
                    <a:pt x="108500" y="121669"/>
                    <a:pt x="78871" y="145134"/>
                    <a:pt x="61009" y="177145"/>
                  </a:cubicBezTo>
                  <a:cubicBezTo>
                    <a:pt x="39436" y="216020"/>
                    <a:pt x="35373" y="266873"/>
                    <a:pt x="0" y="293840"/>
                  </a:cubicBezTo>
                </a:path>
              </a:pathLst>
            </a:custGeom>
            <a:solidFill>
              <a:srgbClr val="407BFF"/>
            </a:solidFill>
            <a:ln w="69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04" name="Полилиния: фигура 203">
              <a:extLst>
                <a:ext uri="{FF2B5EF4-FFF2-40B4-BE49-F238E27FC236}">
                  <a16:creationId xmlns:a16="http://schemas.microsoft.com/office/drawing/2014/main" id="{110D7A9C-97CB-C8FA-8637-BD6C04BF82AF}"/>
                </a:ext>
              </a:extLst>
            </p:cNvPr>
            <p:cNvSpPr/>
            <p:nvPr/>
          </p:nvSpPr>
          <p:spPr>
            <a:xfrm>
              <a:off x="7782932" y="2258166"/>
              <a:ext cx="98836" cy="215599"/>
            </a:xfrm>
            <a:custGeom>
              <a:avLst/>
              <a:gdLst>
                <a:gd name="connsiteX0" fmla="*/ 98836 w 98836"/>
                <a:gd name="connsiteY0" fmla="*/ 215599 h 215599"/>
                <a:gd name="connsiteX1" fmla="*/ 1123 w 98836"/>
                <a:gd name="connsiteY1" fmla="*/ 0 h 215599"/>
                <a:gd name="connsiteX2" fmla="*/ 98836 w 98836"/>
                <a:gd name="connsiteY2" fmla="*/ 215599 h 2155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8836" h="215599">
                  <a:moveTo>
                    <a:pt x="98836" y="215599"/>
                  </a:moveTo>
                  <a:cubicBezTo>
                    <a:pt x="30143" y="166302"/>
                    <a:pt x="-7086" y="84152"/>
                    <a:pt x="1123" y="0"/>
                  </a:cubicBezTo>
                  <a:cubicBezTo>
                    <a:pt x="39200" y="69240"/>
                    <a:pt x="71869" y="141323"/>
                    <a:pt x="98836" y="215599"/>
                  </a:cubicBezTo>
                </a:path>
              </a:pathLst>
            </a:custGeom>
            <a:solidFill>
              <a:srgbClr val="407BFF"/>
            </a:solidFill>
            <a:ln w="69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05" name="Полилиния: фигура 204">
              <a:extLst>
                <a:ext uri="{FF2B5EF4-FFF2-40B4-BE49-F238E27FC236}">
                  <a16:creationId xmlns:a16="http://schemas.microsoft.com/office/drawing/2014/main" id="{2458861F-9552-4226-15C1-08EF378BEA56}"/>
                </a:ext>
              </a:extLst>
            </p:cNvPr>
            <p:cNvSpPr/>
            <p:nvPr/>
          </p:nvSpPr>
          <p:spPr>
            <a:xfrm>
              <a:off x="7179975" y="2174673"/>
              <a:ext cx="44653" cy="299093"/>
            </a:xfrm>
            <a:custGeom>
              <a:avLst/>
              <a:gdLst>
                <a:gd name="connsiteX0" fmla="*/ 5474 w 44653"/>
                <a:gd name="connsiteY0" fmla="*/ 299093 h 299093"/>
                <a:gd name="connsiteX1" fmla="*/ 36364 w 44653"/>
                <a:gd name="connsiteY1" fmla="*/ 0 h 299093"/>
                <a:gd name="connsiteX2" fmla="*/ 5474 w 44653"/>
                <a:gd name="connsiteY2" fmla="*/ 299093 h 2990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4653" h="299093">
                  <a:moveTo>
                    <a:pt x="5474" y="299093"/>
                  </a:moveTo>
                  <a:cubicBezTo>
                    <a:pt x="-7659" y="198347"/>
                    <a:pt x="2918" y="95934"/>
                    <a:pt x="36364" y="0"/>
                  </a:cubicBezTo>
                  <a:cubicBezTo>
                    <a:pt x="54030" y="100634"/>
                    <a:pt x="43334" y="204196"/>
                    <a:pt x="5474" y="299093"/>
                  </a:cubicBezTo>
                </a:path>
              </a:pathLst>
            </a:custGeom>
            <a:solidFill>
              <a:srgbClr val="455A64"/>
            </a:solidFill>
            <a:ln w="69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06" name="Полилиния: фигура 205">
              <a:extLst>
                <a:ext uri="{FF2B5EF4-FFF2-40B4-BE49-F238E27FC236}">
                  <a16:creationId xmlns:a16="http://schemas.microsoft.com/office/drawing/2014/main" id="{FB88E298-DC1E-8F29-43EA-85AB8F4A5BB4}"/>
                </a:ext>
              </a:extLst>
            </p:cNvPr>
            <p:cNvSpPr/>
            <p:nvPr/>
          </p:nvSpPr>
          <p:spPr>
            <a:xfrm>
              <a:off x="7198898" y="2363219"/>
              <a:ext cx="166077" cy="108445"/>
            </a:xfrm>
            <a:custGeom>
              <a:avLst/>
              <a:gdLst>
                <a:gd name="connsiteX0" fmla="*/ 0 w 166077"/>
                <a:gd name="connsiteY0" fmla="*/ 106624 h 108445"/>
                <a:gd name="connsiteX1" fmla="*/ 37474 w 166077"/>
                <a:gd name="connsiteY1" fmla="*/ 31185 h 108445"/>
                <a:gd name="connsiteX2" fmla="*/ 104928 w 166077"/>
                <a:gd name="connsiteY2" fmla="*/ 645 h 108445"/>
                <a:gd name="connsiteX3" fmla="*/ 164046 w 166077"/>
                <a:gd name="connsiteY3" fmla="*/ 41131 h 108445"/>
                <a:gd name="connsiteX4" fmla="*/ 166077 w 166077"/>
                <a:gd name="connsiteY4" fmla="*/ 44914 h 108445"/>
                <a:gd name="connsiteX5" fmla="*/ 160474 w 166077"/>
                <a:gd name="connsiteY5" fmla="*/ 49677 h 108445"/>
                <a:gd name="connsiteX6" fmla="*/ 84124 w 166077"/>
                <a:gd name="connsiteY6" fmla="*/ 38680 h 108445"/>
                <a:gd name="connsiteX7" fmla="*/ 40416 w 166077"/>
                <a:gd name="connsiteY7" fmla="*/ 63476 h 108445"/>
                <a:gd name="connsiteX8" fmla="*/ 0 w 166077"/>
                <a:gd name="connsiteY8" fmla="*/ 108445 h 108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6077" h="108445">
                  <a:moveTo>
                    <a:pt x="0" y="106624"/>
                  </a:moveTo>
                  <a:cubicBezTo>
                    <a:pt x="8615" y="82248"/>
                    <a:pt x="21014" y="51218"/>
                    <a:pt x="37474" y="31185"/>
                  </a:cubicBezTo>
                  <a:cubicBezTo>
                    <a:pt x="53935" y="11152"/>
                    <a:pt x="79501" y="-3277"/>
                    <a:pt x="104928" y="645"/>
                  </a:cubicBezTo>
                  <a:cubicBezTo>
                    <a:pt x="129093" y="4288"/>
                    <a:pt x="147865" y="22920"/>
                    <a:pt x="164046" y="41131"/>
                  </a:cubicBezTo>
                  <a:cubicBezTo>
                    <a:pt x="165153" y="42105"/>
                    <a:pt x="165874" y="43450"/>
                    <a:pt x="166077" y="44914"/>
                  </a:cubicBezTo>
                  <a:cubicBezTo>
                    <a:pt x="166077" y="47576"/>
                    <a:pt x="163065" y="49117"/>
                    <a:pt x="160474" y="49677"/>
                  </a:cubicBezTo>
                  <a:cubicBezTo>
                    <a:pt x="135047" y="55141"/>
                    <a:pt x="109901" y="35668"/>
                    <a:pt x="84124" y="38680"/>
                  </a:cubicBezTo>
                  <a:cubicBezTo>
                    <a:pt x="67243" y="40851"/>
                    <a:pt x="53304" y="52689"/>
                    <a:pt x="40416" y="63476"/>
                  </a:cubicBezTo>
                  <a:cubicBezTo>
                    <a:pt x="29559" y="72862"/>
                    <a:pt x="10857" y="99129"/>
                    <a:pt x="0" y="108445"/>
                  </a:cubicBezTo>
                </a:path>
              </a:pathLst>
            </a:custGeom>
            <a:solidFill>
              <a:srgbClr val="455A64"/>
            </a:solidFill>
            <a:ln w="69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07" name="Полилиния: фигура 206">
              <a:extLst>
                <a:ext uri="{FF2B5EF4-FFF2-40B4-BE49-F238E27FC236}">
                  <a16:creationId xmlns:a16="http://schemas.microsoft.com/office/drawing/2014/main" id="{F0EF327E-0F97-B8E9-AAC5-6B24D28A62AB}"/>
                </a:ext>
              </a:extLst>
            </p:cNvPr>
            <p:cNvSpPr/>
            <p:nvPr/>
          </p:nvSpPr>
          <p:spPr>
            <a:xfrm flipH="1">
              <a:off x="7028007" y="2383195"/>
              <a:ext cx="135483" cy="88468"/>
            </a:xfrm>
            <a:custGeom>
              <a:avLst/>
              <a:gdLst>
                <a:gd name="connsiteX0" fmla="*/ 0 w 166077"/>
                <a:gd name="connsiteY0" fmla="*/ 106624 h 108445"/>
                <a:gd name="connsiteX1" fmla="*/ 37474 w 166077"/>
                <a:gd name="connsiteY1" fmla="*/ 31185 h 108445"/>
                <a:gd name="connsiteX2" fmla="*/ 104928 w 166077"/>
                <a:gd name="connsiteY2" fmla="*/ 645 h 108445"/>
                <a:gd name="connsiteX3" fmla="*/ 164046 w 166077"/>
                <a:gd name="connsiteY3" fmla="*/ 41131 h 108445"/>
                <a:gd name="connsiteX4" fmla="*/ 166077 w 166077"/>
                <a:gd name="connsiteY4" fmla="*/ 44914 h 108445"/>
                <a:gd name="connsiteX5" fmla="*/ 160474 w 166077"/>
                <a:gd name="connsiteY5" fmla="*/ 49677 h 108445"/>
                <a:gd name="connsiteX6" fmla="*/ 84124 w 166077"/>
                <a:gd name="connsiteY6" fmla="*/ 38680 h 108445"/>
                <a:gd name="connsiteX7" fmla="*/ 40416 w 166077"/>
                <a:gd name="connsiteY7" fmla="*/ 63476 h 108445"/>
                <a:gd name="connsiteX8" fmla="*/ 0 w 166077"/>
                <a:gd name="connsiteY8" fmla="*/ 108445 h 108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6077" h="108445">
                  <a:moveTo>
                    <a:pt x="0" y="106624"/>
                  </a:moveTo>
                  <a:cubicBezTo>
                    <a:pt x="8615" y="82248"/>
                    <a:pt x="21014" y="51218"/>
                    <a:pt x="37474" y="31185"/>
                  </a:cubicBezTo>
                  <a:cubicBezTo>
                    <a:pt x="53935" y="11152"/>
                    <a:pt x="79501" y="-3277"/>
                    <a:pt x="104928" y="645"/>
                  </a:cubicBezTo>
                  <a:cubicBezTo>
                    <a:pt x="129093" y="4288"/>
                    <a:pt x="147865" y="22920"/>
                    <a:pt x="164046" y="41131"/>
                  </a:cubicBezTo>
                  <a:cubicBezTo>
                    <a:pt x="165153" y="42105"/>
                    <a:pt x="165874" y="43450"/>
                    <a:pt x="166077" y="44914"/>
                  </a:cubicBezTo>
                  <a:cubicBezTo>
                    <a:pt x="166077" y="47576"/>
                    <a:pt x="163065" y="49117"/>
                    <a:pt x="160474" y="49677"/>
                  </a:cubicBezTo>
                  <a:cubicBezTo>
                    <a:pt x="135047" y="55141"/>
                    <a:pt x="109901" y="35668"/>
                    <a:pt x="84124" y="38680"/>
                  </a:cubicBezTo>
                  <a:cubicBezTo>
                    <a:pt x="67243" y="40851"/>
                    <a:pt x="53304" y="52689"/>
                    <a:pt x="40416" y="63476"/>
                  </a:cubicBezTo>
                  <a:cubicBezTo>
                    <a:pt x="29559" y="72862"/>
                    <a:pt x="10857" y="99129"/>
                    <a:pt x="0" y="108445"/>
                  </a:cubicBezTo>
                </a:path>
              </a:pathLst>
            </a:custGeom>
            <a:solidFill>
              <a:srgbClr val="455A64"/>
            </a:solidFill>
            <a:ln w="69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08" name="Полилиния: фигура 207">
              <a:extLst>
                <a:ext uri="{FF2B5EF4-FFF2-40B4-BE49-F238E27FC236}">
                  <a16:creationId xmlns:a16="http://schemas.microsoft.com/office/drawing/2014/main" id="{69D95F77-8D90-A235-16E7-BB170D1D889E}"/>
                </a:ext>
              </a:extLst>
            </p:cNvPr>
            <p:cNvSpPr/>
            <p:nvPr/>
          </p:nvSpPr>
          <p:spPr>
            <a:xfrm flipH="1">
              <a:off x="6524105" y="2185057"/>
              <a:ext cx="170532" cy="274705"/>
            </a:xfrm>
            <a:custGeom>
              <a:avLst/>
              <a:gdLst>
                <a:gd name="connsiteX0" fmla="*/ 140 w 167148"/>
                <a:gd name="connsiteY0" fmla="*/ 269254 h 269254"/>
                <a:gd name="connsiteX1" fmla="*/ 167128 w 167148"/>
                <a:gd name="connsiteY1" fmla="*/ 0 h 269254"/>
                <a:gd name="connsiteX2" fmla="*/ 123070 w 167148"/>
                <a:gd name="connsiteY2" fmla="*/ 87557 h 269254"/>
                <a:gd name="connsiteX3" fmla="*/ 56036 w 167148"/>
                <a:gd name="connsiteY3" fmla="*/ 162295 h 269254"/>
                <a:gd name="connsiteX4" fmla="*/ 0 w 167148"/>
                <a:gd name="connsiteY4" fmla="*/ 269254 h 269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7148" h="269254">
                  <a:moveTo>
                    <a:pt x="140" y="269254"/>
                  </a:moveTo>
                  <a:cubicBezTo>
                    <a:pt x="1471" y="164186"/>
                    <a:pt x="73968" y="48892"/>
                    <a:pt x="167128" y="0"/>
                  </a:cubicBezTo>
                  <a:cubicBezTo>
                    <a:pt x="167899" y="33552"/>
                    <a:pt x="146535" y="63601"/>
                    <a:pt x="123070" y="87557"/>
                  </a:cubicBezTo>
                  <a:cubicBezTo>
                    <a:pt x="99604" y="111512"/>
                    <a:pt x="72357" y="132946"/>
                    <a:pt x="56036" y="162295"/>
                  </a:cubicBezTo>
                  <a:cubicBezTo>
                    <a:pt x="36283" y="197948"/>
                    <a:pt x="32501" y="244528"/>
                    <a:pt x="0" y="269254"/>
                  </a:cubicBezTo>
                </a:path>
              </a:pathLst>
            </a:custGeom>
            <a:solidFill>
              <a:srgbClr val="E0E0E0"/>
            </a:solidFill>
            <a:ln w="69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09" name="Полилиния: фигура 208">
              <a:extLst>
                <a:ext uri="{FF2B5EF4-FFF2-40B4-BE49-F238E27FC236}">
                  <a16:creationId xmlns:a16="http://schemas.microsoft.com/office/drawing/2014/main" id="{38CC0C47-F297-D80A-2423-654718B48BBF}"/>
                </a:ext>
              </a:extLst>
            </p:cNvPr>
            <p:cNvSpPr/>
            <p:nvPr/>
          </p:nvSpPr>
          <p:spPr>
            <a:xfrm>
              <a:off x="6759609" y="2363219"/>
              <a:ext cx="166077" cy="108445"/>
            </a:xfrm>
            <a:custGeom>
              <a:avLst/>
              <a:gdLst>
                <a:gd name="connsiteX0" fmla="*/ 0 w 166077"/>
                <a:gd name="connsiteY0" fmla="*/ 106624 h 108445"/>
                <a:gd name="connsiteX1" fmla="*/ 37474 w 166077"/>
                <a:gd name="connsiteY1" fmla="*/ 31185 h 108445"/>
                <a:gd name="connsiteX2" fmla="*/ 104928 w 166077"/>
                <a:gd name="connsiteY2" fmla="*/ 645 h 108445"/>
                <a:gd name="connsiteX3" fmla="*/ 164046 w 166077"/>
                <a:gd name="connsiteY3" fmla="*/ 41131 h 108445"/>
                <a:gd name="connsiteX4" fmla="*/ 166077 w 166077"/>
                <a:gd name="connsiteY4" fmla="*/ 44914 h 108445"/>
                <a:gd name="connsiteX5" fmla="*/ 160474 w 166077"/>
                <a:gd name="connsiteY5" fmla="*/ 49677 h 108445"/>
                <a:gd name="connsiteX6" fmla="*/ 84124 w 166077"/>
                <a:gd name="connsiteY6" fmla="*/ 38680 h 108445"/>
                <a:gd name="connsiteX7" fmla="*/ 40416 w 166077"/>
                <a:gd name="connsiteY7" fmla="*/ 63476 h 108445"/>
                <a:gd name="connsiteX8" fmla="*/ 0 w 166077"/>
                <a:gd name="connsiteY8" fmla="*/ 108445 h 108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6077" h="108445">
                  <a:moveTo>
                    <a:pt x="0" y="106624"/>
                  </a:moveTo>
                  <a:cubicBezTo>
                    <a:pt x="8615" y="82248"/>
                    <a:pt x="21014" y="51218"/>
                    <a:pt x="37474" y="31185"/>
                  </a:cubicBezTo>
                  <a:cubicBezTo>
                    <a:pt x="53935" y="11152"/>
                    <a:pt x="79501" y="-3277"/>
                    <a:pt x="104928" y="645"/>
                  </a:cubicBezTo>
                  <a:cubicBezTo>
                    <a:pt x="129093" y="4288"/>
                    <a:pt x="147865" y="22920"/>
                    <a:pt x="164046" y="41131"/>
                  </a:cubicBezTo>
                  <a:cubicBezTo>
                    <a:pt x="165153" y="42105"/>
                    <a:pt x="165874" y="43450"/>
                    <a:pt x="166077" y="44914"/>
                  </a:cubicBezTo>
                  <a:cubicBezTo>
                    <a:pt x="166077" y="47576"/>
                    <a:pt x="163065" y="49117"/>
                    <a:pt x="160474" y="49677"/>
                  </a:cubicBezTo>
                  <a:cubicBezTo>
                    <a:pt x="135047" y="55141"/>
                    <a:pt x="109901" y="35668"/>
                    <a:pt x="84124" y="38680"/>
                  </a:cubicBezTo>
                  <a:cubicBezTo>
                    <a:pt x="67243" y="40851"/>
                    <a:pt x="53304" y="52689"/>
                    <a:pt x="40416" y="63476"/>
                  </a:cubicBezTo>
                  <a:cubicBezTo>
                    <a:pt x="29559" y="72862"/>
                    <a:pt x="10857" y="99129"/>
                    <a:pt x="0" y="108445"/>
                  </a:cubicBezTo>
                </a:path>
              </a:pathLst>
            </a:custGeom>
            <a:solidFill>
              <a:srgbClr val="E0E0E0"/>
            </a:solidFill>
            <a:ln w="69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10" name="Полилиния: фигура 209">
              <a:extLst>
                <a:ext uri="{FF2B5EF4-FFF2-40B4-BE49-F238E27FC236}">
                  <a16:creationId xmlns:a16="http://schemas.microsoft.com/office/drawing/2014/main" id="{6825ABF6-5E69-8444-8814-C19685C2644E}"/>
                </a:ext>
              </a:extLst>
            </p:cNvPr>
            <p:cNvSpPr/>
            <p:nvPr/>
          </p:nvSpPr>
          <p:spPr>
            <a:xfrm>
              <a:off x="6716998" y="2174673"/>
              <a:ext cx="44653" cy="299093"/>
            </a:xfrm>
            <a:custGeom>
              <a:avLst/>
              <a:gdLst>
                <a:gd name="connsiteX0" fmla="*/ 5474 w 44653"/>
                <a:gd name="connsiteY0" fmla="*/ 299093 h 299093"/>
                <a:gd name="connsiteX1" fmla="*/ 36364 w 44653"/>
                <a:gd name="connsiteY1" fmla="*/ 0 h 299093"/>
                <a:gd name="connsiteX2" fmla="*/ 5474 w 44653"/>
                <a:gd name="connsiteY2" fmla="*/ 299093 h 2990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4653" h="299093">
                  <a:moveTo>
                    <a:pt x="5474" y="299093"/>
                  </a:moveTo>
                  <a:cubicBezTo>
                    <a:pt x="-7659" y="198347"/>
                    <a:pt x="2918" y="95934"/>
                    <a:pt x="36364" y="0"/>
                  </a:cubicBezTo>
                  <a:cubicBezTo>
                    <a:pt x="54030" y="100634"/>
                    <a:pt x="43334" y="204196"/>
                    <a:pt x="5474" y="299093"/>
                  </a:cubicBezTo>
                </a:path>
              </a:pathLst>
            </a:custGeom>
            <a:solidFill>
              <a:srgbClr val="E0E0E0"/>
            </a:solidFill>
            <a:ln w="69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sp>
        <p:nvSpPr>
          <p:cNvPr id="195" name="Овал 194">
            <a:extLst>
              <a:ext uri="{FF2B5EF4-FFF2-40B4-BE49-F238E27FC236}">
                <a16:creationId xmlns:a16="http://schemas.microsoft.com/office/drawing/2014/main" id="{41E341D7-4D0E-D960-7E1A-E0FA1B7B9612}"/>
              </a:ext>
            </a:extLst>
          </p:cNvPr>
          <p:cNvSpPr/>
          <p:nvPr/>
        </p:nvSpPr>
        <p:spPr>
          <a:xfrm>
            <a:off x="1551139" y="4038312"/>
            <a:ext cx="854806" cy="854806"/>
          </a:xfrm>
          <a:prstGeom prst="ellipse">
            <a:avLst/>
          </a:prstGeom>
          <a:solidFill>
            <a:srgbClr val="407BFF">
              <a:alpha val="1000"/>
            </a:srgbClr>
          </a:solidFill>
          <a:ln>
            <a:noFill/>
          </a:ln>
          <a:effectLst>
            <a:glow rad="1752600">
              <a:srgbClr val="407BFF">
                <a:alpha val="29000"/>
              </a:srgbClr>
            </a:glow>
            <a:softEdge rad="50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31"/>
          </a:p>
        </p:txBody>
      </p:sp>
      <p:sp>
        <p:nvSpPr>
          <p:cNvPr id="197" name="object 10">
            <a:extLst>
              <a:ext uri="{FF2B5EF4-FFF2-40B4-BE49-F238E27FC236}">
                <a16:creationId xmlns:a16="http://schemas.microsoft.com/office/drawing/2014/main" id="{1DDDEA95-3A89-AF4C-4BD1-454510796C56}"/>
              </a:ext>
            </a:extLst>
          </p:cNvPr>
          <p:cNvSpPr txBox="1"/>
          <p:nvPr/>
        </p:nvSpPr>
        <p:spPr>
          <a:xfrm>
            <a:off x="1081047" y="1798291"/>
            <a:ext cx="6108388" cy="743872"/>
          </a:xfrm>
          <a:prstGeom prst="rect">
            <a:avLst/>
          </a:prstGeom>
        </p:spPr>
        <p:txBody>
          <a:bodyPr vert="horz" wrap="square" lIns="0" tIns="5158" rIns="0" bIns="0" rtlCol="0">
            <a:spAutoFit/>
          </a:bodyPr>
          <a:lstStyle/>
          <a:p>
            <a:pPr marL="5157">
              <a:spcBef>
                <a:spcPts val="41"/>
              </a:spcBef>
            </a:pPr>
            <a:r>
              <a:rPr lang="ru-RU" sz="2400" spc="-2" dirty="0">
                <a:solidFill>
                  <a:srgbClr val="37474F"/>
                </a:solidFill>
                <a:latin typeface="Montserrat ExtraBold" panose="00000900000000000000" pitchFamily="2" charset="-52"/>
                <a:cs typeface="Calibri"/>
              </a:rPr>
              <a:t>Субсидия предоставляется по ставке</a:t>
            </a:r>
            <a:endParaRPr sz="2400" dirty="0">
              <a:solidFill>
                <a:srgbClr val="37474F"/>
              </a:solidFill>
              <a:latin typeface="Montserrat ExtraBold" panose="00000900000000000000" pitchFamily="2" charset="-52"/>
              <a:cs typeface="Calibri"/>
            </a:endParaRPr>
          </a:p>
        </p:txBody>
      </p:sp>
      <p:sp>
        <p:nvSpPr>
          <p:cNvPr id="198" name="object 12">
            <a:extLst>
              <a:ext uri="{FF2B5EF4-FFF2-40B4-BE49-F238E27FC236}">
                <a16:creationId xmlns:a16="http://schemas.microsoft.com/office/drawing/2014/main" id="{28EC9C13-8430-8A66-02A1-2B0BB32C7725}"/>
              </a:ext>
            </a:extLst>
          </p:cNvPr>
          <p:cNvSpPr txBox="1"/>
          <p:nvPr/>
        </p:nvSpPr>
        <p:spPr>
          <a:xfrm>
            <a:off x="1081047" y="2621374"/>
            <a:ext cx="5253107" cy="1654108"/>
          </a:xfrm>
          <a:prstGeom prst="rect">
            <a:avLst/>
          </a:prstGeom>
        </p:spPr>
        <p:txBody>
          <a:bodyPr vert="horz" wrap="square" lIns="0" tIns="4383" rIns="0" bIns="0" rtlCol="0">
            <a:spAutoFit/>
          </a:bodyPr>
          <a:lstStyle/>
          <a:p>
            <a:pPr marR="2064">
              <a:lnSpc>
                <a:spcPct val="80000"/>
              </a:lnSpc>
              <a:buClr>
                <a:srgbClr val="92D050"/>
              </a:buClr>
              <a:buSzPct val="150000"/>
            </a:pPr>
            <a:r>
              <a:rPr lang="ru-RU" spc="-2" dirty="0">
                <a:solidFill>
                  <a:srgbClr val="2D56B3"/>
                </a:solidFill>
                <a:latin typeface="Montserrat" panose="00000500000000000000" pitchFamily="2" charset="-52"/>
                <a:cs typeface="Calibri"/>
              </a:rPr>
              <a:t>На</a:t>
            </a:r>
            <a:r>
              <a:rPr lang="ru-RU" sz="4400" spc="-2" dirty="0">
                <a:solidFill>
                  <a:srgbClr val="2D56B3"/>
                </a:solidFill>
                <a:latin typeface="Montserrat ExtraBold" panose="00000900000000000000" pitchFamily="2" charset="-52"/>
                <a:cs typeface="Calibri"/>
              </a:rPr>
              <a:t> </a:t>
            </a:r>
            <a:r>
              <a:rPr lang="ru-RU" sz="4000" spc="-2" dirty="0">
                <a:solidFill>
                  <a:srgbClr val="2D56B3"/>
                </a:solidFill>
                <a:latin typeface="Montserrat ExtraBold" panose="00000900000000000000" pitchFamily="2" charset="-52"/>
                <a:cs typeface="Calibri"/>
              </a:rPr>
              <a:t>1 кг </a:t>
            </a:r>
          </a:p>
          <a:p>
            <a:pPr marR="2064">
              <a:buClr>
                <a:srgbClr val="92D050"/>
              </a:buClr>
              <a:buSzPct val="150000"/>
            </a:pPr>
            <a:r>
              <a:rPr lang="ru-RU" spc="-2" dirty="0">
                <a:solidFill>
                  <a:srgbClr val="2D56B3"/>
                </a:solidFill>
                <a:latin typeface="Montserrat" panose="00000500000000000000" pitchFamily="2" charset="-52"/>
                <a:cs typeface="Calibri"/>
              </a:rPr>
              <a:t>произведенного,  реализованного и (или) отгруженного сельскохозяйственными  товаропроизводителями на собственную переработку молока</a:t>
            </a:r>
            <a:endParaRPr lang="ru-RU" sz="1400" dirty="0">
              <a:solidFill>
                <a:srgbClr val="2D56B3"/>
              </a:solidFill>
              <a:latin typeface="Montserrat" panose="00000500000000000000" pitchFamily="2" charset="-52"/>
              <a:cs typeface="Calibri"/>
            </a:endParaRPr>
          </a:p>
        </p:txBody>
      </p:sp>
      <p:sp>
        <p:nvSpPr>
          <p:cNvPr id="199" name="object 10">
            <a:extLst>
              <a:ext uri="{FF2B5EF4-FFF2-40B4-BE49-F238E27FC236}">
                <a16:creationId xmlns:a16="http://schemas.microsoft.com/office/drawing/2014/main" id="{084B6F91-96D8-19B5-8CAB-5C4004C07D6A}"/>
              </a:ext>
            </a:extLst>
          </p:cNvPr>
          <p:cNvSpPr txBox="1"/>
          <p:nvPr/>
        </p:nvSpPr>
        <p:spPr>
          <a:xfrm>
            <a:off x="1081047" y="5252629"/>
            <a:ext cx="5829966" cy="743872"/>
          </a:xfrm>
          <a:prstGeom prst="rect">
            <a:avLst/>
          </a:prstGeom>
        </p:spPr>
        <p:txBody>
          <a:bodyPr vert="horz" wrap="square" lIns="0" tIns="5158" rIns="0" bIns="0" rtlCol="0">
            <a:spAutoFit/>
          </a:bodyPr>
          <a:lstStyle/>
          <a:p>
            <a:pPr marL="5157">
              <a:spcBef>
                <a:spcPts val="41"/>
              </a:spcBef>
            </a:pPr>
            <a:r>
              <a:rPr lang="ru-RU" sz="2400" spc="-2" dirty="0">
                <a:solidFill>
                  <a:srgbClr val="37474F"/>
                </a:solidFill>
                <a:latin typeface="Montserrat ExtraBold" panose="00000900000000000000" pitchFamily="2" charset="-52"/>
                <a:cs typeface="Calibri"/>
              </a:rPr>
              <a:t>Условия предоставления субсидии</a:t>
            </a:r>
            <a:endParaRPr sz="2400" dirty="0">
              <a:solidFill>
                <a:srgbClr val="37474F"/>
              </a:solidFill>
              <a:latin typeface="Montserrat ExtraBold" panose="00000900000000000000" pitchFamily="2" charset="-52"/>
              <a:cs typeface="Calibri"/>
            </a:endParaRPr>
          </a:p>
        </p:txBody>
      </p:sp>
      <p:sp>
        <p:nvSpPr>
          <p:cNvPr id="200" name="object 12">
            <a:extLst>
              <a:ext uri="{FF2B5EF4-FFF2-40B4-BE49-F238E27FC236}">
                <a16:creationId xmlns:a16="http://schemas.microsoft.com/office/drawing/2014/main" id="{2A0F2C26-5318-9675-148F-2E59ED57F43F}"/>
              </a:ext>
            </a:extLst>
          </p:cNvPr>
          <p:cNvSpPr txBox="1"/>
          <p:nvPr/>
        </p:nvSpPr>
        <p:spPr>
          <a:xfrm>
            <a:off x="1081047" y="6126124"/>
            <a:ext cx="10470672" cy="2097306"/>
          </a:xfrm>
          <a:prstGeom prst="rect">
            <a:avLst/>
          </a:prstGeom>
        </p:spPr>
        <p:txBody>
          <a:bodyPr vert="horz" wrap="square" lIns="0" tIns="4383" rIns="0" bIns="0" rtlCol="0">
            <a:spAutoFit/>
          </a:bodyPr>
          <a:lstStyle/>
          <a:p>
            <a:pPr marL="171450" marR="2064" indent="-171450">
              <a:spcAft>
                <a:spcPts val="600"/>
              </a:spcAft>
              <a:buClr>
                <a:srgbClr val="92D050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spc="-2" dirty="0">
                <a:solidFill>
                  <a:srgbClr val="2D56B3"/>
                </a:solidFill>
                <a:latin typeface="Montserrat" panose="00000500000000000000" pitchFamily="2" charset="-52"/>
                <a:cs typeface="Calibri"/>
              </a:rPr>
              <a:t>Наличие у получателя субсидий поголовья коров и (или) коз на 1-е число </a:t>
            </a:r>
            <a:br>
              <a:rPr lang="ru-RU" spc="-2" dirty="0">
                <a:solidFill>
                  <a:srgbClr val="2D56B3"/>
                </a:solidFill>
                <a:latin typeface="Montserrat" panose="00000500000000000000" pitchFamily="2" charset="-52"/>
                <a:cs typeface="Calibri"/>
              </a:rPr>
            </a:br>
            <a:r>
              <a:rPr lang="ru-RU" spc="-2" dirty="0">
                <a:solidFill>
                  <a:srgbClr val="2D56B3"/>
                </a:solidFill>
                <a:latin typeface="Montserrat" panose="00000500000000000000" pitchFamily="2" charset="-52"/>
                <a:cs typeface="Calibri"/>
              </a:rPr>
              <a:t>месяца, в котором он обратился в Министерство за получением субсидии;</a:t>
            </a:r>
          </a:p>
          <a:p>
            <a:pPr marL="171450" marR="2064" indent="-171450">
              <a:spcAft>
                <a:spcPts val="600"/>
              </a:spcAft>
              <a:buClr>
                <a:srgbClr val="92D050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spc="-2" dirty="0">
                <a:solidFill>
                  <a:srgbClr val="2D56B3"/>
                </a:solidFill>
                <a:latin typeface="Montserrat" panose="00000500000000000000" pitchFamily="2" charset="-52"/>
                <a:cs typeface="Calibri"/>
              </a:rPr>
              <a:t>Произведенное молоко должно быть реализовано и (или) отгружено на собственную переработку;</a:t>
            </a:r>
          </a:p>
          <a:p>
            <a:pPr marL="171450" marR="2064" indent="-171450">
              <a:spcAft>
                <a:spcPts val="600"/>
              </a:spcAft>
              <a:buClr>
                <a:srgbClr val="92D050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spc="-2" dirty="0">
                <a:solidFill>
                  <a:srgbClr val="2D56B3"/>
                </a:solidFill>
                <a:latin typeface="Montserrat" panose="00000500000000000000" pitchFamily="2" charset="-52"/>
                <a:cs typeface="Calibri"/>
              </a:rPr>
              <a:t>Проведение процедуры идентификации животных (</a:t>
            </a:r>
            <a:r>
              <a:rPr lang="ru-RU" spc="-2" dirty="0" err="1">
                <a:solidFill>
                  <a:srgbClr val="2D56B3"/>
                </a:solidFill>
                <a:latin typeface="Montserrat" panose="00000500000000000000" pitchFamily="2" charset="-52"/>
                <a:cs typeface="Calibri"/>
              </a:rPr>
              <a:t>чипирования</a:t>
            </a:r>
            <a:r>
              <a:rPr lang="ru-RU" spc="-2" dirty="0">
                <a:solidFill>
                  <a:srgbClr val="2D56B3"/>
                </a:solidFill>
                <a:latin typeface="Montserrat" panose="00000500000000000000" pitchFamily="2" charset="-52"/>
                <a:cs typeface="Calibri"/>
              </a:rPr>
              <a:t> или </a:t>
            </a:r>
            <a:r>
              <a:rPr lang="ru-RU" spc="-2" dirty="0" err="1">
                <a:solidFill>
                  <a:srgbClr val="2D56B3"/>
                </a:solidFill>
                <a:latin typeface="Montserrat" panose="00000500000000000000" pitchFamily="2" charset="-52"/>
                <a:cs typeface="Calibri"/>
              </a:rPr>
              <a:t>биркования</a:t>
            </a:r>
            <a:r>
              <a:rPr lang="ru-RU" spc="-2" dirty="0">
                <a:solidFill>
                  <a:srgbClr val="2D56B3"/>
                </a:solidFill>
                <a:latin typeface="Montserrat" panose="00000500000000000000" pitchFamily="2" charset="-52"/>
                <a:cs typeface="Calibri"/>
              </a:rPr>
              <a:t>) и постановка на учет в государственных ветеринарных учреждениях Забайкальского края.</a:t>
            </a:r>
            <a:endParaRPr lang="ru-RU" dirty="0">
              <a:solidFill>
                <a:srgbClr val="2D56B3"/>
              </a:solidFill>
              <a:latin typeface="Montserrat" panose="00000500000000000000" pitchFamily="2" charset="-52"/>
              <a:cs typeface="Calibri"/>
            </a:endParaRPr>
          </a:p>
        </p:txBody>
      </p:sp>
      <p:sp>
        <p:nvSpPr>
          <p:cNvPr id="216" name="TextBox 215">
            <a:extLst>
              <a:ext uri="{FF2B5EF4-FFF2-40B4-BE49-F238E27FC236}">
                <a16:creationId xmlns:a16="http://schemas.microsoft.com/office/drawing/2014/main" id="{3D0ECB77-932C-FC5F-9079-AC8B2FF04334}"/>
              </a:ext>
            </a:extLst>
          </p:cNvPr>
          <p:cNvSpPr txBox="1"/>
          <p:nvPr/>
        </p:nvSpPr>
        <p:spPr>
          <a:xfrm>
            <a:off x="1121458" y="420942"/>
            <a:ext cx="1568192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2D56B3"/>
                </a:solidFill>
                <a:latin typeface="Montserrat Black" panose="00000A00000000000000" pitchFamily="2" charset="-52"/>
              </a:rPr>
              <a:t>СУБСИДИЯ НА ВОЗМЕЩЕНИЕ ЧАСТИ ЗАТРАТ НА ПОДДЕРЖКУ  ПРОИЗВОДСТВА И РЕАЛИЗАЦИИ МОЛОКА</a:t>
            </a:r>
          </a:p>
          <a:p>
            <a:pPr algn="ctr"/>
            <a:endParaRPr lang="ru-RU" sz="2000" b="1" dirty="0">
              <a:solidFill>
                <a:srgbClr val="2D56B3"/>
              </a:solidFill>
              <a:latin typeface="Montserrat Black" panose="00000A00000000000000" pitchFamily="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15657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Овал 194">
            <a:extLst>
              <a:ext uri="{FF2B5EF4-FFF2-40B4-BE49-F238E27FC236}">
                <a16:creationId xmlns:a16="http://schemas.microsoft.com/office/drawing/2014/main" id="{41E341D7-4D0E-D960-7E1A-E0FA1B7B9612}"/>
              </a:ext>
            </a:extLst>
          </p:cNvPr>
          <p:cNvSpPr/>
          <p:nvPr/>
        </p:nvSpPr>
        <p:spPr>
          <a:xfrm>
            <a:off x="5683059" y="2442043"/>
            <a:ext cx="854806" cy="854806"/>
          </a:xfrm>
          <a:prstGeom prst="ellipse">
            <a:avLst/>
          </a:prstGeom>
          <a:solidFill>
            <a:srgbClr val="407BFF">
              <a:alpha val="1000"/>
            </a:srgbClr>
          </a:solidFill>
          <a:ln>
            <a:noFill/>
          </a:ln>
          <a:effectLst>
            <a:glow rad="1752600">
              <a:srgbClr val="407BFF">
                <a:alpha val="12000"/>
              </a:srgbClr>
            </a:glow>
            <a:softEdge rad="50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/>
          </a:p>
        </p:txBody>
      </p:sp>
      <p:sp>
        <p:nvSpPr>
          <p:cNvPr id="197" name="object 10">
            <a:extLst>
              <a:ext uri="{FF2B5EF4-FFF2-40B4-BE49-F238E27FC236}">
                <a16:creationId xmlns:a16="http://schemas.microsoft.com/office/drawing/2014/main" id="{1DDDEA95-3A89-AF4C-4BD1-454510796C56}"/>
              </a:ext>
            </a:extLst>
          </p:cNvPr>
          <p:cNvSpPr txBox="1"/>
          <p:nvPr/>
        </p:nvSpPr>
        <p:spPr>
          <a:xfrm>
            <a:off x="979368" y="1397085"/>
            <a:ext cx="5027537" cy="743872"/>
          </a:xfrm>
          <a:prstGeom prst="rect">
            <a:avLst/>
          </a:prstGeom>
        </p:spPr>
        <p:txBody>
          <a:bodyPr vert="horz" wrap="square" lIns="0" tIns="5158" rIns="0" bIns="0" rtlCol="0">
            <a:spAutoFit/>
          </a:bodyPr>
          <a:lstStyle/>
          <a:p>
            <a:pPr marL="5157">
              <a:spcBef>
                <a:spcPts val="41"/>
              </a:spcBef>
            </a:pPr>
            <a:r>
              <a:rPr lang="ru-RU" sz="2400" spc="-2" dirty="0">
                <a:solidFill>
                  <a:srgbClr val="37474F"/>
                </a:solidFill>
                <a:latin typeface="Montserrat ExtraBold" panose="00000900000000000000" pitchFamily="2" charset="-52"/>
                <a:cs typeface="Calibri"/>
              </a:rPr>
              <a:t>Субсидия предоставляется по ставке</a:t>
            </a:r>
            <a:endParaRPr sz="2400" dirty="0">
              <a:solidFill>
                <a:srgbClr val="37474F"/>
              </a:solidFill>
              <a:latin typeface="Montserrat ExtraBold" panose="00000900000000000000" pitchFamily="2" charset="-52"/>
              <a:cs typeface="Calibri"/>
            </a:endParaRPr>
          </a:p>
        </p:txBody>
      </p:sp>
      <p:sp>
        <p:nvSpPr>
          <p:cNvPr id="198" name="object 12">
            <a:extLst>
              <a:ext uri="{FF2B5EF4-FFF2-40B4-BE49-F238E27FC236}">
                <a16:creationId xmlns:a16="http://schemas.microsoft.com/office/drawing/2014/main" id="{28EC9C13-8430-8A66-02A1-2B0BB32C7725}"/>
              </a:ext>
            </a:extLst>
          </p:cNvPr>
          <p:cNvSpPr txBox="1"/>
          <p:nvPr/>
        </p:nvSpPr>
        <p:spPr>
          <a:xfrm>
            <a:off x="979368" y="2292553"/>
            <a:ext cx="4354632" cy="1377109"/>
          </a:xfrm>
          <a:prstGeom prst="rect">
            <a:avLst/>
          </a:prstGeom>
        </p:spPr>
        <p:txBody>
          <a:bodyPr vert="horz" wrap="square" lIns="0" tIns="4383" rIns="0" bIns="0" rtlCol="0">
            <a:spAutoFit/>
          </a:bodyPr>
          <a:lstStyle/>
          <a:p>
            <a:pPr marR="2064">
              <a:lnSpc>
                <a:spcPct val="80000"/>
              </a:lnSpc>
              <a:buClr>
                <a:srgbClr val="92D050"/>
              </a:buClr>
              <a:buSzPct val="150000"/>
            </a:pPr>
            <a:r>
              <a:rPr lang="ru-RU" spc="-2" dirty="0">
                <a:solidFill>
                  <a:srgbClr val="2D56B3"/>
                </a:solidFill>
                <a:latin typeface="Montserrat" panose="00000500000000000000" pitchFamily="2" charset="-52"/>
                <a:cs typeface="Calibri"/>
              </a:rPr>
              <a:t>На</a:t>
            </a:r>
            <a:r>
              <a:rPr lang="ru-RU" sz="4400" spc="-2" dirty="0">
                <a:solidFill>
                  <a:srgbClr val="2D56B3"/>
                </a:solidFill>
                <a:latin typeface="Montserrat ExtraBold" panose="00000900000000000000" pitchFamily="2" charset="-52"/>
                <a:cs typeface="Calibri"/>
              </a:rPr>
              <a:t> </a:t>
            </a:r>
            <a:r>
              <a:rPr lang="ru-RU" sz="4000" spc="-2" dirty="0">
                <a:solidFill>
                  <a:srgbClr val="2D56B3"/>
                </a:solidFill>
                <a:latin typeface="Montserrat ExtraBold" panose="00000900000000000000" pitchFamily="2" charset="-52"/>
                <a:cs typeface="Calibri"/>
              </a:rPr>
              <a:t>1 голову </a:t>
            </a:r>
          </a:p>
          <a:p>
            <a:pPr marR="2064">
              <a:buClr>
                <a:srgbClr val="92D050"/>
              </a:buClr>
              <a:buSzPct val="150000"/>
            </a:pPr>
            <a:r>
              <a:rPr lang="ru-RU" spc="-2" dirty="0">
                <a:solidFill>
                  <a:srgbClr val="2D56B3"/>
                </a:solidFill>
                <a:latin typeface="Montserrat" panose="00000500000000000000" pitchFamily="2" charset="-52"/>
                <a:cs typeface="Calibri"/>
              </a:rPr>
              <a:t>маточного товарного поголовья КРС специализированных мясных пород (кроме племенных)</a:t>
            </a:r>
            <a:endParaRPr lang="ru-RU" sz="1400" dirty="0">
              <a:solidFill>
                <a:srgbClr val="2D56B3"/>
              </a:solidFill>
              <a:latin typeface="Montserrat" panose="00000500000000000000" pitchFamily="2" charset="-52"/>
              <a:cs typeface="Calibri"/>
            </a:endParaRPr>
          </a:p>
        </p:txBody>
      </p:sp>
      <p:sp>
        <p:nvSpPr>
          <p:cNvPr id="216" name="TextBox 215">
            <a:extLst>
              <a:ext uri="{FF2B5EF4-FFF2-40B4-BE49-F238E27FC236}">
                <a16:creationId xmlns:a16="http://schemas.microsoft.com/office/drawing/2014/main" id="{3D0ECB77-932C-FC5F-9079-AC8B2FF04334}"/>
              </a:ext>
            </a:extLst>
          </p:cNvPr>
          <p:cNvSpPr txBox="1"/>
          <p:nvPr/>
        </p:nvSpPr>
        <p:spPr>
          <a:xfrm>
            <a:off x="1121458" y="420942"/>
            <a:ext cx="1568192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2D56B3"/>
                </a:solidFill>
                <a:latin typeface="Montserrat Black" panose="00000A00000000000000" pitchFamily="2" charset="-52"/>
              </a:rPr>
              <a:t>СУБСИДИЯ НА ПОДДЕРЖКУ МЯСНОГО СКОТОВОДСТВА</a:t>
            </a:r>
          </a:p>
          <a:p>
            <a:pPr algn="ctr"/>
            <a:endParaRPr lang="ru-RU" sz="2000" b="1" dirty="0">
              <a:solidFill>
                <a:srgbClr val="2D56B3"/>
              </a:solidFill>
              <a:latin typeface="Montserrat Black" panose="00000A00000000000000" pitchFamily="2" charset="-52"/>
            </a:endParaRPr>
          </a:p>
        </p:txBody>
      </p:sp>
      <p:sp>
        <p:nvSpPr>
          <p:cNvPr id="4" name="object 12">
            <a:extLst>
              <a:ext uri="{FF2B5EF4-FFF2-40B4-BE49-F238E27FC236}">
                <a16:creationId xmlns:a16="http://schemas.microsoft.com/office/drawing/2014/main" id="{2C96470E-D6BA-27E4-66F1-8D93BBB41CD2}"/>
              </a:ext>
            </a:extLst>
          </p:cNvPr>
          <p:cNvSpPr txBox="1"/>
          <p:nvPr/>
        </p:nvSpPr>
        <p:spPr>
          <a:xfrm>
            <a:off x="5779970" y="2306140"/>
            <a:ext cx="6240380" cy="1377109"/>
          </a:xfrm>
          <a:prstGeom prst="rect">
            <a:avLst/>
          </a:prstGeom>
        </p:spPr>
        <p:txBody>
          <a:bodyPr vert="horz" wrap="square" lIns="0" tIns="4383" rIns="0" bIns="0" rtlCol="0">
            <a:spAutoFit/>
          </a:bodyPr>
          <a:lstStyle/>
          <a:p>
            <a:pPr marR="2064">
              <a:lnSpc>
                <a:spcPct val="80000"/>
              </a:lnSpc>
              <a:buClr>
                <a:srgbClr val="92D050"/>
              </a:buClr>
              <a:buSzPct val="150000"/>
            </a:pPr>
            <a:r>
              <a:rPr lang="ru-RU" spc="-2" dirty="0">
                <a:solidFill>
                  <a:srgbClr val="2D56B3"/>
                </a:solidFill>
                <a:latin typeface="Montserrat" panose="00000500000000000000" pitchFamily="2" charset="-52"/>
                <a:cs typeface="Calibri"/>
              </a:rPr>
              <a:t>На</a:t>
            </a:r>
            <a:r>
              <a:rPr lang="ru-RU" sz="4400" spc="-2" dirty="0">
                <a:solidFill>
                  <a:srgbClr val="2D56B3"/>
                </a:solidFill>
                <a:latin typeface="Montserrat ExtraBold" panose="00000900000000000000" pitchFamily="2" charset="-52"/>
                <a:cs typeface="Calibri"/>
              </a:rPr>
              <a:t> </a:t>
            </a:r>
            <a:r>
              <a:rPr lang="ru-RU" sz="4000" spc="-2" dirty="0">
                <a:solidFill>
                  <a:srgbClr val="2D56B3"/>
                </a:solidFill>
                <a:latin typeface="Montserrat ExtraBold" panose="00000900000000000000" pitchFamily="2" charset="-52"/>
                <a:cs typeface="Calibri"/>
              </a:rPr>
              <a:t>1 кг</a:t>
            </a:r>
          </a:p>
          <a:p>
            <a:pPr marR="2064">
              <a:buClr>
                <a:srgbClr val="92D050"/>
              </a:buClr>
              <a:buSzPct val="150000"/>
            </a:pPr>
            <a:r>
              <a:rPr lang="ru-RU" spc="-2" dirty="0">
                <a:solidFill>
                  <a:srgbClr val="2D56B3"/>
                </a:solidFill>
                <a:latin typeface="Montserrat" panose="00000500000000000000" pitchFamily="2" charset="-52"/>
                <a:cs typeface="Calibri"/>
              </a:rPr>
              <a:t>Живого веса КРС не старше 24 месяцев, направленного на убой на собственную переработку / реализованного на убой ЮЛ и ИП.</a:t>
            </a:r>
            <a:endParaRPr lang="ru-RU" sz="1400" dirty="0">
              <a:solidFill>
                <a:srgbClr val="2D56B3"/>
              </a:solidFill>
              <a:latin typeface="Montserrat" panose="00000500000000000000" pitchFamily="2" charset="-52"/>
              <a:cs typeface="Calibri"/>
            </a:endParaRPr>
          </a:p>
        </p:txBody>
      </p:sp>
      <p:sp>
        <p:nvSpPr>
          <p:cNvPr id="146" name="object 10">
            <a:extLst>
              <a:ext uri="{FF2B5EF4-FFF2-40B4-BE49-F238E27FC236}">
                <a16:creationId xmlns:a16="http://schemas.microsoft.com/office/drawing/2014/main" id="{EF3ABF4C-25A0-313B-927A-393C61A2464C}"/>
              </a:ext>
            </a:extLst>
          </p:cNvPr>
          <p:cNvSpPr txBox="1"/>
          <p:nvPr/>
        </p:nvSpPr>
        <p:spPr>
          <a:xfrm>
            <a:off x="979368" y="5250697"/>
            <a:ext cx="5540599" cy="743872"/>
          </a:xfrm>
          <a:prstGeom prst="rect">
            <a:avLst/>
          </a:prstGeom>
        </p:spPr>
        <p:txBody>
          <a:bodyPr vert="horz" wrap="square" lIns="0" tIns="5158" rIns="0" bIns="0" rtlCol="0">
            <a:spAutoFit/>
          </a:bodyPr>
          <a:lstStyle/>
          <a:p>
            <a:pPr marL="5157">
              <a:spcBef>
                <a:spcPts val="41"/>
              </a:spcBef>
            </a:pPr>
            <a:r>
              <a:rPr lang="ru-RU" sz="2400" spc="-2" dirty="0">
                <a:solidFill>
                  <a:srgbClr val="37474F"/>
                </a:solidFill>
                <a:latin typeface="Montserrat ExtraBold" panose="00000900000000000000" pitchFamily="2" charset="-52"/>
                <a:cs typeface="Calibri"/>
              </a:rPr>
              <a:t>Условия предоставления субсидии</a:t>
            </a:r>
            <a:endParaRPr lang="ru-RU" sz="2400" dirty="0">
              <a:solidFill>
                <a:srgbClr val="37474F"/>
              </a:solidFill>
              <a:latin typeface="Montserrat ExtraBold" panose="00000900000000000000" pitchFamily="2" charset="-52"/>
              <a:cs typeface="Calibri"/>
            </a:endParaRPr>
          </a:p>
        </p:txBody>
      </p:sp>
      <p:sp>
        <p:nvSpPr>
          <p:cNvPr id="148" name="object 12">
            <a:extLst>
              <a:ext uri="{FF2B5EF4-FFF2-40B4-BE49-F238E27FC236}">
                <a16:creationId xmlns:a16="http://schemas.microsoft.com/office/drawing/2014/main" id="{73D099DC-F0E8-3DAF-3BC6-F4BF63EFEBF4}"/>
              </a:ext>
            </a:extLst>
          </p:cNvPr>
          <p:cNvSpPr txBox="1"/>
          <p:nvPr/>
        </p:nvSpPr>
        <p:spPr>
          <a:xfrm>
            <a:off x="979368" y="6146907"/>
            <a:ext cx="7826495" cy="2097306"/>
          </a:xfrm>
          <a:prstGeom prst="rect">
            <a:avLst/>
          </a:prstGeom>
        </p:spPr>
        <p:txBody>
          <a:bodyPr vert="horz" wrap="square" lIns="0" tIns="4383" rIns="0" bIns="0" rtlCol="0">
            <a:spAutoFit/>
          </a:bodyPr>
          <a:lstStyle/>
          <a:p>
            <a:pPr marL="171450" marR="2064" indent="-171450">
              <a:spcAft>
                <a:spcPts val="600"/>
              </a:spcAft>
              <a:buClr>
                <a:srgbClr val="92D050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spc="-2" dirty="0">
                <a:solidFill>
                  <a:srgbClr val="2D56B3"/>
                </a:solidFill>
                <a:latin typeface="Montserrat" panose="00000500000000000000" pitchFamily="2" charset="-52"/>
                <a:cs typeface="Calibri"/>
              </a:rPr>
              <a:t>наличие не менее 10 голов маточного поголовья КРС специализированных мясных пород;</a:t>
            </a:r>
          </a:p>
          <a:p>
            <a:pPr marL="171450" marR="2064" indent="-171450">
              <a:spcAft>
                <a:spcPts val="600"/>
              </a:spcAft>
              <a:buClr>
                <a:srgbClr val="92D050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spc="-2" dirty="0">
                <a:solidFill>
                  <a:srgbClr val="2D56B3"/>
                </a:solidFill>
                <a:latin typeface="Montserrat" panose="00000500000000000000" pitchFamily="2" charset="-52"/>
                <a:cs typeface="Calibri"/>
              </a:rPr>
              <a:t>проведение процедуры идентификации животных (</a:t>
            </a:r>
            <a:r>
              <a:rPr lang="ru-RU" spc="-2" dirty="0" err="1">
                <a:solidFill>
                  <a:srgbClr val="2D56B3"/>
                </a:solidFill>
                <a:latin typeface="Montserrat" panose="00000500000000000000" pitchFamily="2" charset="-52"/>
                <a:cs typeface="Calibri"/>
              </a:rPr>
              <a:t>чипирования</a:t>
            </a:r>
            <a:r>
              <a:rPr lang="ru-RU" spc="-2" dirty="0">
                <a:solidFill>
                  <a:srgbClr val="2D56B3"/>
                </a:solidFill>
                <a:latin typeface="Montserrat" panose="00000500000000000000" pitchFamily="2" charset="-52"/>
                <a:cs typeface="Calibri"/>
              </a:rPr>
              <a:t> или </a:t>
            </a:r>
            <a:r>
              <a:rPr lang="ru-RU" spc="-2" dirty="0" err="1">
                <a:solidFill>
                  <a:srgbClr val="2D56B3"/>
                </a:solidFill>
                <a:latin typeface="Montserrat" panose="00000500000000000000" pitchFamily="2" charset="-52"/>
                <a:cs typeface="Calibri"/>
              </a:rPr>
              <a:t>биркования</a:t>
            </a:r>
            <a:r>
              <a:rPr lang="ru-RU" spc="-2" dirty="0">
                <a:solidFill>
                  <a:srgbClr val="2D56B3"/>
                </a:solidFill>
                <a:latin typeface="Montserrat" panose="00000500000000000000" pitchFamily="2" charset="-52"/>
                <a:cs typeface="Calibri"/>
              </a:rPr>
              <a:t>) и постановки их на учет в государственных ветеринарных учреждениях Забайкальского края;</a:t>
            </a:r>
          </a:p>
          <a:p>
            <a:pPr marL="171450" marR="2064" indent="-171450">
              <a:spcAft>
                <a:spcPts val="600"/>
              </a:spcAft>
              <a:buClr>
                <a:srgbClr val="92D050"/>
              </a:buClr>
              <a:buSzPct val="150000"/>
              <a:buFont typeface="Arial" panose="020B0604020202020204" pitchFamily="34" charset="0"/>
              <a:buChar char="•"/>
            </a:pPr>
            <a:endParaRPr lang="ru-RU" spc="-2" dirty="0">
              <a:solidFill>
                <a:srgbClr val="2D56B3"/>
              </a:solidFill>
              <a:latin typeface="Montserrat" panose="00000500000000000000" pitchFamily="2" charset="-52"/>
              <a:cs typeface="Calibri"/>
            </a:endParaRPr>
          </a:p>
        </p:txBody>
      </p:sp>
      <p:grpSp>
        <p:nvGrpSpPr>
          <p:cNvPr id="212" name="Рисунок 148">
            <a:extLst>
              <a:ext uri="{FF2B5EF4-FFF2-40B4-BE49-F238E27FC236}">
                <a16:creationId xmlns:a16="http://schemas.microsoft.com/office/drawing/2014/main" id="{ABA59A70-D928-7346-5D47-17062BF31B47}"/>
              </a:ext>
            </a:extLst>
          </p:cNvPr>
          <p:cNvGrpSpPr/>
          <p:nvPr/>
        </p:nvGrpSpPr>
        <p:grpSpPr>
          <a:xfrm>
            <a:off x="12625985" y="2915942"/>
            <a:ext cx="745076" cy="4266874"/>
            <a:chOff x="10804806" y="3717404"/>
            <a:chExt cx="647410" cy="3707563"/>
          </a:xfrm>
          <a:solidFill>
            <a:srgbClr val="455A64"/>
          </a:solidFill>
        </p:grpSpPr>
        <p:sp>
          <p:nvSpPr>
            <p:cNvPr id="213" name="Полилиния: фигура 212">
              <a:extLst>
                <a:ext uri="{FF2B5EF4-FFF2-40B4-BE49-F238E27FC236}">
                  <a16:creationId xmlns:a16="http://schemas.microsoft.com/office/drawing/2014/main" id="{60DAE2DD-BE04-7398-62D5-B82371FFC4F5}"/>
                </a:ext>
              </a:extLst>
            </p:cNvPr>
            <p:cNvSpPr/>
            <p:nvPr/>
          </p:nvSpPr>
          <p:spPr>
            <a:xfrm>
              <a:off x="10804806" y="4303406"/>
              <a:ext cx="647410" cy="3121561"/>
            </a:xfrm>
            <a:custGeom>
              <a:avLst/>
              <a:gdLst>
                <a:gd name="connsiteX0" fmla="*/ 639273 w 647410"/>
                <a:gd name="connsiteY0" fmla="*/ 3121502 h 3121561"/>
                <a:gd name="connsiteX1" fmla="*/ 631155 w 647410"/>
                <a:gd name="connsiteY1" fmla="*/ 3114039 h 3121561"/>
                <a:gd name="connsiteX2" fmla="*/ 386819 w 647410"/>
                <a:gd name="connsiteY2" fmla="*/ 16237 h 3121561"/>
                <a:gd name="connsiteX3" fmla="*/ 261639 w 647410"/>
                <a:gd name="connsiteY3" fmla="*/ 16237 h 3121561"/>
                <a:gd name="connsiteX4" fmla="*/ 16256 w 647410"/>
                <a:gd name="connsiteY4" fmla="*/ 3114039 h 3121561"/>
                <a:gd name="connsiteX5" fmla="*/ 8068 w 647410"/>
                <a:gd name="connsiteY5" fmla="*/ 3121555 h 3121561"/>
                <a:gd name="connsiteX6" fmla="*/ 7483 w 647410"/>
                <a:gd name="connsiteY6" fmla="*/ 3121502 h 3121561"/>
                <a:gd name="connsiteX7" fmla="*/ 19 w 647410"/>
                <a:gd name="connsiteY7" fmla="*/ 3112729 h 3121561"/>
                <a:gd name="connsiteX8" fmla="*/ 246057 w 647410"/>
                <a:gd name="connsiteY8" fmla="*/ 7464 h 3121561"/>
                <a:gd name="connsiteX9" fmla="*/ 254176 w 647410"/>
                <a:gd name="connsiteY9" fmla="*/ 0 h 3121561"/>
                <a:gd name="connsiteX10" fmla="*/ 394283 w 647410"/>
                <a:gd name="connsiteY10" fmla="*/ 0 h 3121561"/>
                <a:gd name="connsiteX11" fmla="*/ 402270 w 647410"/>
                <a:gd name="connsiteY11" fmla="*/ 7464 h 3121561"/>
                <a:gd name="connsiteX12" fmla="*/ 647392 w 647410"/>
                <a:gd name="connsiteY12" fmla="*/ 3112729 h 3121561"/>
                <a:gd name="connsiteX13" fmla="*/ 639928 w 647410"/>
                <a:gd name="connsiteY13" fmla="*/ 3121502 h 3121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47410" h="3121561">
                  <a:moveTo>
                    <a:pt x="639273" y="3121502"/>
                  </a:moveTo>
                  <a:cubicBezTo>
                    <a:pt x="635057" y="3121450"/>
                    <a:pt x="631561" y="3118242"/>
                    <a:pt x="631155" y="3114039"/>
                  </a:cubicBezTo>
                  <a:lnTo>
                    <a:pt x="386819" y="16237"/>
                  </a:lnTo>
                  <a:lnTo>
                    <a:pt x="261639" y="16237"/>
                  </a:lnTo>
                  <a:lnTo>
                    <a:pt x="16256" y="3114039"/>
                  </a:lnTo>
                  <a:cubicBezTo>
                    <a:pt x="16069" y="3118373"/>
                    <a:pt x="12404" y="3121738"/>
                    <a:pt x="8068" y="3121555"/>
                  </a:cubicBezTo>
                  <a:cubicBezTo>
                    <a:pt x="7873" y="3121541"/>
                    <a:pt x="7678" y="3121528"/>
                    <a:pt x="7483" y="3121502"/>
                  </a:cubicBezTo>
                  <a:cubicBezTo>
                    <a:pt x="3027" y="3121083"/>
                    <a:pt x="-284" y="3117194"/>
                    <a:pt x="19" y="3112729"/>
                  </a:cubicBezTo>
                  <a:lnTo>
                    <a:pt x="246057" y="7464"/>
                  </a:lnTo>
                  <a:cubicBezTo>
                    <a:pt x="246399" y="3237"/>
                    <a:pt x="249936" y="-14"/>
                    <a:pt x="254176" y="0"/>
                  </a:cubicBezTo>
                  <a:lnTo>
                    <a:pt x="394283" y="0"/>
                  </a:lnTo>
                  <a:cubicBezTo>
                    <a:pt x="398498" y="-9"/>
                    <a:pt x="401994" y="3258"/>
                    <a:pt x="402270" y="7464"/>
                  </a:cubicBezTo>
                  <a:lnTo>
                    <a:pt x="647392" y="3112729"/>
                  </a:lnTo>
                  <a:cubicBezTo>
                    <a:pt x="647693" y="3117194"/>
                    <a:pt x="644380" y="3121083"/>
                    <a:pt x="639928" y="3121502"/>
                  </a:cubicBezTo>
                  <a:close/>
                </a:path>
              </a:pathLst>
            </a:custGeom>
            <a:solidFill>
              <a:srgbClr val="455A64"/>
            </a:solidFill>
            <a:ln w="130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14" name="Полилиния: фигура 213">
              <a:extLst>
                <a:ext uri="{FF2B5EF4-FFF2-40B4-BE49-F238E27FC236}">
                  <a16:creationId xmlns:a16="http://schemas.microsoft.com/office/drawing/2014/main" id="{7BA9F906-F4B9-275B-1C81-E963DEE885D2}"/>
                </a:ext>
              </a:extLst>
            </p:cNvPr>
            <p:cNvSpPr/>
            <p:nvPr/>
          </p:nvSpPr>
          <p:spPr>
            <a:xfrm>
              <a:off x="11003396" y="4303921"/>
              <a:ext cx="251944" cy="623811"/>
            </a:xfrm>
            <a:custGeom>
              <a:avLst/>
              <a:gdLst>
                <a:gd name="connsiteX0" fmla="*/ 243748 w 251944"/>
                <a:gd name="connsiteY0" fmla="*/ 623811 h 623811"/>
                <a:gd name="connsiteX1" fmla="*/ 8054 w 251944"/>
                <a:gd name="connsiteY1" fmla="*/ 623811 h 623811"/>
                <a:gd name="connsiteX2" fmla="*/ 0 w 251944"/>
                <a:gd name="connsiteY2" fmla="*/ 615627 h 623811"/>
                <a:gd name="connsiteX3" fmla="*/ 1246 w 251944"/>
                <a:gd name="connsiteY3" fmla="*/ 611372 h 623811"/>
                <a:gd name="connsiteX4" fmla="*/ 116474 w 251944"/>
                <a:gd name="connsiteY4" fmla="*/ 429757 h 623811"/>
                <a:gd name="connsiteX5" fmla="*/ 27303 w 251944"/>
                <a:gd name="connsiteY5" fmla="*/ 289388 h 623811"/>
                <a:gd name="connsiteX6" fmla="*/ 27303 w 251944"/>
                <a:gd name="connsiteY6" fmla="*/ 281008 h 623811"/>
                <a:gd name="connsiteX7" fmla="*/ 116866 w 251944"/>
                <a:gd name="connsiteY7" fmla="*/ 127545 h 623811"/>
                <a:gd name="connsiteX8" fmla="*/ 49170 w 251944"/>
                <a:gd name="connsiteY8" fmla="*/ 11662 h 623811"/>
                <a:gd name="connsiteX9" fmla="*/ 52932 w 251944"/>
                <a:gd name="connsiteY9" fmla="*/ 815 h 623811"/>
                <a:gd name="connsiteX10" fmla="*/ 63181 w 251944"/>
                <a:gd name="connsiteY10" fmla="*/ 3544 h 623811"/>
                <a:gd name="connsiteX11" fmla="*/ 126294 w 251944"/>
                <a:gd name="connsiteY11" fmla="*/ 111570 h 623811"/>
                <a:gd name="connsiteX12" fmla="*/ 189277 w 251944"/>
                <a:gd name="connsiteY12" fmla="*/ 3544 h 623811"/>
                <a:gd name="connsiteX13" fmla="*/ 200559 w 251944"/>
                <a:gd name="connsiteY13" fmla="*/ 1413 h 623811"/>
                <a:gd name="connsiteX14" fmla="*/ 203287 w 251944"/>
                <a:gd name="connsiteY14" fmla="*/ 11662 h 623811"/>
                <a:gd name="connsiteX15" fmla="*/ 135591 w 251944"/>
                <a:gd name="connsiteY15" fmla="*/ 127545 h 623811"/>
                <a:gd name="connsiteX16" fmla="*/ 224631 w 251944"/>
                <a:gd name="connsiteY16" fmla="*/ 281139 h 623811"/>
                <a:gd name="connsiteX17" fmla="*/ 224631 w 251944"/>
                <a:gd name="connsiteY17" fmla="*/ 289519 h 623811"/>
                <a:gd name="connsiteX18" fmla="*/ 135460 w 251944"/>
                <a:gd name="connsiteY18" fmla="*/ 429888 h 623811"/>
                <a:gd name="connsiteX19" fmla="*/ 250819 w 251944"/>
                <a:gd name="connsiteY19" fmla="*/ 611372 h 623811"/>
                <a:gd name="connsiteX20" fmla="*/ 250819 w 251944"/>
                <a:gd name="connsiteY20" fmla="*/ 619621 h 623811"/>
                <a:gd name="connsiteX21" fmla="*/ 243748 w 251944"/>
                <a:gd name="connsiteY21" fmla="*/ 623811 h 623811"/>
                <a:gd name="connsiteX22" fmla="*/ 22196 w 251944"/>
                <a:gd name="connsiteY22" fmla="*/ 607574 h 623811"/>
                <a:gd name="connsiteX23" fmla="*/ 228952 w 251944"/>
                <a:gd name="connsiteY23" fmla="*/ 607574 h 623811"/>
                <a:gd name="connsiteX24" fmla="*/ 125639 w 251944"/>
                <a:gd name="connsiteY24" fmla="*/ 444946 h 623811"/>
                <a:gd name="connsiteX25" fmla="*/ 43147 w 251944"/>
                <a:gd name="connsiteY25" fmla="*/ 284936 h 623811"/>
                <a:gd name="connsiteX26" fmla="*/ 125639 w 251944"/>
                <a:gd name="connsiteY26" fmla="*/ 414698 h 623811"/>
                <a:gd name="connsiteX27" fmla="*/ 208132 w 251944"/>
                <a:gd name="connsiteY27" fmla="*/ 284936 h 623811"/>
                <a:gd name="connsiteX28" fmla="*/ 125639 w 251944"/>
                <a:gd name="connsiteY28" fmla="*/ 143651 h 6238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251944" h="623811">
                  <a:moveTo>
                    <a:pt x="243748" y="623811"/>
                  </a:moveTo>
                  <a:lnTo>
                    <a:pt x="8054" y="623811"/>
                  </a:lnTo>
                  <a:cubicBezTo>
                    <a:pt x="3571" y="623772"/>
                    <a:pt x="-35" y="620119"/>
                    <a:pt x="0" y="615627"/>
                  </a:cubicBezTo>
                  <a:cubicBezTo>
                    <a:pt x="12" y="614121"/>
                    <a:pt x="443" y="612642"/>
                    <a:pt x="1246" y="611372"/>
                  </a:cubicBezTo>
                  <a:lnTo>
                    <a:pt x="116474" y="429757"/>
                  </a:lnTo>
                  <a:lnTo>
                    <a:pt x="27303" y="289388"/>
                  </a:lnTo>
                  <a:cubicBezTo>
                    <a:pt x="25720" y="286821"/>
                    <a:pt x="25720" y="283574"/>
                    <a:pt x="27303" y="281008"/>
                  </a:cubicBezTo>
                  <a:lnTo>
                    <a:pt x="116866" y="127545"/>
                  </a:lnTo>
                  <a:lnTo>
                    <a:pt x="49170" y="11662"/>
                  </a:lnTo>
                  <a:cubicBezTo>
                    <a:pt x="47214" y="7628"/>
                    <a:pt x="48898" y="2771"/>
                    <a:pt x="52932" y="815"/>
                  </a:cubicBezTo>
                  <a:cubicBezTo>
                    <a:pt x="56552" y="-941"/>
                    <a:pt x="60913" y="219"/>
                    <a:pt x="63181" y="3544"/>
                  </a:cubicBezTo>
                  <a:lnTo>
                    <a:pt x="126294" y="111570"/>
                  </a:lnTo>
                  <a:lnTo>
                    <a:pt x="189277" y="3544"/>
                  </a:lnTo>
                  <a:cubicBezTo>
                    <a:pt x="191804" y="-161"/>
                    <a:pt x="196854" y="-1114"/>
                    <a:pt x="200559" y="1413"/>
                  </a:cubicBezTo>
                  <a:cubicBezTo>
                    <a:pt x="203882" y="3681"/>
                    <a:pt x="205043" y="8042"/>
                    <a:pt x="203287" y="11662"/>
                  </a:cubicBezTo>
                  <a:lnTo>
                    <a:pt x="135591" y="127545"/>
                  </a:lnTo>
                  <a:lnTo>
                    <a:pt x="224631" y="281139"/>
                  </a:lnTo>
                  <a:cubicBezTo>
                    <a:pt x="226278" y="283692"/>
                    <a:pt x="226278" y="286966"/>
                    <a:pt x="224631" y="289519"/>
                  </a:cubicBezTo>
                  <a:lnTo>
                    <a:pt x="135460" y="429888"/>
                  </a:lnTo>
                  <a:lnTo>
                    <a:pt x="250819" y="611372"/>
                  </a:lnTo>
                  <a:cubicBezTo>
                    <a:pt x="252320" y="613912"/>
                    <a:pt x="252320" y="617081"/>
                    <a:pt x="250819" y="619621"/>
                  </a:cubicBezTo>
                  <a:cubicBezTo>
                    <a:pt x="249356" y="622161"/>
                    <a:pt x="246675" y="623746"/>
                    <a:pt x="243748" y="623811"/>
                  </a:cubicBezTo>
                  <a:close/>
                  <a:moveTo>
                    <a:pt x="22196" y="607574"/>
                  </a:moveTo>
                  <a:lnTo>
                    <a:pt x="228952" y="607574"/>
                  </a:lnTo>
                  <a:lnTo>
                    <a:pt x="125639" y="444946"/>
                  </a:lnTo>
                  <a:close/>
                  <a:moveTo>
                    <a:pt x="43147" y="284936"/>
                  </a:moveTo>
                  <a:lnTo>
                    <a:pt x="125639" y="414698"/>
                  </a:lnTo>
                  <a:lnTo>
                    <a:pt x="208132" y="284936"/>
                  </a:lnTo>
                  <a:lnTo>
                    <a:pt x="125639" y="143651"/>
                  </a:lnTo>
                  <a:close/>
                </a:path>
              </a:pathLst>
            </a:custGeom>
            <a:solidFill>
              <a:srgbClr val="455A64"/>
            </a:solidFill>
            <a:ln w="130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15" name="Полилиния: фигура 214">
              <a:extLst>
                <a:ext uri="{FF2B5EF4-FFF2-40B4-BE49-F238E27FC236}">
                  <a16:creationId xmlns:a16="http://schemas.microsoft.com/office/drawing/2014/main" id="{AA1C07BC-CD29-28D5-0EC6-AA76FC48A8E4}"/>
                </a:ext>
              </a:extLst>
            </p:cNvPr>
            <p:cNvSpPr/>
            <p:nvPr/>
          </p:nvSpPr>
          <p:spPr>
            <a:xfrm>
              <a:off x="10967478" y="4911512"/>
              <a:ext cx="287722" cy="463387"/>
            </a:xfrm>
            <a:custGeom>
              <a:avLst/>
              <a:gdLst>
                <a:gd name="connsiteX0" fmla="*/ 8095 w 287722"/>
                <a:gd name="connsiteY0" fmla="*/ 463383 h 463387"/>
                <a:gd name="connsiteX1" fmla="*/ 3904 w 287722"/>
                <a:gd name="connsiteY1" fmla="*/ 462205 h 463387"/>
                <a:gd name="connsiteX2" fmla="*/ 1125 w 287722"/>
                <a:gd name="connsiteY2" fmla="*/ 451258 h 463387"/>
                <a:gd name="connsiteX3" fmla="*/ 1155 w 287722"/>
                <a:gd name="connsiteY3" fmla="*/ 451206 h 463387"/>
                <a:gd name="connsiteX4" fmla="*/ 272726 w 287722"/>
                <a:gd name="connsiteY4" fmla="*/ 3911 h 463387"/>
                <a:gd name="connsiteX5" fmla="*/ 283856 w 287722"/>
                <a:gd name="connsiteY5" fmla="*/ 1162 h 463387"/>
                <a:gd name="connsiteX6" fmla="*/ 286606 w 287722"/>
                <a:gd name="connsiteY6" fmla="*/ 12292 h 463387"/>
                <a:gd name="connsiteX7" fmla="*/ 15034 w 287722"/>
                <a:gd name="connsiteY7" fmla="*/ 459193 h 463387"/>
                <a:gd name="connsiteX8" fmla="*/ 8095 w 287722"/>
                <a:gd name="connsiteY8" fmla="*/ 463383 h 463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7722" h="463387">
                  <a:moveTo>
                    <a:pt x="8095" y="463383"/>
                  </a:moveTo>
                  <a:cubicBezTo>
                    <a:pt x="6608" y="463436"/>
                    <a:pt x="5143" y="463030"/>
                    <a:pt x="3904" y="462205"/>
                  </a:cubicBezTo>
                  <a:cubicBezTo>
                    <a:pt x="114" y="459953"/>
                    <a:pt x="-1131" y="455042"/>
                    <a:pt x="1125" y="451258"/>
                  </a:cubicBezTo>
                  <a:cubicBezTo>
                    <a:pt x="1135" y="451245"/>
                    <a:pt x="1144" y="451219"/>
                    <a:pt x="1155" y="451206"/>
                  </a:cubicBezTo>
                  <a:lnTo>
                    <a:pt x="272726" y="3911"/>
                  </a:lnTo>
                  <a:cubicBezTo>
                    <a:pt x="275044" y="88"/>
                    <a:pt x="280022" y="-1143"/>
                    <a:pt x="283856" y="1162"/>
                  </a:cubicBezTo>
                  <a:cubicBezTo>
                    <a:pt x="287622" y="3519"/>
                    <a:pt x="288839" y="8442"/>
                    <a:pt x="286606" y="12292"/>
                  </a:cubicBezTo>
                  <a:lnTo>
                    <a:pt x="15034" y="459193"/>
                  </a:lnTo>
                  <a:cubicBezTo>
                    <a:pt x="13633" y="461733"/>
                    <a:pt x="10990" y="463318"/>
                    <a:pt x="8095" y="463383"/>
                  </a:cubicBezTo>
                  <a:close/>
                </a:path>
              </a:pathLst>
            </a:custGeom>
            <a:solidFill>
              <a:srgbClr val="455A64"/>
            </a:solidFill>
            <a:ln w="130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17" name="Полилиния: фигура 216">
              <a:extLst>
                <a:ext uri="{FF2B5EF4-FFF2-40B4-BE49-F238E27FC236}">
                  <a16:creationId xmlns:a16="http://schemas.microsoft.com/office/drawing/2014/main" id="{BF936CA3-5868-D75C-2B56-17F722E80D5E}"/>
                </a:ext>
              </a:extLst>
            </p:cNvPr>
            <p:cNvSpPr/>
            <p:nvPr/>
          </p:nvSpPr>
          <p:spPr>
            <a:xfrm>
              <a:off x="10925647" y="4911122"/>
              <a:ext cx="406875" cy="991863"/>
            </a:xfrm>
            <a:custGeom>
              <a:avLst/>
              <a:gdLst>
                <a:gd name="connsiteX0" fmla="*/ 398490 w 406875"/>
                <a:gd name="connsiteY0" fmla="*/ 991335 h 991863"/>
                <a:gd name="connsiteX1" fmla="*/ 8286 w 406875"/>
                <a:gd name="connsiteY1" fmla="*/ 991335 h 991863"/>
                <a:gd name="connsiteX2" fmla="*/ 1084 w 406875"/>
                <a:gd name="connsiteY2" fmla="*/ 987145 h 991863"/>
                <a:gd name="connsiteX3" fmla="*/ 1084 w 406875"/>
                <a:gd name="connsiteY3" fmla="*/ 978765 h 991863"/>
                <a:gd name="connsiteX4" fmla="*/ 193698 w 406875"/>
                <a:gd name="connsiteY4" fmla="*/ 687945 h 991863"/>
                <a:gd name="connsiteX5" fmla="*/ 43116 w 406875"/>
                <a:gd name="connsiteY5" fmla="*/ 460239 h 991863"/>
                <a:gd name="connsiteX6" fmla="*/ 43116 w 406875"/>
                <a:gd name="connsiteY6" fmla="*/ 451858 h 991863"/>
                <a:gd name="connsiteX7" fmla="*/ 50318 w 406875"/>
                <a:gd name="connsiteY7" fmla="*/ 447668 h 991863"/>
                <a:gd name="connsiteX8" fmla="*/ 342447 w 406875"/>
                <a:gd name="connsiteY8" fmla="*/ 447668 h 991863"/>
                <a:gd name="connsiteX9" fmla="*/ 78339 w 406875"/>
                <a:gd name="connsiteY9" fmla="*/ 12682 h 991863"/>
                <a:gd name="connsiteX10" fmla="*/ 80493 w 406875"/>
                <a:gd name="connsiteY10" fmla="*/ 1408 h 991863"/>
                <a:gd name="connsiteX11" fmla="*/ 91770 w 406875"/>
                <a:gd name="connsiteY11" fmla="*/ 3556 h 991863"/>
                <a:gd name="connsiteX12" fmla="*/ 92219 w 406875"/>
                <a:gd name="connsiteY12" fmla="*/ 4302 h 991863"/>
                <a:gd name="connsiteX13" fmla="*/ 363660 w 406875"/>
                <a:gd name="connsiteY13" fmla="*/ 451334 h 991863"/>
                <a:gd name="connsiteX14" fmla="*/ 364445 w 406875"/>
                <a:gd name="connsiteY14" fmla="*/ 453168 h 991863"/>
                <a:gd name="connsiteX15" fmla="*/ 364445 w 406875"/>
                <a:gd name="connsiteY15" fmla="*/ 453168 h 991863"/>
                <a:gd name="connsiteX16" fmla="*/ 364445 w 406875"/>
                <a:gd name="connsiteY16" fmla="*/ 454608 h 991863"/>
                <a:gd name="connsiteX17" fmla="*/ 364445 w 406875"/>
                <a:gd name="connsiteY17" fmla="*/ 454608 h 991863"/>
                <a:gd name="connsiteX18" fmla="*/ 363136 w 406875"/>
                <a:gd name="connsiteY18" fmla="*/ 460108 h 991863"/>
                <a:gd name="connsiteX19" fmla="*/ 213078 w 406875"/>
                <a:gd name="connsiteY19" fmla="*/ 687945 h 991863"/>
                <a:gd name="connsiteX20" fmla="*/ 405168 w 406875"/>
                <a:gd name="connsiteY20" fmla="*/ 978765 h 991863"/>
                <a:gd name="connsiteX21" fmla="*/ 403737 w 406875"/>
                <a:gd name="connsiteY21" fmla="*/ 990157 h 991863"/>
                <a:gd name="connsiteX22" fmla="*/ 398490 w 406875"/>
                <a:gd name="connsiteY22" fmla="*/ 991859 h 991863"/>
                <a:gd name="connsiteX23" fmla="*/ 23344 w 406875"/>
                <a:gd name="connsiteY23" fmla="*/ 975229 h 991863"/>
                <a:gd name="connsiteX24" fmla="*/ 383432 w 406875"/>
                <a:gd name="connsiteY24" fmla="*/ 975229 h 991863"/>
                <a:gd name="connsiteX25" fmla="*/ 203388 w 406875"/>
                <a:gd name="connsiteY25" fmla="*/ 702610 h 991863"/>
                <a:gd name="connsiteX26" fmla="*/ 64983 w 406875"/>
                <a:gd name="connsiteY26" fmla="*/ 463774 h 991863"/>
                <a:gd name="connsiteX27" fmla="*/ 203388 w 406875"/>
                <a:gd name="connsiteY27" fmla="*/ 673280 h 991863"/>
                <a:gd name="connsiteX28" fmla="*/ 341793 w 406875"/>
                <a:gd name="connsiteY28" fmla="*/ 463774 h 9918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406875" h="991863">
                  <a:moveTo>
                    <a:pt x="398490" y="991335"/>
                  </a:moveTo>
                  <a:lnTo>
                    <a:pt x="8286" y="991335"/>
                  </a:lnTo>
                  <a:cubicBezTo>
                    <a:pt x="5297" y="991375"/>
                    <a:pt x="2530" y="989764"/>
                    <a:pt x="1084" y="987145"/>
                  </a:cubicBezTo>
                  <a:cubicBezTo>
                    <a:pt x="-361" y="984539"/>
                    <a:pt x="-361" y="981371"/>
                    <a:pt x="1084" y="978765"/>
                  </a:cubicBezTo>
                  <a:lnTo>
                    <a:pt x="193698" y="687945"/>
                  </a:lnTo>
                  <a:lnTo>
                    <a:pt x="43116" y="460239"/>
                  </a:lnTo>
                  <a:cubicBezTo>
                    <a:pt x="41671" y="457633"/>
                    <a:pt x="41671" y="454464"/>
                    <a:pt x="43116" y="451858"/>
                  </a:cubicBezTo>
                  <a:cubicBezTo>
                    <a:pt x="44562" y="449240"/>
                    <a:pt x="47329" y="447629"/>
                    <a:pt x="50318" y="447668"/>
                  </a:cubicBezTo>
                  <a:lnTo>
                    <a:pt x="342447" y="447668"/>
                  </a:lnTo>
                  <a:lnTo>
                    <a:pt x="78339" y="12682"/>
                  </a:lnTo>
                  <a:cubicBezTo>
                    <a:pt x="75820" y="8977"/>
                    <a:pt x="76784" y="3922"/>
                    <a:pt x="80493" y="1408"/>
                  </a:cubicBezTo>
                  <a:cubicBezTo>
                    <a:pt x="84202" y="-1119"/>
                    <a:pt x="89251" y="-150"/>
                    <a:pt x="91770" y="3556"/>
                  </a:cubicBezTo>
                  <a:cubicBezTo>
                    <a:pt x="91934" y="3804"/>
                    <a:pt x="92083" y="4040"/>
                    <a:pt x="92219" y="4302"/>
                  </a:cubicBezTo>
                  <a:lnTo>
                    <a:pt x="363660" y="451334"/>
                  </a:lnTo>
                  <a:cubicBezTo>
                    <a:pt x="363953" y="451937"/>
                    <a:pt x="364215" y="452539"/>
                    <a:pt x="364445" y="453168"/>
                  </a:cubicBezTo>
                  <a:lnTo>
                    <a:pt x="364445" y="453168"/>
                  </a:lnTo>
                  <a:lnTo>
                    <a:pt x="364445" y="454608"/>
                  </a:lnTo>
                  <a:lnTo>
                    <a:pt x="364445" y="454608"/>
                  </a:lnTo>
                  <a:cubicBezTo>
                    <a:pt x="364659" y="456533"/>
                    <a:pt x="364197" y="458484"/>
                    <a:pt x="363136" y="460108"/>
                  </a:cubicBezTo>
                  <a:lnTo>
                    <a:pt x="213078" y="687945"/>
                  </a:lnTo>
                  <a:lnTo>
                    <a:pt x="405168" y="978765"/>
                  </a:lnTo>
                  <a:cubicBezTo>
                    <a:pt x="407919" y="982300"/>
                    <a:pt x="407278" y="987407"/>
                    <a:pt x="403737" y="990157"/>
                  </a:cubicBezTo>
                  <a:cubicBezTo>
                    <a:pt x="402240" y="991322"/>
                    <a:pt x="400383" y="991924"/>
                    <a:pt x="398490" y="991859"/>
                  </a:cubicBezTo>
                  <a:close/>
                  <a:moveTo>
                    <a:pt x="23344" y="975229"/>
                  </a:moveTo>
                  <a:lnTo>
                    <a:pt x="383432" y="975229"/>
                  </a:lnTo>
                  <a:lnTo>
                    <a:pt x="203388" y="702610"/>
                  </a:lnTo>
                  <a:close/>
                  <a:moveTo>
                    <a:pt x="64983" y="463774"/>
                  </a:moveTo>
                  <a:lnTo>
                    <a:pt x="203388" y="673280"/>
                  </a:lnTo>
                  <a:lnTo>
                    <a:pt x="341793" y="463774"/>
                  </a:lnTo>
                  <a:close/>
                </a:path>
              </a:pathLst>
            </a:custGeom>
            <a:solidFill>
              <a:srgbClr val="455A64"/>
            </a:solidFill>
            <a:ln w="130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18" name="Полилиния: фигура 217">
              <a:extLst>
                <a:ext uri="{FF2B5EF4-FFF2-40B4-BE49-F238E27FC236}">
                  <a16:creationId xmlns:a16="http://schemas.microsoft.com/office/drawing/2014/main" id="{8662A6DC-3831-08D3-8964-09CE92605132}"/>
                </a:ext>
              </a:extLst>
            </p:cNvPr>
            <p:cNvSpPr/>
            <p:nvPr/>
          </p:nvSpPr>
          <p:spPr>
            <a:xfrm>
              <a:off x="10925876" y="5886361"/>
              <a:ext cx="438752" cy="427774"/>
            </a:xfrm>
            <a:custGeom>
              <a:avLst/>
              <a:gdLst>
                <a:gd name="connsiteX0" fmla="*/ 430734 w 438752"/>
                <a:gd name="connsiteY0" fmla="*/ 427774 h 427774"/>
                <a:gd name="connsiteX1" fmla="*/ 425103 w 438752"/>
                <a:gd name="connsiteY1" fmla="*/ 425417 h 427774"/>
                <a:gd name="connsiteX2" fmla="*/ 2295 w 438752"/>
                <a:gd name="connsiteY2" fmla="*/ 13870 h 427774"/>
                <a:gd name="connsiteX3" fmla="*/ 2295 w 438752"/>
                <a:gd name="connsiteY3" fmla="*/ 2347 h 427774"/>
                <a:gd name="connsiteX4" fmla="*/ 13818 w 438752"/>
                <a:gd name="connsiteY4" fmla="*/ 2347 h 427774"/>
                <a:gd name="connsiteX5" fmla="*/ 436364 w 438752"/>
                <a:gd name="connsiteY5" fmla="*/ 414026 h 427774"/>
                <a:gd name="connsiteX6" fmla="*/ 436456 w 438752"/>
                <a:gd name="connsiteY6" fmla="*/ 425326 h 427774"/>
                <a:gd name="connsiteX7" fmla="*/ 436364 w 438752"/>
                <a:gd name="connsiteY7" fmla="*/ 425417 h 427774"/>
                <a:gd name="connsiteX8" fmla="*/ 430734 w 438752"/>
                <a:gd name="connsiteY8" fmla="*/ 427774 h 427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38752" h="427774">
                  <a:moveTo>
                    <a:pt x="430734" y="427774"/>
                  </a:moveTo>
                  <a:cubicBezTo>
                    <a:pt x="428617" y="427774"/>
                    <a:pt x="426586" y="426936"/>
                    <a:pt x="425103" y="425417"/>
                  </a:cubicBezTo>
                  <a:lnTo>
                    <a:pt x="2295" y="13870"/>
                  </a:lnTo>
                  <a:cubicBezTo>
                    <a:pt x="-765" y="10636"/>
                    <a:pt x="-765" y="5581"/>
                    <a:pt x="2295" y="2347"/>
                  </a:cubicBezTo>
                  <a:cubicBezTo>
                    <a:pt x="5499" y="-782"/>
                    <a:pt x="10614" y="-782"/>
                    <a:pt x="13818" y="2347"/>
                  </a:cubicBezTo>
                  <a:lnTo>
                    <a:pt x="436364" y="414026"/>
                  </a:lnTo>
                  <a:cubicBezTo>
                    <a:pt x="439507" y="417116"/>
                    <a:pt x="439559" y="422170"/>
                    <a:pt x="436456" y="425326"/>
                  </a:cubicBezTo>
                  <a:cubicBezTo>
                    <a:pt x="436430" y="425352"/>
                    <a:pt x="436391" y="425391"/>
                    <a:pt x="436364" y="425417"/>
                  </a:cubicBezTo>
                  <a:cubicBezTo>
                    <a:pt x="434885" y="426936"/>
                    <a:pt x="432855" y="427801"/>
                    <a:pt x="430734" y="427774"/>
                  </a:cubicBezTo>
                  <a:close/>
                </a:path>
              </a:pathLst>
            </a:custGeom>
            <a:solidFill>
              <a:srgbClr val="455A64"/>
            </a:solidFill>
            <a:ln w="130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19" name="Полилиния: фигура 218">
              <a:extLst>
                <a:ext uri="{FF2B5EF4-FFF2-40B4-BE49-F238E27FC236}">
                  <a16:creationId xmlns:a16="http://schemas.microsoft.com/office/drawing/2014/main" id="{86F75619-D64A-D805-3A73-E31A5B0A627E}"/>
                </a:ext>
              </a:extLst>
            </p:cNvPr>
            <p:cNvSpPr/>
            <p:nvPr/>
          </p:nvSpPr>
          <p:spPr>
            <a:xfrm>
              <a:off x="10893234" y="5886240"/>
              <a:ext cx="438878" cy="427896"/>
            </a:xfrm>
            <a:custGeom>
              <a:avLst/>
              <a:gdLst>
                <a:gd name="connsiteX0" fmla="*/ 8095 w 438878"/>
                <a:gd name="connsiteY0" fmla="*/ 427896 h 427896"/>
                <a:gd name="connsiteX1" fmla="*/ 2333 w 438878"/>
                <a:gd name="connsiteY1" fmla="*/ 425408 h 427896"/>
                <a:gd name="connsiteX2" fmla="*/ 2333 w 438878"/>
                <a:gd name="connsiteY2" fmla="*/ 414016 h 427896"/>
                <a:gd name="connsiteX3" fmla="*/ 425142 w 438878"/>
                <a:gd name="connsiteY3" fmla="*/ 2337 h 427896"/>
                <a:gd name="connsiteX4" fmla="*/ 436534 w 438878"/>
                <a:gd name="connsiteY4" fmla="*/ 2337 h 427896"/>
                <a:gd name="connsiteX5" fmla="*/ 436534 w 438878"/>
                <a:gd name="connsiteY5" fmla="*/ 13860 h 427896"/>
                <a:gd name="connsiteX6" fmla="*/ 13725 w 438878"/>
                <a:gd name="connsiteY6" fmla="*/ 425539 h 427896"/>
                <a:gd name="connsiteX7" fmla="*/ 8095 w 438878"/>
                <a:gd name="connsiteY7" fmla="*/ 427896 h 42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38878" h="427896">
                  <a:moveTo>
                    <a:pt x="8095" y="427896"/>
                  </a:moveTo>
                  <a:cubicBezTo>
                    <a:pt x="5909" y="427922"/>
                    <a:pt x="3816" y="427018"/>
                    <a:pt x="2333" y="425408"/>
                  </a:cubicBezTo>
                  <a:cubicBezTo>
                    <a:pt x="-778" y="422252"/>
                    <a:pt x="-778" y="417171"/>
                    <a:pt x="2333" y="414016"/>
                  </a:cubicBezTo>
                  <a:lnTo>
                    <a:pt x="425142" y="2337"/>
                  </a:lnTo>
                  <a:cubicBezTo>
                    <a:pt x="428301" y="-779"/>
                    <a:pt x="433374" y="-779"/>
                    <a:pt x="436534" y="2337"/>
                  </a:cubicBezTo>
                  <a:cubicBezTo>
                    <a:pt x="439661" y="5545"/>
                    <a:pt x="439661" y="10652"/>
                    <a:pt x="436534" y="13860"/>
                  </a:cubicBezTo>
                  <a:lnTo>
                    <a:pt x="13725" y="425539"/>
                  </a:lnTo>
                  <a:cubicBezTo>
                    <a:pt x="12243" y="427057"/>
                    <a:pt x="10212" y="427896"/>
                    <a:pt x="8095" y="427896"/>
                  </a:cubicBezTo>
                  <a:close/>
                </a:path>
              </a:pathLst>
            </a:custGeom>
            <a:solidFill>
              <a:srgbClr val="455A64"/>
            </a:solidFill>
            <a:ln w="130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20" name="Полилиния: фигура 219">
              <a:extLst>
                <a:ext uri="{FF2B5EF4-FFF2-40B4-BE49-F238E27FC236}">
                  <a16:creationId xmlns:a16="http://schemas.microsoft.com/office/drawing/2014/main" id="{669CE704-C76A-13F3-9221-9C1CCA72EF31}"/>
                </a:ext>
              </a:extLst>
            </p:cNvPr>
            <p:cNvSpPr/>
            <p:nvPr/>
          </p:nvSpPr>
          <p:spPr>
            <a:xfrm>
              <a:off x="10966537" y="4566204"/>
              <a:ext cx="324995" cy="36008"/>
            </a:xfrm>
            <a:custGeom>
              <a:avLst/>
              <a:gdLst>
                <a:gd name="connsiteX0" fmla="*/ 308497 w 324995"/>
                <a:gd name="connsiteY0" fmla="*/ 0 h 36008"/>
                <a:gd name="connsiteX1" fmla="*/ 324996 w 324995"/>
                <a:gd name="connsiteY1" fmla="*/ 0 h 36008"/>
                <a:gd name="connsiteX2" fmla="*/ 324996 w 324995"/>
                <a:gd name="connsiteY2" fmla="*/ 36009 h 36008"/>
                <a:gd name="connsiteX3" fmla="*/ 308497 w 324995"/>
                <a:gd name="connsiteY3" fmla="*/ 36009 h 36008"/>
                <a:gd name="connsiteX4" fmla="*/ 16498 w 324995"/>
                <a:gd name="connsiteY4" fmla="*/ 36009 h 36008"/>
                <a:gd name="connsiteX5" fmla="*/ 0 w 324995"/>
                <a:gd name="connsiteY5" fmla="*/ 36009 h 36008"/>
                <a:gd name="connsiteX6" fmla="*/ 0 w 324995"/>
                <a:gd name="connsiteY6" fmla="*/ 0 h 36008"/>
                <a:gd name="connsiteX7" fmla="*/ 16498 w 324995"/>
                <a:gd name="connsiteY7" fmla="*/ 0 h 36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4995" h="36008">
                  <a:moveTo>
                    <a:pt x="308497" y="0"/>
                  </a:moveTo>
                  <a:cubicBezTo>
                    <a:pt x="317609" y="0"/>
                    <a:pt x="324996" y="0"/>
                    <a:pt x="324996" y="0"/>
                  </a:cubicBezTo>
                  <a:lnTo>
                    <a:pt x="324996" y="36009"/>
                  </a:lnTo>
                  <a:cubicBezTo>
                    <a:pt x="324996" y="36009"/>
                    <a:pt x="317609" y="36009"/>
                    <a:pt x="308497" y="36009"/>
                  </a:cubicBezTo>
                  <a:lnTo>
                    <a:pt x="16498" y="36009"/>
                  </a:lnTo>
                  <a:cubicBezTo>
                    <a:pt x="7387" y="36009"/>
                    <a:pt x="0" y="36009"/>
                    <a:pt x="0" y="36009"/>
                  </a:cubicBezTo>
                  <a:lnTo>
                    <a:pt x="0" y="0"/>
                  </a:lnTo>
                  <a:cubicBezTo>
                    <a:pt x="0" y="0"/>
                    <a:pt x="7386" y="0"/>
                    <a:pt x="16498" y="0"/>
                  </a:cubicBezTo>
                  <a:close/>
                </a:path>
              </a:pathLst>
            </a:custGeom>
            <a:solidFill>
              <a:srgbClr val="455A64"/>
            </a:solidFill>
            <a:ln w="130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21" name="Полилиния: фигура 220">
              <a:extLst>
                <a:ext uri="{FF2B5EF4-FFF2-40B4-BE49-F238E27FC236}">
                  <a16:creationId xmlns:a16="http://schemas.microsoft.com/office/drawing/2014/main" id="{196D1B22-E66C-F60F-1C13-162D91857311}"/>
                </a:ext>
              </a:extLst>
            </p:cNvPr>
            <p:cNvSpPr/>
            <p:nvPr/>
          </p:nvSpPr>
          <p:spPr>
            <a:xfrm>
              <a:off x="11120917" y="4303406"/>
              <a:ext cx="16107" cy="3120847"/>
            </a:xfrm>
            <a:custGeom>
              <a:avLst/>
              <a:gdLst>
                <a:gd name="connsiteX0" fmla="*/ 8118 w 16107"/>
                <a:gd name="connsiteY0" fmla="*/ 3120847 h 3120847"/>
                <a:gd name="connsiteX1" fmla="*/ 0 w 16107"/>
                <a:gd name="connsiteY1" fmla="*/ 3112729 h 3120847"/>
                <a:gd name="connsiteX2" fmla="*/ 0 w 16107"/>
                <a:gd name="connsiteY2" fmla="*/ 8118 h 3120847"/>
                <a:gd name="connsiteX3" fmla="*/ 8118 w 16107"/>
                <a:gd name="connsiteY3" fmla="*/ 0 h 3120847"/>
                <a:gd name="connsiteX4" fmla="*/ 16107 w 16107"/>
                <a:gd name="connsiteY4" fmla="*/ 7986 h 3120847"/>
                <a:gd name="connsiteX5" fmla="*/ 16106 w 16107"/>
                <a:gd name="connsiteY5" fmla="*/ 8118 h 3120847"/>
                <a:gd name="connsiteX6" fmla="*/ 16106 w 16107"/>
                <a:gd name="connsiteY6" fmla="*/ 3112729 h 3120847"/>
                <a:gd name="connsiteX7" fmla="*/ 8251 w 16107"/>
                <a:gd name="connsiteY7" fmla="*/ 3120847 h 3120847"/>
                <a:gd name="connsiteX8" fmla="*/ 8118 w 16107"/>
                <a:gd name="connsiteY8" fmla="*/ 3120847 h 3120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107" h="3120847">
                  <a:moveTo>
                    <a:pt x="8118" y="3120847"/>
                  </a:moveTo>
                  <a:cubicBezTo>
                    <a:pt x="3635" y="3120847"/>
                    <a:pt x="0" y="3117207"/>
                    <a:pt x="0" y="3112729"/>
                  </a:cubicBezTo>
                  <a:lnTo>
                    <a:pt x="0" y="8118"/>
                  </a:lnTo>
                  <a:cubicBezTo>
                    <a:pt x="0" y="3635"/>
                    <a:pt x="3635" y="0"/>
                    <a:pt x="8118" y="0"/>
                  </a:cubicBezTo>
                  <a:cubicBezTo>
                    <a:pt x="12530" y="0"/>
                    <a:pt x="16106" y="3575"/>
                    <a:pt x="16107" y="7986"/>
                  </a:cubicBezTo>
                  <a:cubicBezTo>
                    <a:pt x="16107" y="8031"/>
                    <a:pt x="16107" y="8074"/>
                    <a:pt x="16106" y="8118"/>
                  </a:cubicBezTo>
                  <a:lnTo>
                    <a:pt x="16106" y="3112729"/>
                  </a:lnTo>
                  <a:cubicBezTo>
                    <a:pt x="16178" y="3117142"/>
                    <a:pt x="12661" y="3120769"/>
                    <a:pt x="8251" y="3120847"/>
                  </a:cubicBezTo>
                  <a:cubicBezTo>
                    <a:pt x="8206" y="3120847"/>
                    <a:pt x="8163" y="3120847"/>
                    <a:pt x="8118" y="3120847"/>
                  </a:cubicBezTo>
                  <a:close/>
                </a:path>
              </a:pathLst>
            </a:custGeom>
            <a:solidFill>
              <a:srgbClr val="455A64"/>
            </a:solidFill>
            <a:ln w="130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22" name="Полилиния: фигура 221">
              <a:extLst>
                <a:ext uri="{FF2B5EF4-FFF2-40B4-BE49-F238E27FC236}">
                  <a16:creationId xmlns:a16="http://schemas.microsoft.com/office/drawing/2014/main" id="{46F46CA1-7CC3-2E7C-622A-CFB87549BCAE}"/>
                </a:ext>
              </a:extLst>
            </p:cNvPr>
            <p:cNvSpPr/>
            <p:nvPr/>
          </p:nvSpPr>
          <p:spPr>
            <a:xfrm>
              <a:off x="11098133" y="3968197"/>
              <a:ext cx="61804" cy="61804"/>
            </a:xfrm>
            <a:custGeom>
              <a:avLst/>
              <a:gdLst>
                <a:gd name="connsiteX0" fmla="*/ 0 w 61804"/>
                <a:gd name="connsiteY0" fmla="*/ 30902 h 61804"/>
                <a:gd name="connsiteX1" fmla="*/ 30902 w 61804"/>
                <a:gd name="connsiteY1" fmla="*/ 0 h 61804"/>
                <a:gd name="connsiteX2" fmla="*/ 61804 w 61804"/>
                <a:gd name="connsiteY2" fmla="*/ 30902 h 61804"/>
                <a:gd name="connsiteX3" fmla="*/ 30902 w 61804"/>
                <a:gd name="connsiteY3" fmla="*/ 61804 h 61804"/>
                <a:gd name="connsiteX4" fmla="*/ 0 w 61804"/>
                <a:gd name="connsiteY4" fmla="*/ 30902 h 618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804" h="61804">
                  <a:moveTo>
                    <a:pt x="0" y="30902"/>
                  </a:moveTo>
                  <a:cubicBezTo>
                    <a:pt x="0" y="13835"/>
                    <a:pt x="13835" y="0"/>
                    <a:pt x="30902" y="0"/>
                  </a:cubicBezTo>
                  <a:cubicBezTo>
                    <a:pt x="47969" y="0"/>
                    <a:pt x="61804" y="13835"/>
                    <a:pt x="61804" y="30902"/>
                  </a:cubicBezTo>
                  <a:cubicBezTo>
                    <a:pt x="61804" y="47969"/>
                    <a:pt x="47969" y="61804"/>
                    <a:pt x="30902" y="61804"/>
                  </a:cubicBezTo>
                  <a:cubicBezTo>
                    <a:pt x="13835" y="61804"/>
                    <a:pt x="0" y="47969"/>
                    <a:pt x="0" y="30902"/>
                  </a:cubicBezTo>
                  <a:close/>
                </a:path>
              </a:pathLst>
            </a:custGeom>
            <a:solidFill>
              <a:srgbClr val="455A64"/>
            </a:solidFill>
            <a:ln w="130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23" name="Полилиния: фигура 222">
              <a:extLst>
                <a:ext uri="{FF2B5EF4-FFF2-40B4-BE49-F238E27FC236}">
                  <a16:creationId xmlns:a16="http://schemas.microsoft.com/office/drawing/2014/main" id="{64FD44A2-F049-14F5-1BA1-7F186CBCCABE}"/>
                </a:ext>
              </a:extLst>
            </p:cNvPr>
            <p:cNvSpPr/>
            <p:nvPr/>
          </p:nvSpPr>
          <p:spPr>
            <a:xfrm>
              <a:off x="11093778" y="3717404"/>
              <a:ext cx="66771" cy="205487"/>
            </a:xfrm>
            <a:custGeom>
              <a:avLst/>
              <a:gdLst>
                <a:gd name="connsiteX0" fmla="*/ 35257 w 66771"/>
                <a:gd name="connsiteY0" fmla="*/ 205487 h 205487"/>
                <a:gd name="connsiteX1" fmla="*/ 4355 w 66771"/>
                <a:gd name="connsiteY1" fmla="*/ 63940 h 205487"/>
                <a:gd name="connsiteX2" fmla="*/ 66028 w 66771"/>
                <a:gd name="connsiteY2" fmla="*/ 7635 h 205487"/>
                <a:gd name="connsiteX3" fmla="*/ 35257 w 66771"/>
                <a:gd name="connsiteY3" fmla="*/ 205487 h 2054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771" h="205487">
                  <a:moveTo>
                    <a:pt x="35257" y="205487"/>
                  </a:moveTo>
                  <a:cubicBezTo>
                    <a:pt x="35257" y="205487"/>
                    <a:pt x="-14763" y="109377"/>
                    <a:pt x="4355" y="63940"/>
                  </a:cubicBezTo>
                  <a:cubicBezTo>
                    <a:pt x="23472" y="18503"/>
                    <a:pt x="59612" y="-15934"/>
                    <a:pt x="66028" y="7635"/>
                  </a:cubicBezTo>
                  <a:cubicBezTo>
                    <a:pt x="72444" y="31205"/>
                    <a:pt x="35257" y="205487"/>
                    <a:pt x="35257" y="205487"/>
                  </a:cubicBezTo>
                  <a:close/>
                </a:path>
              </a:pathLst>
            </a:custGeom>
            <a:solidFill>
              <a:srgbClr val="455A64"/>
            </a:solidFill>
            <a:ln w="130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24" name="Полилиния: фигура 223">
              <a:extLst>
                <a:ext uri="{FF2B5EF4-FFF2-40B4-BE49-F238E27FC236}">
                  <a16:creationId xmlns:a16="http://schemas.microsoft.com/office/drawing/2014/main" id="{5C403E85-EA08-6209-A2B8-9C45B9506789}"/>
                </a:ext>
              </a:extLst>
            </p:cNvPr>
            <p:cNvSpPr/>
            <p:nvPr/>
          </p:nvSpPr>
          <p:spPr>
            <a:xfrm>
              <a:off x="10970957" y="3756492"/>
              <a:ext cx="113033" cy="180933"/>
            </a:xfrm>
            <a:custGeom>
              <a:avLst/>
              <a:gdLst>
                <a:gd name="connsiteX0" fmla="*/ 113034 w 113033"/>
                <a:gd name="connsiteY0" fmla="*/ 180934 h 180933"/>
                <a:gd name="connsiteX1" fmla="*/ 4876 w 113033"/>
                <a:gd name="connsiteY1" fmla="*/ 84561 h 180933"/>
                <a:gd name="connsiteX2" fmla="*/ 21637 w 113033"/>
                <a:gd name="connsiteY2" fmla="*/ 2854 h 180933"/>
                <a:gd name="connsiteX3" fmla="*/ 113034 w 113033"/>
                <a:gd name="connsiteY3" fmla="*/ 180934 h 180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3033" h="180933">
                  <a:moveTo>
                    <a:pt x="113034" y="180934"/>
                  </a:moveTo>
                  <a:cubicBezTo>
                    <a:pt x="113034" y="180934"/>
                    <a:pt x="16006" y="132486"/>
                    <a:pt x="4876" y="84561"/>
                  </a:cubicBezTo>
                  <a:cubicBezTo>
                    <a:pt x="-6253" y="36637"/>
                    <a:pt x="2651" y="-12466"/>
                    <a:pt x="21637" y="2854"/>
                  </a:cubicBezTo>
                  <a:cubicBezTo>
                    <a:pt x="40623" y="18174"/>
                    <a:pt x="113034" y="180934"/>
                    <a:pt x="113034" y="180934"/>
                  </a:cubicBezTo>
                  <a:close/>
                </a:path>
              </a:pathLst>
            </a:custGeom>
            <a:solidFill>
              <a:srgbClr val="455A64"/>
            </a:solidFill>
            <a:ln w="130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25" name="Полилиния: фигура 224">
              <a:extLst>
                <a:ext uri="{FF2B5EF4-FFF2-40B4-BE49-F238E27FC236}">
                  <a16:creationId xmlns:a16="http://schemas.microsoft.com/office/drawing/2014/main" id="{132BCD7C-470C-CDB0-9EB8-21AB5D5251CD}"/>
                </a:ext>
              </a:extLst>
            </p:cNvPr>
            <p:cNvSpPr/>
            <p:nvPr/>
          </p:nvSpPr>
          <p:spPr>
            <a:xfrm>
              <a:off x="10867686" y="3885027"/>
              <a:ext cx="188807" cy="95412"/>
            </a:xfrm>
            <a:custGeom>
              <a:avLst/>
              <a:gdLst>
                <a:gd name="connsiteX0" fmla="*/ 188808 w 188807"/>
                <a:gd name="connsiteY0" fmla="*/ 90503 h 95412"/>
                <a:gd name="connsiteX1" fmla="*/ 44773 w 188807"/>
                <a:gd name="connsiteY1" fmla="*/ 76099 h 95412"/>
                <a:gd name="connsiteX2" fmla="*/ 10335 w 188807"/>
                <a:gd name="connsiteY2" fmla="*/ 23 h 95412"/>
                <a:gd name="connsiteX3" fmla="*/ 188808 w 188807"/>
                <a:gd name="connsiteY3" fmla="*/ 90503 h 95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8807" h="95412">
                  <a:moveTo>
                    <a:pt x="188808" y="90503"/>
                  </a:moveTo>
                  <a:cubicBezTo>
                    <a:pt x="188808" y="90503"/>
                    <a:pt x="81960" y="108311"/>
                    <a:pt x="44773" y="76099"/>
                  </a:cubicBezTo>
                  <a:cubicBezTo>
                    <a:pt x="7586" y="43888"/>
                    <a:pt x="-14020" y="-1156"/>
                    <a:pt x="10335" y="23"/>
                  </a:cubicBezTo>
                  <a:cubicBezTo>
                    <a:pt x="34690" y="1201"/>
                    <a:pt x="188808" y="90503"/>
                    <a:pt x="188808" y="90503"/>
                  </a:cubicBezTo>
                  <a:close/>
                </a:path>
              </a:pathLst>
            </a:custGeom>
            <a:solidFill>
              <a:srgbClr val="455A64"/>
            </a:solidFill>
            <a:ln w="130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26" name="Полилиния: фигура 225">
              <a:extLst>
                <a:ext uri="{FF2B5EF4-FFF2-40B4-BE49-F238E27FC236}">
                  <a16:creationId xmlns:a16="http://schemas.microsoft.com/office/drawing/2014/main" id="{037869B9-64F3-F13B-068B-1C3C1438C4C9}"/>
                </a:ext>
              </a:extLst>
            </p:cNvPr>
            <p:cNvSpPr/>
            <p:nvPr/>
          </p:nvSpPr>
          <p:spPr>
            <a:xfrm>
              <a:off x="10853769" y="4022668"/>
              <a:ext cx="202724" cy="73229"/>
            </a:xfrm>
            <a:custGeom>
              <a:avLst/>
              <a:gdLst>
                <a:gd name="connsiteX0" fmla="*/ 202725 w 202724"/>
                <a:gd name="connsiteY0" fmla="*/ 0 h 73229"/>
                <a:gd name="connsiteX1" fmla="*/ 77676 w 202724"/>
                <a:gd name="connsiteY1" fmla="*/ 73065 h 73229"/>
                <a:gd name="connsiteX2" fmla="*/ 5135 w 202724"/>
                <a:gd name="connsiteY2" fmla="*/ 31819 h 73229"/>
                <a:gd name="connsiteX3" fmla="*/ 202725 w 202724"/>
                <a:gd name="connsiteY3" fmla="*/ 0 h 73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724" h="73229">
                  <a:moveTo>
                    <a:pt x="202725" y="0"/>
                  </a:moveTo>
                  <a:cubicBezTo>
                    <a:pt x="202725" y="0"/>
                    <a:pt x="126779" y="77255"/>
                    <a:pt x="77676" y="73065"/>
                  </a:cubicBezTo>
                  <a:cubicBezTo>
                    <a:pt x="28573" y="68875"/>
                    <a:pt x="-15292" y="45175"/>
                    <a:pt x="5135" y="31819"/>
                  </a:cubicBezTo>
                  <a:cubicBezTo>
                    <a:pt x="25561" y="18463"/>
                    <a:pt x="202725" y="0"/>
                    <a:pt x="202725" y="0"/>
                  </a:cubicBezTo>
                  <a:close/>
                </a:path>
              </a:pathLst>
            </a:custGeom>
            <a:solidFill>
              <a:srgbClr val="455A64"/>
            </a:solidFill>
            <a:ln w="130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27" name="Полилиния: фигура 226">
              <a:extLst>
                <a:ext uri="{FF2B5EF4-FFF2-40B4-BE49-F238E27FC236}">
                  <a16:creationId xmlns:a16="http://schemas.microsoft.com/office/drawing/2014/main" id="{D1199EF1-824B-F026-D3B3-CB0A9B7DD0EF}"/>
                </a:ext>
              </a:extLst>
            </p:cNvPr>
            <p:cNvSpPr/>
            <p:nvPr/>
          </p:nvSpPr>
          <p:spPr>
            <a:xfrm>
              <a:off x="10941714" y="4061296"/>
              <a:ext cx="142277" cy="155826"/>
            </a:xfrm>
            <a:custGeom>
              <a:avLst/>
              <a:gdLst>
                <a:gd name="connsiteX0" fmla="*/ 142278 w 142277"/>
                <a:gd name="connsiteY0" fmla="*/ 0 h 155826"/>
                <a:gd name="connsiteX1" fmla="*/ 84009 w 142277"/>
                <a:gd name="connsiteY1" fmla="*/ 132643 h 155826"/>
                <a:gd name="connsiteX2" fmla="*/ 992 w 142277"/>
                <a:gd name="connsiteY2" fmla="*/ 141809 h 155826"/>
                <a:gd name="connsiteX3" fmla="*/ 142278 w 142277"/>
                <a:gd name="connsiteY3" fmla="*/ 0 h 155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277" h="155826">
                  <a:moveTo>
                    <a:pt x="142278" y="0"/>
                  </a:moveTo>
                  <a:cubicBezTo>
                    <a:pt x="142278" y="0"/>
                    <a:pt x="126172" y="107241"/>
                    <a:pt x="84009" y="132643"/>
                  </a:cubicBezTo>
                  <a:cubicBezTo>
                    <a:pt x="41846" y="158046"/>
                    <a:pt x="-7650" y="164724"/>
                    <a:pt x="992" y="141809"/>
                  </a:cubicBezTo>
                  <a:cubicBezTo>
                    <a:pt x="9634" y="118894"/>
                    <a:pt x="142278" y="0"/>
                    <a:pt x="142278" y="0"/>
                  </a:cubicBezTo>
                  <a:close/>
                </a:path>
              </a:pathLst>
            </a:custGeom>
            <a:solidFill>
              <a:srgbClr val="455A64"/>
            </a:solidFill>
            <a:ln w="130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28" name="Полилиния: фигура 227">
              <a:extLst>
                <a:ext uri="{FF2B5EF4-FFF2-40B4-BE49-F238E27FC236}">
                  <a16:creationId xmlns:a16="http://schemas.microsoft.com/office/drawing/2014/main" id="{8EE3DFEF-5F00-B7E9-2821-4D10270E3A66}"/>
                </a:ext>
              </a:extLst>
            </p:cNvPr>
            <p:cNvSpPr/>
            <p:nvPr/>
          </p:nvSpPr>
          <p:spPr>
            <a:xfrm>
              <a:off x="11097391" y="4075306"/>
              <a:ext cx="66778" cy="205472"/>
            </a:xfrm>
            <a:custGeom>
              <a:avLst/>
              <a:gdLst>
                <a:gd name="connsiteX0" fmla="*/ 31644 w 66778"/>
                <a:gd name="connsiteY0" fmla="*/ 0 h 205472"/>
                <a:gd name="connsiteX1" fmla="*/ 62415 w 66778"/>
                <a:gd name="connsiteY1" fmla="*/ 141547 h 205472"/>
                <a:gd name="connsiteX2" fmla="*/ 742 w 66778"/>
                <a:gd name="connsiteY2" fmla="*/ 197852 h 205472"/>
                <a:gd name="connsiteX3" fmla="*/ 31644 w 66778"/>
                <a:gd name="connsiteY3" fmla="*/ 0 h 205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778" h="205472">
                  <a:moveTo>
                    <a:pt x="31644" y="0"/>
                  </a:moveTo>
                  <a:cubicBezTo>
                    <a:pt x="31644" y="0"/>
                    <a:pt x="81532" y="96242"/>
                    <a:pt x="62415" y="141547"/>
                  </a:cubicBezTo>
                  <a:cubicBezTo>
                    <a:pt x="43298" y="186853"/>
                    <a:pt x="7158" y="221421"/>
                    <a:pt x="742" y="197852"/>
                  </a:cubicBezTo>
                  <a:cubicBezTo>
                    <a:pt x="-5674" y="174282"/>
                    <a:pt x="31644" y="0"/>
                    <a:pt x="31644" y="0"/>
                  </a:cubicBezTo>
                  <a:close/>
                </a:path>
              </a:pathLst>
            </a:custGeom>
            <a:solidFill>
              <a:srgbClr val="455A64"/>
            </a:solidFill>
            <a:ln w="130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29" name="Полилиния: фигура 228">
              <a:extLst>
                <a:ext uri="{FF2B5EF4-FFF2-40B4-BE49-F238E27FC236}">
                  <a16:creationId xmlns:a16="http://schemas.microsoft.com/office/drawing/2014/main" id="{C8ACAD1E-BB3A-6CF9-3022-F537AF098DFD}"/>
                </a:ext>
              </a:extLst>
            </p:cNvPr>
            <p:cNvSpPr/>
            <p:nvPr/>
          </p:nvSpPr>
          <p:spPr>
            <a:xfrm>
              <a:off x="11173817" y="4061296"/>
              <a:ext cx="113087" cy="180933"/>
            </a:xfrm>
            <a:custGeom>
              <a:avLst/>
              <a:gdLst>
                <a:gd name="connsiteX0" fmla="*/ 0 w 113087"/>
                <a:gd name="connsiteY0" fmla="*/ 0 h 180933"/>
                <a:gd name="connsiteX1" fmla="*/ 108157 w 113087"/>
                <a:gd name="connsiteY1" fmla="*/ 96373 h 180933"/>
                <a:gd name="connsiteX2" fmla="*/ 91266 w 113087"/>
                <a:gd name="connsiteY2" fmla="*/ 178080 h 180933"/>
                <a:gd name="connsiteX3" fmla="*/ 0 w 113087"/>
                <a:gd name="connsiteY3" fmla="*/ 0 h 180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3087" h="180933">
                  <a:moveTo>
                    <a:pt x="0" y="0"/>
                  </a:moveTo>
                  <a:cubicBezTo>
                    <a:pt x="0" y="0"/>
                    <a:pt x="96896" y="48448"/>
                    <a:pt x="108157" y="96373"/>
                  </a:cubicBezTo>
                  <a:cubicBezTo>
                    <a:pt x="119418" y="144297"/>
                    <a:pt x="110383" y="193400"/>
                    <a:pt x="91266" y="178080"/>
                  </a:cubicBezTo>
                  <a:cubicBezTo>
                    <a:pt x="72149" y="16276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455A64"/>
            </a:solidFill>
            <a:ln w="130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30" name="Полилиния: фигура 229">
              <a:extLst>
                <a:ext uri="{FF2B5EF4-FFF2-40B4-BE49-F238E27FC236}">
                  <a16:creationId xmlns:a16="http://schemas.microsoft.com/office/drawing/2014/main" id="{6823BCA3-83C3-6F58-9A66-EE76C122040F}"/>
                </a:ext>
              </a:extLst>
            </p:cNvPr>
            <p:cNvSpPr/>
            <p:nvPr/>
          </p:nvSpPr>
          <p:spPr>
            <a:xfrm>
              <a:off x="11201838" y="4017758"/>
              <a:ext cx="188841" cy="95412"/>
            </a:xfrm>
            <a:custGeom>
              <a:avLst/>
              <a:gdLst>
                <a:gd name="connsiteX0" fmla="*/ 0 w 188841"/>
                <a:gd name="connsiteY0" fmla="*/ 4910 h 95412"/>
                <a:gd name="connsiteX1" fmla="*/ 144035 w 188841"/>
                <a:gd name="connsiteY1" fmla="*/ 19314 h 95412"/>
                <a:gd name="connsiteX2" fmla="*/ 178473 w 188841"/>
                <a:gd name="connsiteY2" fmla="*/ 95390 h 95412"/>
                <a:gd name="connsiteX3" fmla="*/ 0 w 188841"/>
                <a:gd name="connsiteY3" fmla="*/ 4910 h 95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8841" h="95412">
                  <a:moveTo>
                    <a:pt x="0" y="4910"/>
                  </a:moveTo>
                  <a:cubicBezTo>
                    <a:pt x="0" y="4910"/>
                    <a:pt x="106979" y="-12898"/>
                    <a:pt x="144035" y="19314"/>
                  </a:cubicBezTo>
                  <a:cubicBezTo>
                    <a:pt x="181091" y="51525"/>
                    <a:pt x="202959" y="96569"/>
                    <a:pt x="178473" y="95390"/>
                  </a:cubicBezTo>
                  <a:cubicBezTo>
                    <a:pt x="153987" y="94212"/>
                    <a:pt x="0" y="4910"/>
                    <a:pt x="0" y="4910"/>
                  </a:cubicBezTo>
                  <a:close/>
                </a:path>
              </a:pathLst>
            </a:custGeom>
            <a:solidFill>
              <a:srgbClr val="455A64"/>
            </a:solidFill>
            <a:ln w="130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31" name="Полилиния: фигура 230">
              <a:extLst>
                <a:ext uri="{FF2B5EF4-FFF2-40B4-BE49-F238E27FC236}">
                  <a16:creationId xmlns:a16="http://schemas.microsoft.com/office/drawing/2014/main" id="{4D7CEAF6-BC02-1B06-547C-F724CF0C9B6C}"/>
                </a:ext>
              </a:extLst>
            </p:cNvPr>
            <p:cNvSpPr/>
            <p:nvPr/>
          </p:nvSpPr>
          <p:spPr>
            <a:xfrm>
              <a:off x="11201838" y="3902300"/>
              <a:ext cx="202473" cy="73229"/>
            </a:xfrm>
            <a:custGeom>
              <a:avLst/>
              <a:gdLst>
                <a:gd name="connsiteX0" fmla="*/ 0 w 202473"/>
                <a:gd name="connsiteY0" fmla="*/ 73230 h 73229"/>
                <a:gd name="connsiteX1" fmla="*/ 125049 w 202473"/>
                <a:gd name="connsiteY1" fmla="*/ 164 h 73229"/>
                <a:gd name="connsiteX2" fmla="*/ 197328 w 202473"/>
                <a:gd name="connsiteY2" fmla="*/ 41149 h 73229"/>
                <a:gd name="connsiteX3" fmla="*/ 0 w 202473"/>
                <a:gd name="connsiteY3" fmla="*/ 73230 h 73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473" h="73229">
                  <a:moveTo>
                    <a:pt x="0" y="73230"/>
                  </a:moveTo>
                  <a:cubicBezTo>
                    <a:pt x="0" y="73230"/>
                    <a:pt x="76077" y="-4026"/>
                    <a:pt x="125049" y="164"/>
                  </a:cubicBezTo>
                  <a:cubicBezTo>
                    <a:pt x="174021" y="4355"/>
                    <a:pt x="217755" y="28055"/>
                    <a:pt x="197328" y="41149"/>
                  </a:cubicBezTo>
                  <a:cubicBezTo>
                    <a:pt x="176901" y="54243"/>
                    <a:pt x="0" y="73230"/>
                    <a:pt x="0" y="73230"/>
                  </a:cubicBezTo>
                  <a:close/>
                </a:path>
              </a:pathLst>
            </a:custGeom>
            <a:solidFill>
              <a:srgbClr val="455A64"/>
            </a:solidFill>
            <a:ln w="130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32" name="Полилиния: фигура 231">
              <a:extLst>
                <a:ext uri="{FF2B5EF4-FFF2-40B4-BE49-F238E27FC236}">
                  <a16:creationId xmlns:a16="http://schemas.microsoft.com/office/drawing/2014/main" id="{1945991E-4F09-43B6-457B-846345AFAF91}"/>
                </a:ext>
              </a:extLst>
            </p:cNvPr>
            <p:cNvSpPr/>
            <p:nvPr/>
          </p:nvSpPr>
          <p:spPr>
            <a:xfrm>
              <a:off x="11173817" y="3781559"/>
              <a:ext cx="142174" cy="155866"/>
            </a:xfrm>
            <a:custGeom>
              <a:avLst/>
              <a:gdLst>
                <a:gd name="connsiteX0" fmla="*/ 0 w 142174"/>
                <a:gd name="connsiteY0" fmla="*/ 155867 h 155866"/>
                <a:gd name="connsiteX1" fmla="*/ 58269 w 142174"/>
                <a:gd name="connsiteY1" fmla="*/ 23223 h 155866"/>
                <a:gd name="connsiteX2" fmla="*/ 141154 w 142174"/>
                <a:gd name="connsiteY2" fmla="*/ 14057 h 155866"/>
                <a:gd name="connsiteX3" fmla="*/ 0 w 142174"/>
                <a:gd name="connsiteY3" fmla="*/ 155867 h 155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174" h="155866">
                  <a:moveTo>
                    <a:pt x="0" y="155867"/>
                  </a:moveTo>
                  <a:cubicBezTo>
                    <a:pt x="0" y="155867"/>
                    <a:pt x="16106" y="48757"/>
                    <a:pt x="58269" y="23223"/>
                  </a:cubicBezTo>
                  <a:cubicBezTo>
                    <a:pt x="100432" y="-2310"/>
                    <a:pt x="149927" y="-8857"/>
                    <a:pt x="141154" y="14057"/>
                  </a:cubicBezTo>
                  <a:cubicBezTo>
                    <a:pt x="132381" y="36972"/>
                    <a:pt x="0" y="155867"/>
                    <a:pt x="0" y="155867"/>
                  </a:cubicBezTo>
                  <a:close/>
                </a:path>
              </a:pathLst>
            </a:custGeom>
            <a:solidFill>
              <a:srgbClr val="455A64"/>
            </a:solidFill>
            <a:ln w="130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233" name="Рисунок 148">
            <a:extLst>
              <a:ext uri="{FF2B5EF4-FFF2-40B4-BE49-F238E27FC236}">
                <a16:creationId xmlns:a16="http://schemas.microsoft.com/office/drawing/2014/main" id="{BCAC3E83-6AD5-609B-90C2-61346A9739AC}"/>
              </a:ext>
            </a:extLst>
          </p:cNvPr>
          <p:cNvGrpSpPr/>
          <p:nvPr/>
        </p:nvGrpSpPr>
        <p:grpSpPr>
          <a:xfrm>
            <a:off x="9294621" y="4994985"/>
            <a:ext cx="7145703" cy="2212180"/>
            <a:chOff x="10231294" y="5574329"/>
            <a:chExt cx="6209029" cy="1922203"/>
          </a:xfrm>
        </p:grpSpPr>
        <p:sp>
          <p:nvSpPr>
            <p:cNvPr id="234" name="Полилиния: фигура 233">
              <a:extLst>
                <a:ext uri="{FF2B5EF4-FFF2-40B4-BE49-F238E27FC236}">
                  <a16:creationId xmlns:a16="http://schemas.microsoft.com/office/drawing/2014/main" id="{E5957A19-668A-41D9-3966-752E350C0FFC}"/>
                </a:ext>
              </a:extLst>
            </p:cNvPr>
            <p:cNvSpPr/>
            <p:nvPr/>
          </p:nvSpPr>
          <p:spPr>
            <a:xfrm>
              <a:off x="10231294" y="5574329"/>
              <a:ext cx="6208898" cy="1921548"/>
            </a:xfrm>
            <a:custGeom>
              <a:avLst/>
              <a:gdLst>
                <a:gd name="connsiteX0" fmla="*/ 6147034 w 6208898"/>
                <a:gd name="connsiteY0" fmla="*/ 1564079 h 1921548"/>
                <a:gd name="connsiteX1" fmla="*/ 6123072 w 6208898"/>
                <a:gd name="connsiteY1" fmla="*/ 1308876 h 1921548"/>
                <a:gd name="connsiteX2" fmla="*/ 6066112 w 6208898"/>
                <a:gd name="connsiteY2" fmla="*/ 1060088 h 1921548"/>
                <a:gd name="connsiteX3" fmla="*/ 5993702 w 6208898"/>
                <a:gd name="connsiteY3" fmla="*/ 884496 h 1921548"/>
                <a:gd name="connsiteX4" fmla="*/ 5868784 w 6208898"/>
                <a:gd name="connsiteY4" fmla="*/ 774767 h 1921548"/>
                <a:gd name="connsiteX5" fmla="*/ 5715059 w 6208898"/>
                <a:gd name="connsiteY5" fmla="*/ 744258 h 1921548"/>
                <a:gd name="connsiteX6" fmla="*/ 5634269 w 6208898"/>
                <a:gd name="connsiteY6" fmla="*/ 648409 h 1921548"/>
                <a:gd name="connsiteX7" fmla="*/ 5626805 w 6208898"/>
                <a:gd name="connsiteY7" fmla="*/ 506076 h 1921548"/>
                <a:gd name="connsiteX8" fmla="*/ 5579405 w 6208898"/>
                <a:gd name="connsiteY8" fmla="*/ 345543 h 1921548"/>
                <a:gd name="connsiteX9" fmla="*/ 5451606 w 6208898"/>
                <a:gd name="connsiteY9" fmla="*/ 203341 h 1921548"/>
                <a:gd name="connsiteX10" fmla="*/ 5268289 w 6208898"/>
                <a:gd name="connsiteY10" fmla="*/ 135513 h 1921548"/>
                <a:gd name="connsiteX11" fmla="*/ 4991349 w 6208898"/>
                <a:gd name="connsiteY11" fmla="*/ 237647 h 1921548"/>
                <a:gd name="connsiteX12" fmla="*/ 4927358 w 6208898"/>
                <a:gd name="connsiteY12" fmla="*/ 286580 h 1921548"/>
                <a:gd name="connsiteX13" fmla="*/ 4948924 w 6208898"/>
                <a:gd name="connsiteY13" fmla="*/ 339126 h 1921548"/>
                <a:gd name="connsiteX14" fmla="*/ 4836707 w 6208898"/>
                <a:gd name="connsiteY14" fmla="*/ 363613 h 1921548"/>
                <a:gd name="connsiteX15" fmla="*/ 4808568 w 6208898"/>
                <a:gd name="connsiteY15" fmla="*/ 307910 h 1921548"/>
                <a:gd name="connsiteX16" fmla="*/ 4799913 w 6208898"/>
                <a:gd name="connsiteY16" fmla="*/ 305998 h 1921548"/>
                <a:gd name="connsiteX17" fmla="*/ 4752512 w 6208898"/>
                <a:gd name="connsiteY17" fmla="*/ 166808 h 1921548"/>
                <a:gd name="connsiteX18" fmla="*/ 4613191 w 6208898"/>
                <a:gd name="connsiteY18" fmla="*/ 50533 h 1921548"/>
                <a:gd name="connsiteX19" fmla="*/ 4469156 w 6208898"/>
                <a:gd name="connsiteY19" fmla="*/ 80387 h 1921548"/>
                <a:gd name="connsiteX20" fmla="*/ 4348821 w 6208898"/>
                <a:gd name="connsiteY20" fmla="*/ 61662 h 1921548"/>
                <a:gd name="connsiteX21" fmla="*/ 4330227 w 6208898"/>
                <a:gd name="connsiteY21" fmla="*/ 210150 h 1921548"/>
                <a:gd name="connsiteX22" fmla="*/ 4220630 w 6208898"/>
                <a:gd name="connsiteY22" fmla="*/ 213161 h 1921548"/>
                <a:gd name="connsiteX23" fmla="*/ 4139604 w 6208898"/>
                <a:gd name="connsiteY23" fmla="*/ 201612 h 1921548"/>
                <a:gd name="connsiteX24" fmla="*/ 4137089 w 6208898"/>
                <a:gd name="connsiteY24" fmla="*/ 203603 h 1921548"/>
                <a:gd name="connsiteX25" fmla="*/ 3947618 w 6208898"/>
                <a:gd name="connsiteY25" fmla="*/ 211590 h 1921548"/>
                <a:gd name="connsiteX26" fmla="*/ 3877957 w 6208898"/>
                <a:gd name="connsiteY26" fmla="*/ 217351 h 1921548"/>
                <a:gd name="connsiteX27" fmla="*/ 3851769 w 6208898"/>
                <a:gd name="connsiteY27" fmla="*/ 286488 h 1921548"/>
                <a:gd name="connsiteX28" fmla="*/ 3775156 w 6208898"/>
                <a:gd name="connsiteY28" fmla="*/ 315819 h 1921548"/>
                <a:gd name="connsiteX29" fmla="*/ 3773205 w 6208898"/>
                <a:gd name="connsiteY29" fmla="*/ 358113 h 1921548"/>
                <a:gd name="connsiteX30" fmla="*/ 3712186 w 6208898"/>
                <a:gd name="connsiteY30" fmla="*/ 345019 h 1921548"/>
                <a:gd name="connsiteX31" fmla="*/ 3671070 w 6208898"/>
                <a:gd name="connsiteY31" fmla="*/ 387837 h 1921548"/>
                <a:gd name="connsiteX32" fmla="*/ 3576924 w 6208898"/>
                <a:gd name="connsiteY32" fmla="*/ 381159 h 1921548"/>
                <a:gd name="connsiteX33" fmla="*/ 3538427 w 6208898"/>
                <a:gd name="connsiteY33" fmla="*/ 474519 h 1921548"/>
                <a:gd name="connsiteX34" fmla="*/ 3447423 w 6208898"/>
                <a:gd name="connsiteY34" fmla="*/ 469282 h 1921548"/>
                <a:gd name="connsiteX35" fmla="*/ 3347647 w 6208898"/>
                <a:gd name="connsiteY35" fmla="*/ 474389 h 1921548"/>
                <a:gd name="connsiteX36" fmla="*/ 3278352 w 6208898"/>
                <a:gd name="connsiteY36" fmla="*/ 448226 h 1921548"/>
                <a:gd name="connsiteX37" fmla="*/ 3258083 w 6208898"/>
                <a:gd name="connsiteY37" fmla="*/ 464437 h 1921548"/>
                <a:gd name="connsiteX38" fmla="*/ 3207408 w 6208898"/>
                <a:gd name="connsiteY38" fmla="*/ 428952 h 1921548"/>
                <a:gd name="connsiteX39" fmla="*/ 3150580 w 6208898"/>
                <a:gd name="connsiteY39" fmla="*/ 458676 h 1921548"/>
                <a:gd name="connsiteX40" fmla="*/ 3044911 w 6208898"/>
                <a:gd name="connsiteY40" fmla="*/ 472948 h 1921548"/>
                <a:gd name="connsiteX41" fmla="*/ 2994106 w 6208898"/>
                <a:gd name="connsiteY41" fmla="*/ 434844 h 1921548"/>
                <a:gd name="connsiteX42" fmla="*/ 2941729 w 6208898"/>
                <a:gd name="connsiteY42" fmla="*/ 465485 h 1921548"/>
                <a:gd name="connsiteX43" fmla="*/ 2851616 w 6208898"/>
                <a:gd name="connsiteY43" fmla="*/ 444233 h 1921548"/>
                <a:gd name="connsiteX44" fmla="*/ 2821002 w 6208898"/>
                <a:gd name="connsiteY44" fmla="*/ 492458 h 1921548"/>
                <a:gd name="connsiteX45" fmla="*/ 2766138 w 6208898"/>
                <a:gd name="connsiteY45" fmla="*/ 441391 h 1921548"/>
                <a:gd name="connsiteX46" fmla="*/ 2697655 w 6208898"/>
                <a:gd name="connsiteY46" fmla="*/ 471508 h 1921548"/>
                <a:gd name="connsiteX47" fmla="*/ 2648160 w 6208898"/>
                <a:gd name="connsiteY47" fmla="*/ 424500 h 1921548"/>
                <a:gd name="connsiteX48" fmla="*/ 2579678 w 6208898"/>
                <a:gd name="connsiteY48" fmla="*/ 442439 h 1921548"/>
                <a:gd name="connsiteX49" fmla="*/ 2553489 w 6208898"/>
                <a:gd name="connsiteY49" fmla="*/ 372386 h 1921548"/>
                <a:gd name="connsiteX50" fmla="*/ 2484745 w 6208898"/>
                <a:gd name="connsiteY50" fmla="*/ 375921 h 1921548"/>
                <a:gd name="connsiteX51" fmla="*/ 2435119 w 6208898"/>
                <a:gd name="connsiteY51" fmla="*/ 315688 h 1921548"/>
                <a:gd name="connsiteX52" fmla="*/ 2398586 w 6208898"/>
                <a:gd name="connsiteY52" fmla="*/ 301023 h 1921548"/>
                <a:gd name="connsiteX53" fmla="*/ 2361661 w 6208898"/>
                <a:gd name="connsiteY53" fmla="*/ 308355 h 1921548"/>
                <a:gd name="connsiteX54" fmla="*/ 2261229 w 6208898"/>
                <a:gd name="connsiteY54" fmla="*/ 210935 h 1921548"/>
                <a:gd name="connsiteX55" fmla="*/ 2071888 w 6208898"/>
                <a:gd name="connsiteY55" fmla="*/ 202948 h 1921548"/>
                <a:gd name="connsiteX56" fmla="*/ 1990168 w 6208898"/>
                <a:gd name="connsiteY56" fmla="*/ 210058 h 1921548"/>
                <a:gd name="connsiteX57" fmla="*/ 1988217 w 6208898"/>
                <a:gd name="connsiteY57" fmla="*/ 212507 h 1921548"/>
                <a:gd name="connsiteX58" fmla="*/ 1878620 w 6208898"/>
                <a:gd name="connsiteY58" fmla="*/ 209495 h 1921548"/>
                <a:gd name="connsiteX59" fmla="*/ 1860157 w 6208898"/>
                <a:gd name="connsiteY59" fmla="*/ 61008 h 1921548"/>
                <a:gd name="connsiteX60" fmla="*/ 1739691 w 6208898"/>
                <a:gd name="connsiteY60" fmla="*/ 79732 h 1921548"/>
                <a:gd name="connsiteX61" fmla="*/ 1595656 w 6208898"/>
                <a:gd name="connsiteY61" fmla="*/ 49878 h 1921548"/>
                <a:gd name="connsiteX62" fmla="*/ 1456335 w 6208898"/>
                <a:gd name="connsiteY62" fmla="*/ 166154 h 1921548"/>
                <a:gd name="connsiteX63" fmla="*/ 1409065 w 6208898"/>
                <a:gd name="connsiteY63" fmla="*/ 305344 h 1921548"/>
                <a:gd name="connsiteX64" fmla="*/ 1370294 w 6208898"/>
                <a:gd name="connsiteY64" fmla="*/ 354015 h 1921548"/>
                <a:gd name="connsiteX65" fmla="*/ 1372271 w 6208898"/>
                <a:gd name="connsiteY65" fmla="*/ 362958 h 1921548"/>
                <a:gd name="connsiteX66" fmla="*/ 1259923 w 6208898"/>
                <a:gd name="connsiteY66" fmla="*/ 338472 h 1921548"/>
                <a:gd name="connsiteX67" fmla="*/ 1270045 w 6208898"/>
                <a:gd name="connsiteY67" fmla="*/ 258558 h 1921548"/>
                <a:gd name="connsiteX68" fmla="*/ 1217498 w 6208898"/>
                <a:gd name="connsiteY68" fmla="*/ 236992 h 1921548"/>
                <a:gd name="connsiteX69" fmla="*/ 940558 w 6208898"/>
                <a:gd name="connsiteY69" fmla="*/ 134859 h 1921548"/>
                <a:gd name="connsiteX70" fmla="*/ 757241 w 6208898"/>
                <a:gd name="connsiteY70" fmla="*/ 202686 h 1921548"/>
                <a:gd name="connsiteX71" fmla="*/ 629443 w 6208898"/>
                <a:gd name="connsiteY71" fmla="*/ 344888 h 1921548"/>
                <a:gd name="connsiteX72" fmla="*/ 582173 w 6208898"/>
                <a:gd name="connsiteY72" fmla="*/ 505421 h 1921548"/>
                <a:gd name="connsiteX73" fmla="*/ 574709 w 6208898"/>
                <a:gd name="connsiteY73" fmla="*/ 647754 h 1921548"/>
                <a:gd name="connsiteX74" fmla="*/ 493788 w 6208898"/>
                <a:gd name="connsiteY74" fmla="*/ 743603 h 1921548"/>
                <a:gd name="connsiteX75" fmla="*/ 340194 w 6208898"/>
                <a:gd name="connsiteY75" fmla="*/ 774112 h 1921548"/>
                <a:gd name="connsiteX76" fmla="*/ 215145 w 6208898"/>
                <a:gd name="connsiteY76" fmla="*/ 883841 h 1921548"/>
                <a:gd name="connsiteX77" fmla="*/ 142735 w 6208898"/>
                <a:gd name="connsiteY77" fmla="*/ 1059433 h 1921548"/>
                <a:gd name="connsiteX78" fmla="*/ 85776 w 6208898"/>
                <a:gd name="connsiteY78" fmla="*/ 1308221 h 1921548"/>
                <a:gd name="connsiteX79" fmla="*/ 61813 w 6208898"/>
                <a:gd name="connsiteY79" fmla="*/ 1563425 h 1921548"/>
                <a:gd name="connsiteX80" fmla="*/ 92061 w 6208898"/>
                <a:gd name="connsiteY80" fmla="*/ 1759836 h 1921548"/>
                <a:gd name="connsiteX81" fmla="*/ 85252 w 6208898"/>
                <a:gd name="connsiteY81" fmla="*/ 1766514 h 1921548"/>
                <a:gd name="connsiteX82" fmla="*/ 156484 w 6208898"/>
                <a:gd name="connsiteY82" fmla="*/ 1921548 h 1921548"/>
                <a:gd name="connsiteX83" fmla="*/ 6052494 w 6208898"/>
                <a:gd name="connsiteY83" fmla="*/ 1921548 h 1921548"/>
                <a:gd name="connsiteX84" fmla="*/ 6123595 w 6208898"/>
                <a:gd name="connsiteY84" fmla="*/ 1766514 h 1921548"/>
                <a:gd name="connsiteX85" fmla="*/ 6116786 w 6208898"/>
                <a:gd name="connsiteY85" fmla="*/ 1759836 h 1921548"/>
                <a:gd name="connsiteX86" fmla="*/ 6147034 w 6208898"/>
                <a:gd name="connsiteY86" fmla="*/ 1564079 h 192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</a:cxnLst>
              <a:rect l="l" t="t" r="r" b="b"/>
              <a:pathLst>
                <a:path w="6208898" h="1921548">
                  <a:moveTo>
                    <a:pt x="6147034" y="1564079"/>
                  </a:moveTo>
                  <a:cubicBezTo>
                    <a:pt x="6233455" y="1502537"/>
                    <a:pt x="6232800" y="1343051"/>
                    <a:pt x="6123072" y="1308876"/>
                  </a:cubicBezTo>
                  <a:cubicBezTo>
                    <a:pt x="6198755" y="1233061"/>
                    <a:pt x="6175448" y="1069646"/>
                    <a:pt x="6066112" y="1060088"/>
                  </a:cubicBezTo>
                  <a:cubicBezTo>
                    <a:pt x="6092955" y="993046"/>
                    <a:pt x="6079861" y="901387"/>
                    <a:pt x="5993702" y="884496"/>
                  </a:cubicBezTo>
                  <a:cubicBezTo>
                    <a:pt x="6021068" y="802265"/>
                    <a:pt x="5944992" y="745305"/>
                    <a:pt x="5868784" y="774767"/>
                  </a:cubicBezTo>
                  <a:cubicBezTo>
                    <a:pt x="5865380" y="688215"/>
                    <a:pt x="5742688" y="683108"/>
                    <a:pt x="5715059" y="744258"/>
                  </a:cubicBezTo>
                  <a:cubicBezTo>
                    <a:pt x="5716631" y="710606"/>
                    <a:pt x="5666349" y="648540"/>
                    <a:pt x="5634269" y="648409"/>
                  </a:cubicBezTo>
                  <a:cubicBezTo>
                    <a:pt x="5689788" y="604937"/>
                    <a:pt x="5674468" y="517468"/>
                    <a:pt x="5626805" y="506076"/>
                  </a:cubicBezTo>
                  <a:cubicBezTo>
                    <a:pt x="5691621" y="456842"/>
                    <a:pt x="5656922" y="344495"/>
                    <a:pt x="5579405" y="345543"/>
                  </a:cubicBezTo>
                  <a:cubicBezTo>
                    <a:pt x="5631781" y="263705"/>
                    <a:pt x="5520481" y="178069"/>
                    <a:pt x="5451606" y="203341"/>
                  </a:cubicBezTo>
                  <a:cubicBezTo>
                    <a:pt x="5490889" y="111682"/>
                    <a:pt x="5308357" y="37962"/>
                    <a:pt x="5268289" y="135513"/>
                  </a:cubicBezTo>
                  <a:cubicBezTo>
                    <a:pt x="5198497" y="20678"/>
                    <a:pt x="4959399" y="88243"/>
                    <a:pt x="4991349" y="237647"/>
                  </a:cubicBezTo>
                  <a:cubicBezTo>
                    <a:pt x="4960172" y="233483"/>
                    <a:pt x="4931522" y="255390"/>
                    <a:pt x="4927358" y="286580"/>
                  </a:cubicBezTo>
                  <a:cubicBezTo>
                    <a:pt x="4924673" y="306679"/>
                    <a:pt x="4932896" y="326700"/>
                    <a:pt x="4948924" y="339126"/>
                  </a:cubicBezTo>
                  <a:cubicBezTo>
                    <a:pt x="4911069" y="315479"/>
                    <a:pt x="4861272" y="326347"/>
                    <a:pt x="4836707" y="363613"/>
                  </a:cubicBezTo>
                  <a:cubicBezTo>
                    <a:pt x="4844315" y="340462"/>
                    <a:pt x="4831732" y="315518"/>
                    <a:pt x="4808568" y="307910"/>
                  </a:cubicBezTo>
                  <a:cubicBezTo>
                    <a:pt x="4805753" y="306980"/>
                    <a:pt x="4802859" y="306339"/>
                    <a:pt x="4799913" y="305998"/>
                  </a:cubicBezTo>
                  <a:cubicBezTo>
                    <a:pt x="4875728" y="275096"/>
                    <a:pt x="4822566" y="161963"/>
                    <a:pt x="4752512" y="166808"/>
                  </a:cubicBezTo>
                  <a:cubicBezTo>
                    <a:pt x="4818638" y="81828"/>
                    <a:pt x="4684423" y="-16509"/>
                    <a:pt x="4613191" y="50533"/>
                  </a:cubicBezTo>
                  <a:cubicBezTo>
                    <a:pt x="4579932" y="-28032"/>
                    <a:pt x="4461431" y="-11010"/>
                    <a:pt x="4469156" y="80387"/>
                  </a:cubicBezTo>
                  <a:cubicBezTo>
                    <a:pt x="4442968" y="32725"/>
                    <a:pt x="4390591" y="36129"/>
                    <a:pt x="4348821" y="61662"/>
                  </a:cubicBezTo>
                  <a:cubicBezTo>
                    <a:pt x="4290291" y="96755"/>
                    <a:pt x="4298147" y="159345"/>
                    <a:pt x="4330227" y="210150"/>
                  </a:cubicBezTo>
                  <a:cubicBezTo>
                    <a:pt x="4306004" y="181081"/>
                    <a:pt x="4231891" y="165106"/>
                    <a:pt x="4220630" y="213161"/>
                  </a:cubicBezTo>
                  <a:cubicBezTo>
                    <a:pt x="4201447" y="187602"/>
                    <a:pt x="4165163" y="182416"/>
                    <a:pt x="4139604" y="201612"/>
                  </a:cubicBezTo>
                  <a:cubicBezTo>
                    <a:pt x="4138739" y="202254"/>
                    <a:pt x="4137901" y="202909"/>
                    <a:pt x="4137089" y="203603"/>
                  </a:cubicBezTo>
                  <a:cubicBezTo>
                    <a:pt x="4115091" y="125038"/>
                    <a:pt x="3974330" y="114563"/>
                    <a:pt x="3947618" y="211590"/>
                  </a:cubicBezTo>
                  <a:cubicBezTo>
                    <a:pt x="3951677" y="197056"/>
                    <a:pt x="3883064" y="213947"/>
                    <a:pt x="3877957" y="217351"/>
                  </a:cubicBezTo>
                  <a:cubicBezTo>
                    <a:pt x="3855134" y="232252"/>
                    <a:pt x="3844541" y="260195"/>
                    <a:pt x="3851769" y="286488"/>
                  </a:cubicBezTo>
                  <a:cubicBezTo>
                    <a:pt x="3822517" y="273433"/>
                    <a:pt x="3788210" y="286567"/>
                    <a:pt x="3775156" y="315819"/>
                  </a:cubicBezTo>
                  <a:cubicBezTo>
                    <a:pt x="3769198" y="329175"/>
                    <a:pt x="3768504" y="344273"/>
                    <a:pt x="3773205" y="358113"/>
                  </a:cubicBezTo>
                  <a:cubicBezTo>
                    <a:pt x="3755122" y="346498"/>
                    <a:pt x="3733438" y="341837"/>
                    <a:pt x="3712186" y="345019"/>
                  </a:cubicBezTo>
                  <a:cubicBezTo>
                    <a:pt x="3690686" y="348934"/>
                    <a:pt x="3674108" y="366192"/>
                    <a:pt x="3671070" y="387837"/>
                  </a:cubicBezTo>
                  <a:cubicBezTo>
                    <a:pt x="3649727" y="360208"/>
                    <a:pt x="3604553" y="359684"/>
                    <a:pt x="3576924" y="381159"/>
                  </a:cubicBezTo>
                  <a:cubicBezTo>
                    <a:pt x="3550265" y="404597"/>
                    <a:pt x="3536031" y="439100"/>
                    <a:pt x="3538427" y="474519"/>
                  </a:cubicBezTo>
                  <a:cubicBezTo>
                    <a:pt x="3517084" y="449772"/>
                    <a:pt x="3466803" y="431047"/>
                    <a:pt x="3447423" y="469282"/>
                  </a:cubicBezTo>
                  <a:cubicBezTo>
                    <a:pt x="3418446" y="443172"/>
                    <a:pt x="3373808" y="445464"/>
                    <a:pt x="3347647" y="474389"/>
                  </a:cubicBezTo>
                  <a:cubicBezTo>
                    <a:pt x="3335731" y="448030"/>
                    <a:pt x="3304711" y="436311"/>
                    <a:pt x="3278352" y="448226"/>
                  </a:cubicBezTo>
                  <a:cubicBezTo>
                    <a:pt x="3270339" y="451840"/>
                    <a:pt x="3263373" y="457418"/>
                    <a:pt x="3258083" y="464437"/>
                  </a:cubicBezTo>
                  <a:cubicBezTo>
                    <a:pt x="3250488" y="443015"/>
                    <a:pt x="3230140" y="428769"/>
                    <a:pt x="3207408" y="428952"/>
                  </a:cubicBezTo>
                  <a:cubicBezTo>
                    <a:pt x="3184952" y="429764"/>
                    <a:pt x="3164054" y="440684"/>
                    <a:pt x="3150580" y="458676"/>
                  </a:cubicBezTo>
                  <a:cubicBezTo>
                    <a:pt x="3125440" y="402502"/>
                    <a:pt x="3048053" y="434190"/>
                    <a:pt x="3044911" y="472948"/>
                  </a:cubicBezTo>
                  <a:cubicBezTo>
                    <a:pt x="3032995" y="455926"/>
                    <a:pt x="3016104" y="435761"/>
                    <a:pt x="2994106" y="434844"/>
                  </a:cubicBezTo>
                  <a:cubicBezTo>
                    <a:pt x="2972291" y="434478"/>
                    <a:pt x="2952100" y="446289"/>
                    <a:pt x="2941729" y="465485"/>
                  </a:cubicBezTo>
                  <a:cubicBezTo>
                    <a:pt x="2922717" y="434727"/>
                    <a:pt x="2882361" y="425220"/>
                    <a:pt x="2851616" y="444233"/>
                  </a:cubicBezTo>
                  <a:cubicBezTo>
                    <a:pt x="2834567" y="454774"/>
                    <a:pt x="2823280" y="472542"/>
                    <a:pt x="2821002" y="492458"/>
                  </a:cubicBezTo>
                  <a:cubicBezTo>
                    <a:pt x="2814101" y="466283"/>
                    <a:pt x="2792745" y="446407"/>
                    <a:pt x="2766138" y="441391"/>
                  </a:cubicBezTo>
                  <a:cubicBezTo>
                    <a:pt x="2739373" y="437110"/>
                    <a:pt x="2712583" y="448894"/>
                    <a:pt x="2697655" y="471508"/>
                  </a:cubicBezTo>
                  <a:cubicBezTo>
                    <a:pt x="2692352" y="447179"/>
                    <a:pt x="2672737" y="428546"/>
                    <a:pt x="2648160" y="424500"/>
                  </a:cubicBezTo>
                  <a:cubicBezTo>
                    <a:pt x="2623857" y="421069"/>
                    <a:pt x="2599188" y="427525"/>
                    <a:pt x="2579678" y="442439"/>
                  </a:cubicBezTo>
                  <a:cubicBezTo>
                    <a:pt x="2582061" y="416316"/>
                    <a:pt x="2572423" y="390534"/>
                    <a:pt x="2553489" y="372386"/>
                  </a:cubicBezTo>
                  <a:cubicBezTo>
                    <a:pt x="2533848" y="355756"/>
                    <a:pt x="2500065" y="355232"/>
                    <a:pt x="2484745" y="375921"/>
                  </a:cubicBezTo>
                  <a:cubicBezTo>
                    <a:pt x="2478067" y="347245"/>
                    <a:pt x="2458557" y="330484"/>
                    <a:pt x="2435119" y="315688"/>
                  </a:cubicBezTo>
                  <a:cubicBezTo>
                    <a:pt x="2424473" y="307609"/>
                    <a:pt x="2411864" y="302542"/>
                    <a:pt x="2398586" y="301023"/>
                  </a:cubicBezTo>
                  <a:cubicBezTo>
                    <a:pt x="2394003" y="301023"/>
                    <a:pt x="2362054" y="301808"/>
                    <a:pt x="2361661" y="308355"/>
                  </a:cubicBezTo>
                  <a:cubicBezTo>
                    <a:pt x="2365065" y="254670"/>
                    <a:pt x="2329187" y="171784"/>
                    <a:pt x="2261229" y="210935"/>
                  </a:cubicBezTo>
                  <a:cubicBezTo>
                    <a:pt x="2235041" y="113908"/>
                    <a:pt x="2093756" y="124252"/>
                    <a:pt x="2071888" y="202948"/>
                  </a:cubicBezTo>
                  <a:cubicBezTo>
                    <a:pt x="2047363" y="182338"/>
                    <a:pt x="2010765" y="185533"/>
                    <a:pt x="1990168" y="210058"/>
                  </a:cubicBezTo>
                  <a:cubicBezTo>
                    <a:pt x="1989487" y="210857"/>
                    <a:pt x="1988846" y="211669"/>
                    <a:pt x="1988217" y="212507"/>
                  </a:cubicBezTo>
                  <a:cubicBezTo>
                    <a:pt x="1976956" y="164451"/>
                    <a:pt x="1902844" y="180426"/>
                    <a:pt x="1878620" y="209495"/>
                  </a:cubicBezTo>
                  <a:cubicBezTo>
                    <a:pt x="1910831" y="158690"/>
                    <a:pt x="1918687" y="96100"/>
                    <a:pt x="1860157" y="61008"/>
                  </a:cubicBezTo>
                  <a:cubicBezTo>
                    <a:pt x="1817732" y="35474"/>
                    <a:pt x="1766010" y="32070"/>
                    <a:pt x="1739691" y="79732"/>
                  </a:cubicBezTo>
                  <a:cubicBezTo>
                    <a:pt x="1747548" y="-11926"/>
                    <a:pt x="1629046" y="-28163"/>
                    <a:pt x="1595656" y="49878"/>
                  </a:cubicBezTo>
                  <a:cubicBezTo>
                    <a:pt x="1524424" y="-17557"/>
                    <a:pt x="1390210" y="81173"/>
                    <a:pt x="1456335" y="166154"/>
                  </a:cubicBezTo>
                  <a:cubicBezTo>
                    <a:pt x="1386281" y="161832"/>
                    <a:pt x="1333119" y="274442"/>
                    <a:pt x="1409065" y="305344"/>
                  </a:cubicBezTo>
                  <a:cubicBezTo>
                    <a:pt x="1384920" y="308080"/>
                    <a:pt x="1367570" y="329869"/>
                    <a:pt x="1370294" y="354015"/>
                  </a:cubicBezTo>
                  <a:cubicBezTo>
                    <a:pt x="1370647" y="357052"/>
                    <a:pt x="1371302" y="360051"/>
                    <a:pt x="1372271" y="362958"/>
                  </a:cubicBezTo>
                  <a:cubicBezTo>
                    <a:pt x="1347654" y="325679"/>
                    <a:pt x="1297818" y="314811"/>
                    <a:pt x="1259923" y="338472"/>
                  </a:cubicBezTo>
                  <a:cubicBezTo>
                    <a:pt x="1284789" y="319197"/>
                    <a:pt x="1289320" y="283424"/>
                    <a:pt x="1270045" y="258558"/>
                  </a:cubicBezTo>
                  <a:cubicBezTo>
                    <a:pt x="1257619" y="242518"/>
                    <a:pt x="1237611" y="234308"/>
                    <a:pt x="1217498" y="236992"/>
                  </a:cubicBezTo>
                  <a:cubicBezTo>
                    <a:pt x="1249579" y="87589"/>
                    <a:pt x="1010350" y="20023"/>
                    <a:pt x="940558" y="134859"/>
                  </a:cubicBezTo>
                  <a:cubicBezTo>
                    <a:pt x="901276" y="37307"/>
                    <a:pt x="718744" y="110504"/>
                    <a:pt x="757241" y="202686"/>
                  </a:cubicBezTo>
                  <a:cubicBezTo>
                    <a:pt x="688366" y="177414"/>
                    <a:pt x="577459" y="263050"/>
                    <a:pt x="629443" y="344888"/>
                  </a:cubicBezTo>
                  <a:cubicBezTo>
                    <a:pt x="552056" y="343840"/>
                    <a:pt x="517226" y="456188"/>
                    <a:pt x="582173" y="505421"/>
                  </a:cubicBezTo>
                  <a:cubicBezTo>
                    <a:pt x="534379" y="517075"/>
                    <a:pt x="519059" y="604282"/>
                    <a:pt x="574709" y="647754"/>
                  </a:cubicBezTo>
                  <a:cubicBezTo>
                    <a:pt x="542498" y="647754"/>
                    <a:pt x="492216" y="709951"/>
                    <a:pt x="493788" y="743603"/>
                  </a:cubicBezTo>
                  <a:cubicBezTo>
                    <a:pt x="466159" y="682585"/>
                    <a:pt x="343467" y="687560"/>
                    <a:pt x="340194" y="774112"/>
                  </a:cubicBezTo>
                  <a:cubicBezTo>
                    <a:pt x="263855" y="744651"/>
                    <a:pt x="187909" y="801610"/>
                    <a:pt x="215145" y="883841"/>
                  </a:cubicBezTo>
                  <a:cubicBezTo>
                    <a:pt x="129117" y="900732"/>
                    <a:pt x="115892" y="992391"/>
                    <a:pt x="142735" y="1059433"/>
                  </a:cubicBezTo>
                  <a:cubicBezTo>
                    <a:pt x="33006" y="1069515"/>
                    <a:pt x="10092" y="1232930"/>
                    <a:pt x="85776" y="1308221"/>
                  </a:cubicBezTo>
                  <a:cubicBezTo>
                    <a:pt x="-23953" y="1342396"/>
                    <a:pt x="-24477" y="1501882"/>
                    <a:pt x="61813" y="1563425"/>
                  </a:cubicBezTo>
                  <a:cubicBezTo>
                    <a:pt x="4592" y="1590660"/>
                    <a:pt x="-1038" y="1723173"/>
                    <a:pt x="92061" y="1759836"/>
                  </a:cubicBezTo>
                  <a:cubicBezTo>
                    <a:pt x="89704" y="1761931"/>
                    <a:pt x="87478" y="1764288"/>
                    <a:pt x="85252" y="1766514"/>
                  </a:cubicBezTo>
                  <a:cubicBezTo>
                    <a:pt x="30388" y="1825045"/>
                    <a:pt x="76217" y="1921548"/>
                    <a:pt x="156484" y="1921548"/>
                  </a:cubicBezTo>
                  <a:lnTo>
                    <a:pt x="6052494" y="1921548"/>
                  </a:lnTo>
                  <a:cubicBezTo>
                    <a:pt x="6132630" y="1921548"/>
                    <a:pt x="6178460" y="1825045"/>
                    <a:pt x="6123595" y="1766514"/>
                  </a:cubicBezTo>
                  <a:cubicBezTo>
                    <a:pt x="6121500" y="1764288"/>
                    <a:pt x="6119143" y="1761931"/>
                    <a:pt x="6116786" y="1759836"/>
                  </a:cubicBezTo>
                  <a:cubicBezTo>
                    <a:pt x="6209885" y="1724351"/>
                    <a:pt x="6204255" y="1591839"/>
                    <a:pt x="6147034" y="1564079"/>
                  </a:cubicBezTo>
                  <a:close/>
                </a:path>
              </a:pathLst>
            </a:custGeom>
            <a:solidFill>
              <a:srgbClr val="455A64"/>
            </a:solidFill>
            <a:ln w="130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35" name="Полилиния: фигура 234">
              <a:extLst>
                <a:ext uri="{FF2B5EF4-FFF2-40B4-BE49-F238E27FC236}">
                  <a16:creationId xmlns:a16="http://schemas.microsoft.com/office/drawing/2014/main" id="{0463412D-0231-F9ED-D857-FFC01EDE0D4A}"/>
                </a:ext>
              </a:extLst>
            </p:cNvPr>
            <p:cNvSpPr/>
            <p:nvPr/>
          </p:nvSpPr>
          <p:spPr>
            <a:xfrm>
              <a:off x="11091455" y="5941186"/>
              <a:ext cx="291867" cy="112769"/>
            </a:xfrm>
            <a:custGeom>
              <a:avLst/>
              <a:gdLst>
                <a:gd name="connsiteX0" fmla="*/ 8904 w 291867"/>
                <a:gd name="connsiteY0" fmla="*/ 29491 h 112769"/>
                <a:gd name="connsiteX1" fmla="*/ 132905 w 291867"/>
                <a:gd name="connsiteY1" fmla="*/ 22159 h 112769"/>
                <a:gd name="connsiteX2" fmla="*/ 149666 w 291867"/>
                <a:gd name="connsiteY2" fmla="*/ 41669 h 112769"/>
                <a:gd name="connsiteX3" fmla="*/ 273064 w 291867"/>
                <a:gd name="connsiteY3" fmla="*/ 52629 h 112769"/>
                <a:gd name="connsiteX4" fmla="*/ 291867 w 291867"/>
                <a:gd name="connsiteY4" fmla="*/ 92081 h 112769"/>
                <a:gd name="connsiteX5" fmla="*/ 144255 w 291867"/>
                <a:gd name="connsiteY5" fmla="*/ 79550 h 112769"/>
                <a:gd name="connsiteX6" fmla="*/ 118109 w 291867"/>
                <a:gd name="connsiteY6" fmla="*/ 112770 h 112769"/>
                <a:gd name="connsiteX7" fmla="*/ 118109 w 291867"/>
                <a:gd name="connsiteY7" fmla="*/ 97712 h 112769"/>
                <a:gd name="connsiteX8" fmla="*/ 129893 w 291867"/>
                <a:gd name="connsiteY8" fmla="*/ 63929 h 112769"/>
                <a:gd name="connsiteX9" fmla="*/ 120859 w 291867"/>
                <a:gd name="connsiteY9" fmla="*/ 54370 h 112769"/>
                <a:gd name="connsiteX10" fmla="*/ 0 w 291867"/>
                <a:gd name="connsiteY10" fmla="*/ 41276 h 112769"/>
                <a:gd name="connsiteX11" fmla="*/ 8904 w 291867"/>
                <a:gd name="connsiteY11" fmla="*/ 29491 h 112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91867" h="112769">
                  <a:moveTo>
                    <a:pt x="8904" y="29491"/>
                  </a:moveTo>
                  <a:cubicBezTo>
                    <a:pt x="41129" y="-6766"/>
                    <a:pt x="96633" y="-10040"/>
                    <a:pt x="132905" y="22159"/>
                  </a:cubicBezTo>
                  <a:cubicBezTo>
                    <a:pt x="139452" y="27776"/>
                    <a:pt x="145105" y="34349"/>
                    <a:pt x="149666" y="41669"/>
                  </a:cubicBezTo>
                  <a:cubicBezTo>
                    <a:pt x="186766" y="10623"/>
                    <a:pt x="242014" y="15520"/>
                    <a:pt x="273064" y="52629"/>
                  </a:cubicBezTo>
                  <a:cubicBezTo>
                    <a:pt x="282571" y="63981"/>
                    <a:pt x="289039" y="77547"/>
                    <a:pt x="291867" y="92081"/>
                  </a:cubicBezTo>
                  <a:cubicBezTo>
                    <a:pt x="254564" y="47862"/>
                    <a:pt x="188476" y="42258"/>
                    <a:pt x="144255" y="79550"/>
                  </a:cubicBezTo>
                  <a:cubicBezTo>
                    <a:pt x="133374" y="88729"/>
                    <a:pt x="124476" y="100042"/>
                    <a:pt x="118109" y="112770"/>
                  </a:cubicBezTo>
                  <a:cubicBezTo>
                    <a:pt x="117593" y="107768"/>
                    <a:pt x="117593" y="102714"/>
                    <a:pt x="118109" y="97712"/>
                  </a:cubicBezTo>
                  <a:cubicBezTo>
                    <a:pt x="119641" y="85757"/>
                    <a:pt x="123655" y="74247"/>
                    <a:pt x="129893" y="63929"/>
                  </a:cubicBezTo>
                  <a:cubicBezTo>
                    <a:pt x="127158" y="60498"/>
                    <a:pt x="124136" y="57290"/>
                    <a:pt x="120859" y="54370"/>
                  </a:cubicBezTo>
                  <a:cubicBezTo>
                    <a:pt x="87484" y="24686"/>
                    <a:pt x="38958" y="19422"/>
                    <a:pt x="0" y="41276"/>
                  </a:cubicBezTo>
                  <a:cubicBezTo>
                    <a:pt x="2591" y="37073"/>
                    <a:pt x="5573" y="33132"/>
                    <a:pt x="8904" y="29491"/>
                  </a:cubicBezTo>
                  <a:close/>
                </a:path>
              </a:pathLst>
            </a:custGeom>
            <a:solidFill>
              <a:srgbClr val="37474F"/>
            </a:solidFill>
            <a:ln w="130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36" name="Полилиния: фигура 235">
              <a:extLst>
                <a:ext uri="{FF2B5EF4-FFF2-40B4-BE49-F238E27FC236}">
                  <a16:creationId xmlns:a16="http://schemas.microsoft.com/office/drawing/2014/main" id="{99AFC337-02E4-B6BE-133D-2698BFB5EC6E}"/>
                </a:ext>
              </a:extLst>
            </p:cNvPr>
            <p:cNvSpPr/>
            <p:nvPr/>
          </p:nvSpPr>
          <p:spPr>
            <a:xfrm>
              <a:off x="11795263" y="5796522"/>
              <a:ext cx="225087" cy="87602"/>
            </a:xfrm>
            <a:custGeom>
              <a:avLst/>
              <a:gdLst>
                <a:gd name="connsiteX0" fmla="*/ 218409 w 225087"/>
                <a:gd name="connsiteY0" fmla="*/ 22787 h 87602"/>
                <a:gd name="connsiteX1" fmla="*/ 123032 w 225087"/>
                <a:gd name="connsiteY1" fmla="*/ 16973 h 87602"/>
                <a:gd name="connsiteX2" fmla="*/ 122823 w 225087"/>
                <a:gd name="connsiteY2" fmla="*/ 17157 h 87602"/>
                <a:gd name="connsiteX3" fmla="*/ 109728 w 225087"/>
                <a:gd name="connsiteY3" fmla="*/ 32215 h 87602"/>
                <a:gd name="connsiteX4" fmla="*/ 14403 w 225087"/>
                <a:gd name="connsiteY4" fmla="*/ 41040 h 87602"/>
                <a:gd name="connsiteX5" fmla="*/ 0 w 225087"/>
                <a:gd name="connsiteY5" fmla="*/ 71497 h 87602"/>
                <a:gd name="connsiteX6" fmla="*/ 51460 w 225087"/>
                <a:gd name="connsiteY6" fmla="*/ 43345 h 87602"/>
                <a:gd name="connsiteX7" fmla="*/ 134083 w 225087"/>
                <a:gd name="connsiteY7" fmla="*/ 87603 h 87602"/>
                <a:gd name="connsiteX8" fmla="*/ 134083 w 225087"/>
                <a:gd name="connsiteY8" fmla="*/ 75949 h 87602"/>
                <a:gd name="connsiteX9" fmla="*/ 124918 w 225087"/>
                <a:gd name="connsiteY9" fmla="*/ 49761 h 87602"/>
                <a:gd name="connsiteX10" fmla="*/ 131988 w 225087"/>
                <a:gd name="connsiteY10" fmla="*/ 42297 h 87602"/>
                <a:gd name="connsiteX11" fmla="*/ 225087 w 225087"/>
                <a:gd name="connsiteY11" fmla="*/ 32477 h 87602"/>
                <a:gd name="connsiteX12" fmla="*/ 218409 w 225087"/>
                <a:gd name="connsiteY12" fmla="*/ 22787 h 87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5087" h="87602">
                  <a:moveTo>
                    <a:pt x="218409" y="22787"/>
                  </a:moveTo>
                  <a:cubicBezTo>
                    <a:pt x="193675" y="-5156"/>
                    <a:pt x="150975" y="-7762"/>
                    <a:pt x="123032" y="16973"/>
                  </a:cubicBezTo>
                  <a:cubicBezTo>
                    <a:pt x="122967" y="17026"/>
                    <a:pt x="122888" y="17091"/>
                    <a:pt x="122823" y="17157"/>
                  </a:cubicBezTo>
                  <a:cubicBezTo>
                    <a:pt x="117716" y="21478"/>
                    <a:pt x="113303" y="26558"/>
                    <a:pt x="109728" y="32215"/>
                  </a:cubicBezTo>
                  <a:cubicBezTo>
                    <a:pt x="80961" y="8331"/>
                    <a:pt x="38287" y="12272"/>
                    <a:pt x="14403" y="41040"/>
                  </a:cubicBezTo>
                  <a:cubicBezTo>
                    <a:pt x="7110" y="49813"/>
                    <a:pt x="2160" y="60288"/>
                    <a:pt x="0" y="71497"/>
                  </a:cubicBezTo>
                  <a:cubicBezTo>
                    <a:pt x="13081" y="56072"/>
                    <a:pt x="31413" y="46042"/>
                    <a:pt x="51460" y="43345"/>
                  </a:cubicBezTo>
                  <a:cubicBezTo>
                    <a:pt x="85635" y="38853"/>
                    <a:pt x="118881" y="56661"/>
                    <a:pt x="134083" y="87603"/>
                  </a:cubicBezTo>
                  <a:cubicBezTo>
                    <a:pt x="134476" y="83727"/>
                    <a:pt x="134476" y="79825"/>
                    <a:pt x="134083" y="75949"/>
                  </a:cubicBezTo>
                  <a:cubicBezTo>
                    <a:pt x="132879" y="66678"/>
                    <a:pt x="129762" y="57761"/>
                    <a:pt x="124918" y="49761"/>
                  </a:cubicBezTo>
                  <a:cubicBezTo>
                    <a:pt x="127065" y="47090"/>
                    <a:pt x="129435" y="44589"/>
                    <a:pt x="131988" y="42297"/>
                  </a:cubicBezTo>
                  <a:cubicBezTo>
                    <a:pt x="157731" y="19474"/>
                    <a:pt x="195141" y="15520"/>
                    <a:pt x="225087" y="32477"/>
                  </a:cubicBezTo>
                  <a:cubicBezTo>
                    <a:pt x="223202" y="29020"/>
                    <a:pt x="220963" y="25773"/>
                    <a:pt x="218409" y="22787"/>
                  </a:cubicBezTo>
                  <a:close/>
                </a:path>
              </a:pathLst>
            </a:custGeom>
            <a:solidFill>
              <a:srgbClr val="37474F"/>
            </a:solidFill>
            <a:ln w="130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37" name="Полилиния: фигура 236">
              <a:extLst>
                <a:ext uri="{FF2B5EF4-FFF2-40B4-BE49-F238E27FC236}">
                  <a16:creationId xmlns:a16="http://schemas.microsoft.com/office/drawing/2014/main" id="{F71CD2FA-9093-C236-2BA6-57D4A56472AE}"/>
                </a:ext>
              </a:extLst>
            </p:cNvPr>
            <p:cNvSpPr/>
            <p:nvPr/>
          </p:nvSpPr>
          <p:spPr>
            <a:xfrm>
              <a:off x="10232251" y="5775182"/>
              <a:ext cx="823849" cy="1721350"/>
            </a:xfrm>
            <a:custGeom>
              <a:avLst/>
              <a:gdLst>
                <a:gd name="connsiteX0" fmla="*/ 61773 w 823849"/>
                <a:gd name="connsiteY0" fmla="*/ 1363227 h 1721350"/>
                <a:gd name="connsiteX1" fmla="*/ 92020 w 823849"/>
                <a:gd name="connsiteY1" fmla="*/ 1559638 h 1721350"/>
                <a:gd name="connsiteX2" fmla="*/ 85211 w 823849"/>
                <a:gd name="connsiteY2" fmla="*/ 1566316 h 1721350"/>
                <a:gd name="connsiteX3" fmla="*/ 156312 w 823849"/>
                <a:gd name="connsiteY3" fmla="*/ 1721350 h 1721350"/>
                <a:gd name="connsiteX4" fmla="*/ 234877 w 823849"/>
                <a:gd name="connsiteY4" fmla="*/ 1721350 h 1721350"/>
                <a:gd name="connsiteX5" fmla="*/ 324964 w 823849"/>
                <a:gd name="connsiteY5" fmla="*/ 1657713 h 1721350"/>
                <a:gd name="connsiteX6" fmla="*/ 244698 w 823849"/>
                <a:gd name="connsiteY6" fmla="*/ 1581636 h 1721350"/>
                <a:gd name="connsiteX7" fmla="*/ 253732 w 823849"/>
                <a:gd name="connsiteY7" fmla="*/ 1496263 h 1721350"/>
                <a:gd name="connsiteX8" fmla="*/ 181977 w 823849"/>
                <a:gd name="connsiteY8" fmla="*/ 1427388 h 1721350"/>
                <a:gd name="connsiteX9" fmla="*/ 213926 w 823849"/>
                <a:gd name="connsiteY9" fmla="*/ 1343454 h 1721350"/>
                <a:gd name="connsiteX10" fmla="*/ 148521 w 823849"/>
                <a:gd name="connsiteY10" fmla="*/ 1199066 h 1721350"/>
                <a:gd name="connsiteX11" fmla="*/ 173335 w 823849"/>
                <a:gd name="connsiteY11" fmla="*/ 1160137 h 1721350"/>
                <a:gd name="connsiteX12" fmla="*/ 181584 w 823849"/>
                <a:gd name="connsiteY12" fmla="*/ 1149400 h 1721350"/>
                <a:gd name="connsiteX13" fmla="*/ 167835 w 823849"/>
                <a:gd name="connsiteY13" fmla="*/ 1119938 h 1721350"/>
                <a:gd name="connsiteX14" fmla="*/ 175862 w 823849"/>
                <a:gd name="connsiteY14" fmla="*/ 985737 h 1721350"/>
                <a:gd name="connsiteX15" fmla="*/ 225056 w 823849"/>
                <a:gd name="connsiteY15" fmla="*/ 962809 h 1721350"/>
                <a:gd name="connsiteX16" fmla="*/ 268809 w 823849"/>
                <a:gd name="connsiteY16" fmla="*/ 837250 h 1721350"/>
                <a:gd name="connsiteX17" fmla="*/ 323131 w 823849"/>
                <a:gd name="connsiteY17" fmla="*/ 828856 h 1721350"/>
                <a:gd name="connsiteX18" fmla="*/ 354164 w 823849"/>
                <a:gd name="connsiteY18" fmla="*/ 726984 h 1721350"/>
                <a:gd name="connsiteX19" fmla="*/ 468607 w 823849"/>
                <a:gd name="connsiteY19" fmla="*/ 718473 h 1721350"/>
                <a:gd name="connsiteX20" fmla="*/ 500556 w 823849"/>
                <a:gd name="connsiteY20" fmla="*/ 638075 h 1721350"/>
                <a:gd name="connsiteX21" fmla="*/ 589858 w 823849"/>
                <a:gd name="connsiteY21" fmla="*/ 632314 h 1721350"/>
                <a:gd name="connsiteX22" fmla="*/ 677196 w 823849"/>
                <a:gd name="connsiteY22" fmla="*/ 530835 h 1721350"/>
                <a:gd name="connsiteX23" fmla="*/ 746071 w 823849"/>
                <a:gd name="connsiteY23" fmla="*/ 536334 h 1721350"/>
                <a:gd name="connsiteX24" fmla="*/ 823850 w 823849"/>
                <a:gd name="connsiteY24" fmla="*/ 447556 h 1721350"/>
                <a:gd name="connsiteX25" fmla="*/ 746332 w 823849"/>
                <a:gd name="connsiteY25" fmla="*/ 393478 h 1721350"/>
                <a:gd name="connsiteX26" fmla="*/ 674839 w 823849"/>
                <a:gd name="connsiteY26" fmla="*/ 405524 h 1721350"/>
                <a:gd name="connsiteX27" fmla="*/ 720930 w 823849"/>
                <a:gd name="connsiteY27" fmla="*/ 279297 h 1721350"/>
                <a:gd name="connsiteX28" fmla="*/ 765450 w 823849"/>
                <a:gd name="connsiteY28" fmla="*/ 141154 h 1721350"/>
                <a:gd name="connsiteX29" fmla="*/ 685314 w 823849"/>
                <a:gd name="connsiteY29" fmla="*/ 92313 h 1721350"/>
                <a:gd name="connsiteX30" fmla="*/ 711502 w 823849"/>
                <a:gd name="connsiteY30" fmla="*/ 0 h 1721350"/>
                <a:gd name="connsiteX31" fmla="*/ 629795 w 823849"/>
                <a:gd name="connsiteY31" fmla="*/ 144690 h 1721350"/>
                <a:gd name="connsiteX32" fmla="*/ 582525 w 823849"/>
                <a:gd name="connsiteY32" fmla="*/ 305223 h 1721350"/>
                <a:gd name="connsiteX33" fmla="*/ 575062 w 823849"/>
                <a:gd name="connsiteY33" fmla="*/ 447556 h 1721350"/>
                <a:gd name="connsiteX34" fmla="*/ 494140 w 823849"/>
                <a:gd name="connsiteY34" fmla="*/ 543405 h 1721350"/>
                <a:gd name="connsiteX35" fmla="*/ 340546 w 823849"/>
                <a:gd name="connsiteY35" fmla="*/ 573914 h 1721350"/>
                <a:gd name="connsiteX36" fmla="*/ 215498 w 823849"/>
                <a:gd name="connsiteY36" fmla="*/ 683643 h 1721350"/>
                <a:gd name="connsiteX37" fmla="*/ 143087 w 823849"/>
                <a:gd name="connsiteY37" fmla="*/ 859235 h 1721350"/>
                <a:gd name="connsiteX38" fmla="*/ 86128 w 823849"/>
                <a:gd name="connsiteY38" fmla="*/ 1108023 h 1721350"/>
                <a:gd name="connsiteX39" fmla="*/ 61773 w 823849"/>
                <a:gd name="connsiteY39" fmla="*/ 1363227 h 1721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823849" h="1721350">
                  <a:moveTo>
                    <a:pt x="61773" y="1363227"/>
                  </a:moveTo>
                  <a:cubicBezTo>
                    <a:pt x="4552" y="1390462"/>
                    <a:pt x="-1079" y="1522975"/>
                    <a:pt x="92020" y="1559638"/>
                  </a:cubicBezTo>
                  <a:cubicBezTo>
                    <a:pt x="89663" y="1561733"/>
                    <a:pt x="87306" y="1564090"/>
                    <a:pt x="85211" y="1566316"/>
                  </a:cubicBezTo>
                  <a:cubicBezTo>
                    <a:pt x="30347" y="1624847"/>
                    <a:pt x="76176" y="1721350"/>
                    <a:pt x="156312" y="1721350"/>
                  </a:cubicBezTo>
                  <a:lnTo>
                    <a:pt x="234877" y="1721350"/>
                  </a:lnTo>
                  <a:cubicBezTo>
                    <a:pt x="251066" y="1685302"/>
                    <a:pt x="285583" y="1660921"/>
                    <a:pt x="324964" y="1657713"/>
                  </a:cubicBezTo>
                  <a:cubicBezTo>
                    <a:pt x="298776" y="1635453"/>
                    <a:pt x="259494" y="1612800"/>
                    <a:pt x="244698" y="1581636"/>
                  </a:cubicBezTo>
                  <a:cubicBezTo>
                    <a:pt x="239198" y="1570506"/>
                    <a:pt x="227806" y="1495870"/>
                    <a:pt x="253732" y="1496263"/>
                  </a:cubicBezTo>
                  <a:cubicBezTo>
                    <a:pt x="215919" y="1494560"/>
                    <a:pt x="185224" y="1465099"/>
                    <a:pt x="181977" y="1427388"/>
                  </a:cubicBezTo>
                  <a:cubicBezTo>
                    <a:pt x="180275" y="1397009"/>
                    <a:pt x="197428" y="1369119"/>
                    <a:pt x="213926" y="1343454"/>
                  </a:cubicBezTo>
                  <a:cubicBezTo>
                    <a:pt x="155993" y="1321640"/>
                    <a:pt x="126711" y="1256994"/>
                    <a:pt x="148521" y="1199066"/>
                  </a:cubicBezTo>
                  <a:cubicBezTo>
                    <a:pt x="154001" y="1184505"/>
                    <a:pt x="162452" y="1171254"/>
                    <a:pt x="173335" y="1160137"/>
                  </a:cubicBezTo>
                  <a:cubicBezTo>
                    <a:pt x="176803" y="1157178"/>
                    <a:pt x="179612" y="1153512"/>
                    <a:pt x="181584" y="1149400"/>
                  </a:cubicBezTo>
                  <a:cubicBezTo>
                    <a:pt x="185381" y="1138663"/>
                    <a:pt x="175430" y="1128450"/>
                    <a:pt x="167835" y="1119938"/>
                  </a:cubicBezTo>
                  <a:cubicBezTo>
                    <a:pt x="132993" y="1080669"/>
                    <a:pt x="136587" y="1020580"/>
                    <a:pt x="175862" y="985737"/>
                  </a:cubicBezTo>
                  <a:cubicBezTo>
                    <a:pt x="189683" y="973481"/>
                    <a:pt x="206778" y="965507"/>
                    <a:pt x="225056" y="962809"/>
                  </a:cubicBezTo>
                  <a:cubicBezTo>
                    <a:pt x="202468" y="916063"/>
                    <a:pt x="222057" y="859850"/>
                    <a:pt x="268809" y="837250"/>
                  </a:cubicBezTo>
                  <a:cubicBezTo>
                    <a:pt x="285676" y="829105"/>
                    <a:pt x="304591" y="826185"/>
                    <a:pt x="323131" y="828856"/>
                  </a:cubicBezTo>
                  <a:cubicBezTo>
                    <a:pt x="301788" y="795467"/>
                    <a:pt x="320120" y="747804"/>
                    <a:pt x="354164" y="726984"/>
                  </a:cubicBezTo>
                  <a:cubicBezTo>
                    <a:pt x="388209" y="706165"/>
                    <a:pt x="430765" y="707605"/>
                    <a:pt x="468607" y="718473"/>
                  </a:cubicBezTo>
                  <a:cubicBezTo>
                    <a:pt x="460673" y="687584"/>
                    <a:pt x="473581" y="655098"/>
                    <a:pt x="500556" y="638075"/>
                  </a:cubicBezTo>
                  <a:cubicBezTo>
                    <a:pt x="527700" y="622022"/>
                    <a:pt x="560875" y="619875"/>
                    <a:pt x="589858" y="632314"/>
                  </a:cubicBezTo>
                  <a:cubicBezTo>
                    <a:pt x="583049" y="577188"/>
                    <a:pt x="627962" y="540655"/>
                    <a:pt x="677196" y="530835"/>
                  </a:cubicBezTo>
                  <a:cubicBezTo>
                    <a:pt x="691468" y="528085"/>
                    <a:pt x="735988" y="522586"/>
                    <a:pt x="746071" y="536334"/>
                  </a:cubicBezTo>
                  <a:cubicBezTo>
                    <a:pt x="710193" y="487231"/>
                    <a:pt x="767414" y="403953"/>
                    <a:pt x="823850" y="447556"/>
                  </a:cubicBezTo>
                  <a:cubicBezTo>
                    <a:pt x="795173" y="415607"/>
                    <a:pt x="778151" y="399632"/>
                    <a:pt x="746332" y="393478"/>
                  </a:cubicBezTo>
                  <a:cubicBezTo>
                    <a:pt x="722763" y="389026"/>
                    <a:pt x="690421" y="392037"/>
                    <a:pt x="674839" y="405524"/>
                  </a:cubicBezTo>
                  <a:cubicBezTo>
                    <a:pt x="649436" y="371480"/>
                    <a:pt x="657685" y="287677"/>
                    <a:pt x="720930" y="279297"/>
                  </a:cubicBezTo>
                  <a:cubicBezTo>
                    <a:pt x="674708" y="224564"/>
                    <a:pt x="703253" y="162236"/>
                    <a:pt x="765450" y="141154"/>
                  </a:cubicBezTo>
                  <a:cubicBezTo>
                    <a:pt x="739262" y="128060"/>
                    <a:pt x="699979" y="122954"/>
                    <a:pt x="685314" y="92313"/>
                  </a:cubicBezTo>
                  <a:cubicBezTo>
                    <a:pt x="668946" y="58007"/>
                    <a:pt x="689373" y="24879"/>
                    <a:pt x="711502" y="0"/>
                  </a:cubicBezTo>
                  <a:cubicBezTo>
                    <a:pt x="649960" y="12308"/>
                    <a:pt x="588549" y="79612"/>
                    <a:pt x="629795" y="144690"/>
                  </a:cubicBezTo>
                  <a:cubicBezTo>
                    <a:pt x="552278" y="143642"/>
                    <a:pt x="517579" y="255990"/>
                    <a:pt x="582525" y="305223"/>
                  </a:cubicBezTo>
                  <a:cubicBezTo>
                    <a:pt x="534732" y="316877"/>
                    <a:pt x="519412" y="404084"/>
                    <a:pt x="575062" y="447556"/>
                  </a:cubicBezTo>
                  <a:cubicBezTo>
                    <a:pt x="542850" y="447556"/>
                    <a:pt x="492569" y="509753"/>
                    <a:pt x="494140" y="543405"/>
                  </a:cubicBezTo>
                  <a:cubicBezTo>
                    <a:pt x="466512" y="482387"/>
                    <a:pt x="343820" y="487362"/>
                    <a:pt x="340546" y="573914"/>
                  </a:cubicBezTo>
                  <a:cubicBezTo>
                    <a:pt x="264208" y="544453"/>
                    <a:pt x="188262" y="601412"/>
                    <a:pt x="215498" y="683643"/>
                  </a:cubicBezTo>
                  <a:cubicBezTo>
                    <a:pt x="129469" y="700534"/>
                    <a:pt x="116244" y="792193"/>
                    <a:pt x="143087" y="859235"/>
                  </a:cubicBezTo>
                  <a:cubicBezTo>
                    <a:pt x="33359" y="869317"/>
                    <a:pt x="10444" y="1032732"/>
                    <a:pt x="86128" y="1108023"/>
                  </a:cubicBezTo>
                  <a:cubicBezTo>
                    <a:pt x="-23993" y="1142722"/>
                    <a:pt x="-24517" y="1302208"/>
                    <a:pt x="61773" y="1363227"/>
                  </a:cubicBezTo>
                  <a:close/>
                </a:path>
              </a:pathLst>
            </a:custGeom>
            <a:solidFill>
              <a:srgbClr val="37474F"/>
            </a:solidFill>
            <a:ln w="130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grpSp>
          <p:nvGrpSpPr>
            <p:cNvPr id="238" name="Рисунок 148">
              <a:extLst>
                <a:ext uri="{FF2B5EF4-FFF2-40B4-BE49-F238E27FC236}">
                  <a16:creationId xmlns:a16="http://schemas.microsoft.com/office/drawing/2014/main" id="{429BC4B7-A2E5-8D1C-B4E8-945FEAB6F5C1}"/>
                </a:ext>
              </a:extLst>
            </p:cNvPr>
            <p:cNvGrpSpPr/>
            <p:nvPr/>
          </p:nvGrpSpPr>
          <p:grpSpPr>
            <a:xfrm>
              <a:off x="14652133" y="5774527"/>
              <a:ext cx="1788191" cy="1721350"/>
              <a:chOff x="14652133" y="5774527"/>
              <a:chExt cx="1788191" cy="1721350"/>
            </a:xfrm>
            <a:solidFill>
              <a:srgbClr val="37474F"/>
            </a:solidFill>
          </p:grpSpPr>
          <p:sp>
            <p:nvSpPr>
              <p:cNvPr id="239" name="Полилиния: фигура 238">
                <a:extLst>
                  <a:ext uri="{FF2B5EF4-FFF2-40B4-BE49-F238E27FC236}">
                    <a16:creationId xmlns:a16="http://schemas.microsoft.com/office/drawing/2014/main" id="{6E6DF7D0-E32D-276A-C8DA-7F6D2D7343C3}"/>
                  </a:ext>
                </a:extLst>
              </p:cNvPr>
              <p:cNvSpPr/>
              <p:nvPr/>
            </p:nvSpPr>
            <p:spPr>
              <a:xfrm>
                <a:off x="15289554" y="5941186"/>
                <a:ext cx="291867" cy="112769"/>
              </a:xfrm>
              <a:custGeom>
                <a:avLst/>
                <a:gdLst>
                  <a:gd name="connsiteX0" fmla="*/ 282440 w 291867"/>
                  <a:gd name="connsiteY0" fmla="*/ 29491 h 112769"/>
                  <a:gd name="connsiteX1" fmla="*/ 158439 w 291867"/>
                  <a:gd name="connsiteY1" fmla="*/ 22159 h 112769"/>
                  <a:gd name="connsiteX2" fmla="*/ 142202 w 291867"/>
                  <a:gd name="connsiteY2" fmla="*/ 41669 h 112769"/>
                  <a:gd name="connsiteX3" fmla="*/ 18803 w 291867"/>
                  <a:gd name="connsiteY3" fmla="*/ 52629 h 112769"/>
                  <a:gd name="connsiteX4" fmla="*/ 0 w 291867"/>
                  <a:gd name="connsiteY4" fmla="*/ 92081 h 112769"/>
                  <a:gd name="connsiteX5" fmla="*/ 147610 w 291867"/>
                  <a:gd name="connsiteY5" fmla="*/ 79550 h 112769"/>
                  <a:gd name="connsiteX6" fmla="*/ 173759 w 291867"/>
                  <a:gd name="connsiteY6" fmla="*/ 112770 h 112769"/>
                  <a:gd name="connsiteX7" fmla="*/ 173759 w 291867"/>
                  <a:gd name="connsiteY7" fmla="*/ 97712 h 112769"/>
                  <a:gd name="connsiteX8" fmla="*/ 161974 w 291867"/>
                  <a:gd name="connsiteY8" fmla="*/ 63929 h 112769"/>
                  <a:gd name="connsiteX9" fmla="*/ 171009 w 291867"/>
                  <a:gd name="connsiteY9" fmla="*/ 54370 h 112769"/>
                  <a:gd name="connsiteX10" fmla="*/ 291868 w 291867"/>
                  <a:gd name="connsiteY10" fmla="*/ 41276 h 112769"/>
                  <a:gd name="connsiteX11" fmla="*/ 282440 w 291867"/>
                  <a:gd name="connsiteY11" fmla="*/ 29491 h 1127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91867" h="112769">
                    <a:moveTo>
                      <a:pt x="282440" y="29491"/>
                    </a:moveTo>
                    <a:cubicBezTo>
                      <a:pt x="250215" y="-6766"/>
                      <a:pt x="194709" y="-10040"/>
                      <a:pt x="158439" y="22159"/>
                    </a:cubicBezTo>
                    <a:cubicBezTo>
                      <a:pt x="152075" y="27815"/>
                      <a:pt x="146602" y="34388"/>
                      <a:pt x="142202" y="41669"/>
                    </a:cubicBezTo>
                    <a:cubicBezTo>
                      <a:pt x="105106" y="10623"/>
                      <a:pt x="49849" y="15520"/>
                      <a:pt x="18803" y="52629"/>
                    </a:cubicBezTo>
                    <a:cubicBezTo>
                      <a:pt x="9297" y="63981"/>
                      <a:pt x="2828" y="77547"/>
                      <a:pt x="0" y="92081"/>
                    </a:cubicBezTo>
                    <a:cubicBezTo>
                      <a:pt x="37305" y="47862"/>
                      <a:pt x="103391" y="42258"/>
                      <a:pt x="147610" y="79550"/>
                    </a:cubicBezTo>
                    <a:cubicBezTo>
                      <a:pt x="158491" y="88729"/>
                      <a:pt x="167395" y="100042"/>
                      <a:pt x="173759" y="112770"/>
                    </a:cubicBezTo>
                    <a:cubicBezTo>
                      <a:pt x="174270" y="107768"/>
                      <a:pt x="174270" y="102714"/>
                      <a:pt x="173759" y="97712"/>
                    </a:cubicBezTo>
                    <a:cubicBezTo>
                      <a:pt x="172227" y="85757"/>
                      <a:pt x="168207" y="74247"/>
                      <a:pt x="161974" y="63929"/>
                    </a:cubicBezTo>
                    <a:cubicBezTo>
                      <a:pt x="164750" y="60524"/>
                      <a:pt x="167762" y="57329"/>
                      <a:pt x="171009" y="54370"/>
                    </a:cubicBezTo>
                    <a:cubicBezTo>
                      <a:pt x="204386" y="24686"/>
                      <a:pt x="252913" y="19422"/>
                      <a:pt x="291868" y="41276"/>
                    </a:cubicBezTo>
                    <a:cubicBezTo>
                      <a:pt x="289157" y="37020"/>
                      <a:pt x="286001" y="33066"/>
                      <a:pt x="282440" y="29491"/>
                    </a:cubicBezTo>
                    <a:close/>
                  </a:path>
                </a:pathLst>
              </a:custGeom>
              <a:solidFill>
                <a:srgbClr val="37474F"/>
              </a:solidFill>
              <a:ln w="1308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240" name="Полилиния: фигура 239">
                <a:extLst>
                  <a:ext uri="{FF2B5EF4-FFF2-40B4-BE49-F238E27FC236}">
                    <a16:creationId xmlns:a16="http://schemas.microsoft.com/office/drawing/2014/main" id="{3440B2D3-E10A-EAD9-8358-BAB796C69172}"/>
                  </a:ext>
                </a:extLst>
              </p:cNvPr>
              <p:cNvSpPr/>
              <p:nvPr/>
            </p:nvSpPr>
            <p:spPr>
              <a:xfrm>
                <a:off x="14652133" y="5796563"/>
                <a:ext cx="225087" cy="87562"/>
              </a:xfrm>
              <a:custGeom>
                <a:avLst/>
                <a:gdLst>
                  <a:gd name="connsiteX0" fmla="*/ 6547 w 225087"/>
                  <a:gd name="connsiteY0" fmla="*/ 22746 h 87562"/>
                  <a:gd name="connsiteX1" fmla="*/ 102265 w 225087"/>
                  <a:gd name="connsiteY1" fmla="*/ 17116 h 87562"/>
                  <a:gd name="connsiteX2" fmla="*/ 115359 w 225087"/>
                  <a:gd name="connsiteY2" fmla="*/ 32174 h 87562"/>
                  <a:gd name="connsiteX3" fmla="*/ 210684 w 225087"/>
                  <a:gd name="connsiteY3" fmla="*/ 41000 h 87562"/>
                  <a:gd name="connsiteX4" fmla="*/ 225088 w 225087"/>
                  <a:gd name="connsiteY4" fmla="*/ 71456 h 87562"/>
                  <a:gd name="connsiteX5" fmla="*/ 173628 w 225087"/>
                  <a:gd name="connsiteY5" fmla="*/ 43304 h 87562"/>
                  <a:gd name="connsiteX6" fmla="*/ 91004 w 225087"/>
                  <a:gd name="connsiteY6" fmla="*/ 87562 h 87562"/>
                  <a:gd name="connsiteX7" fmla="*/ 91004 w 225087"/>
                  <a:gd name="connsiteY7" fmla="*/ 75908 h 87562"/>
                  <a:gd name="connsiteX8" fmla="*/ 100170 w 225087"/>
                  <a:gd name="connsiteY8" fmla="*/ 49720 h 87562"/>
                  <a:gd name="connsiteX9" fmla="*/ 93230 w 225087"/>
                  <a:gd name="connsiteY9" fmla="*/ 42256 h 87562"/>
                  <a:gd name="connsiteX10" fmla="*/ 0 w 225087"/>
                  <a:gd name="connsiteY10" fmla="*/ 32436 h 87562"/>
                  <a:gd name="connsiteX11" fmla="*/ 6547 w 225087"/>
                  <a:gd name="connsiteY11" fmla="*/ 22746 h 875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25087" h="87562">
                    <a:moveTo>
                      <a:pt x="6547" y="22746"/>
                    </a:moveTo>
                    <a:cubicBezTo>
                      <a:pt x="31426" y="-5223"/>
                      <a:pt x="74270" y="-7750"/>
                      <a:pt x="102265" y="17116"/>
                    </a:cubicBezTo>
                    <a:cubicBezTo>
                      <a:pt x="107385" y="21424"/>
                      <a:pt x="111797" y="26504"/>
                      <a:pt x="115359" y="32174"/>
                    </a:cubicBezTo>
                    <a:cubicBezTo>
                      <a:pt x="144127" y="8290"/>
                      <a:pt x="186800" y="12232"/>
                      <a:pt x="210684" y="41000"/>
                    </a:cubicBezTo>
                    <a:cubicBezTo>
                      <a:pt x="217977" y="49773"/>
                      <a:pt x="222927" y="60248"/>
                      <a:pt x="225088" y="71456"/>
                    </a:cubicBezTo>
                    <a:cubicBezTo>
                      <a:pt x="212033" y="55992"/>
                      <a:pt x="193688" y="45962"/>
                      <a:pt x="173628" y="43304"/>
                    </a:cubicBezTo>
                    <a:cubicBezTo>
                      <a:pt x="139452" y="38813"/>
                      <a:pt x="106206" y="56621"/>
                      <a:pt x="91004" y="87562"/>
                    </a:cubicBezTo>
                    <a:cubicBezTo>
                      <a:pt x="90611" y="83686"/>
                      <a:pt x="90611" y="79784"/>
                      <a:pt x="91004" y="75908"/>
                    </a:cubicBezTo>
                    <a:cubicBezTo>
                      <a:pt x="92209" y="66638"/>
                      <a:pt x="95325" y="57721"/>
                      <a:pt x="100170" y="49720"/>
                    </a:cubicBezTo>
                    <a:cubicBezTo>
                      <a:pt x="98036" y="47075"/>
                      <a:pt x="95718" y="44587"/>
                      <a:pt x="93230" y="42256"/>
                    </a:cubicBezTo>
                    <a:cubicBezTo>
                      <a:pt x="67421" y="19446"/>
                      <a:pt x="29998" y="15505"/>
                      <a:pt x="0" y="32436"/>
                    </a:cubicBezTo>
                    <a:cubicBezTo>
                      <a:pt x="1846" y="28992"/>
                      <a:pt x="4033" y="25745"/>
                      <a:pt x="6547" y="22746"/>
                    </a:cubicBezTo>
                    <a:close/>
                  </a:path>
                </a:pathLst>
              </a:custGeom>
              <a:solidFill>
                <a:srgbClr val="37474F"/>
              </a:solidFill>
              <a:ln w="1308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241" name="Полилиния: фигура 240">
                <a:extLst>
                  <a:ext uri="{FF2B5EF4-FFF2-40B4-BE49-F238E27FC236}">
                    <a16:creationId xmlns:a16="http://schemas.microsoft.com/office/drawing/2014/main" id="{ED65952E-7B29-5A7B-9FC8-0836BF8E0DEC}"/>
                  </a:ext>
                </a:extLst>
              </p:cNvPr>
              <p:cNvSpPr/>
              <p:nvPr/>
            </p:nvSpPr>
            <p:spPr>
              <a:xfrm>
                <a:off x="15616775" y="5774527"/>
                <a:ext cx="823548" cy="1721350"/>
              </a:xfrm>
              <a:custGeom>
                <a:avLst/>
                <a:gdLst>
                  <a:gd name="connsiteX0" fmla="*/ 77910 w 823548"/>
                  <a:gd name="connsiteY0" fmla="*/ 536989 h 1721350"/>
                  <a:gd name="connsiteX1" fmla="*/ 146654 w 823548"/>
                  <a:gd name="connsiteY1" fmla="*/ 531489 h 1721350"/>
                  <a:gd name="connsiteX2" fmla="*/ 223791 w 823548"/>
                  <a:gd name="connsiteY2" fmla="*/ 643627 h 1721350"/>
                  <a:gd name="connsiteX3" fmla="*/ 220374 w 823548"/>
                  <a:gd name="connsiteY3" fmla="*/ 656800 h 1721350"/>
                  <a:gd name="connsiteX4" fmla="*/ 313551 w 823548"/>
                  <a:gd name="connsiteY4" fmla="*/ 715265 h 1721350"/>
                  <a:gd name="connsiteX5" fmla="*/ 306532 w 823548"/>
                  <a:gd name="connsiteY5" fmla="*/ 768885 h 1721350"/>
                  <a:gd name="connsiteX6" fmla="*/ 494302 w 823548"/>
                  <a:gd name="connsiteY6" fmla="*/ 808953 h 1721350"/>
                  <a:gd name="connsiteX7" fmla="*/ 509491 w 823548"/>
                  <a:gd name="connsiteY7" fmla="*/ 900612 h 1721350"/>
                  <a:gd name="connsiteX8" fmla="*/ 594079 w 823548"/>
                  <a:gd name="connsiteY8" fmla="*/ 917635 h 1721350"/>
                  <a:gd name="connsiteX9" fmla="*/ 631921 w 823548"/>
                  <a:gd name="connsiteY9" fmla="*/ 984545 h 1721350"/>
                  <a:gd name="connsiteX10" fmla="*/ 605733 w 823548"/>
                  <a:gd name="connsiteY10" fmla="*/ 1068871 h 1721350"/>
                  <a:gd name="connsiteX11" fmla="*/ 646063 w 823548"/>
                  <a:gd name="connsiteY11" fmla="*/ 1089953 h 1721350"/>
                  <a:gd name="connsiteX12" fmla="*/ 670156 w 823548"/>
                  <a:gd name="connsiteY12" fmla="*/ 1127664 h 1721350"/>
                  <a:gd name="connsiteX13" fmla="*/ 636543 w 823548"/>
                  <a:gd name="connsiteY13" fmla="*/ 1185016 h 1721350"/>
                  <a:gd name="connsiteX14" fmla="*/ 629171 w 823548"/>
                  <a:gd name="connsiteY14" fmla="*/ 1186325 h 1721350"/>
                  <a:gd name="connsiteX15" fmla="*/ 685738 w 823548"/>
                  <a:gd name="connsiteY15" fmla="*/ 1230845 h 1721350"/>
                  <a:gd name="connsiteX16" fmla="*/ 692023 w 823548"/>
                  <a:gd name="connsiteY16" fmla="*/ 1300375 h 1721350"/>
                  <a:gd name="connsiteX17" fmla="*/ 611363 w 823548"/>
                  <a:gd name="connsiteY17" fmla="*/ 1347121 h 1721350"/>
                  <a:gd name="connsiteX18" fmla="*/ 633492 w 823548"/>
                  <a:gd name="connsiteY18" fmla="*/ 1425686 h 1721350"/>
                  <a:gd name="connsiteX19" fmla="*/ 570772 w 823548"/>
                  <a:gd name="connsiteY19" fmla="*/ 1471908 h 1721350"/>
                  <a:gd name="connsiteX20" fmla="*/ 597130 w 823548"/>
                  <a:gd name="connsiteY20" fmla="*/ 1588589 h 1721350"/>
                  <a:gd name="connsiteX21" fmla="*/ 530834 w 823548"/>
                  <a:gd name="connsiteY21" fmla="*/ 1627858 h 1721350"/>
                  <a:gd name="connsiteX22" fmla="*/ 562391 w 823548"/>
                  <a:gd name="connsiteY22" fmla="*/ 1670021 h 1721350"/>
                  <a:gd name="connsiteX23" fmla="*/ 588579 w 823548"/>
                  <a:gd name="connsiteY23" fmla="*/ 1721350 h 1721350"/>
                  <a:gd name="connsiteX24" fmla="*/ 667144 w 823548"/>
                  <a:gd name="connsiteY24" fmla="*/ 1721350 h 1721350"/>
                  <a:gd name="connsiteX25" fmla="*/ 738245 w 823548"/>
                  <a:gd name="connsiteY25" fmla="*/ 1566316 h 1721350"/>
                  <a:gd name="connsiteX26" fmla="*/ 731436 w 823548"/>
                  <a:gd name="connsiteY26" fmla="*/ 1559638 h 1721350"/>
                  <a:gd name="connsiteX27" fmla="*/ 761683 w 823548"/>
                  <a:gd name="connsiteY27" fmla="*/ 1363227 h 1721350"/>
                  <a:gd name="connsiteX28" fmla="*/ 737721 w 823548"/>
                  <a:gd name="connsiteY28" fmla="*/ 1108023 h 1721350"/>
                  <a:gd name="connsiteX29" fmla="*/ 680762 w 823548"/>
                  <a:gd name="connsiteY29" fmla="*/ 859235 h 1721350"/>
                  <a:gd name="connsiteX30" fmla="*/ 608352 w 823548"/>
                  <a:gd name="connsiteY30" fmla="*/ 683643 h 1721350"/>
                  <a:gd name="connsiteX31" fmla="*/ 483434 w 823548"/>
                  <a:gd name="connsiteY31" fmla="*/ 573914 h 1721350"/>
                  <a:gd name="connsiteX32" fmla="*/ 329840 w 823548"/>
                  <a:gd name="connsiteY32" fmla="*/ 543405 h 1721350"/>
                  <a:gd name="connsiteX33" fmla="*/ 248919 w 823548"/>
                  <a:gd name="connsiteY33" fmla="*/ 447556 h 1721350"/>
                  <a:gd name="connsiteX34" fmla="*/ 241455 w 823548"/>
                  <a:gd name="connsiteY34" fmla="*/ 305223 h 1721350"/>
                  <a:gd name="connsiteX35" fmla="*/ 194054 w 823548"/>
                  <a:gd name="connsiteY35" fmla="*/ 144690 h 1721350"/>
                  <a:gd name="connsiteX36" fmla="*/ 112347 w 823548"/>
                  <a:gd name="connsiteY36" fmla="*/ 0 h 1721350"/>
                  <a:gd name="connsiteX37" fmla="*/ 138535 w 823548"/>
                  <a:gd name="connsiteY37" fmla="*/ 92313 h 1721350"/>
                  <a:gd name="connsiteX38" fmla="*/ 58400 w 823548"/>
                  <a:gd name="connsiteY38" fmla="*/ 141154 h 1721350"/>
                  <a:gd name="connsiteX39" fmla="*/ 102788 w 823548"/>
                  <a:gd name="connsiteY39" fmla="*/ 279297 h 1721350"/>
                  <a:gd name="connsiteX40" fmla="*/ 148880 w 823548"/>
                  <a:gd name="connsiteY40" fmla="*/ 405524 h 1721350"/>
                  <a:gd name="connsiteX41" fmla="*/ 77386 w 823548"/>
                  <a:gd name="connsiteY41" fmla="*/ 393478 h 1721350"/>
                  <a:gd name="connsiteX42" fmla="*/ 0 w 823548"/>
                  <a:gd name="connsiteY42" fmla="*/ 447556 h 1721350"/>
                  <a:gd name="connsiteX43" fmla="*/ 77910 w 823548"/>
                  <a:gd name="connsiteY43" fmla="*/ 536989 h 1721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</a:cxnLst>
                <a:rect l="l" t="t" r="r" b="b"/>
                <a:pathLst>
                  <a:path w="823548" h="1721350">
                    <a:moveTo>
                      <a:pt x="77910" y="536989"/>
                    </a:moveTo>
                    <a:cubicBezTo>
                      <a:pt x="87861" y="523895"/>
                      <a:pt x="132381" y="528740"/>
                      <a:pt x="146654" y="531489"/>
                    </a:cubicBezTo>
                    <a:cubicBezTo>
                      <a:pt x="198925" y="541153"/>
                      <a:pt x="233454" y="591369"/>
                      <a:pt x="223791" y="643627"/>
                    </a:cubicBezTo>
                    <a:cubicBezTo>
                      <a:pt x="222966" y="648093"/>
                      <a:pt x="221827" y="652492"/>
                      <a:pt x="220374" y="656800"/>
                    </a:cubicBezTo>
                    <a:cubicBezTo>
                      <a:pt x="262248" y="647215"/>
                      <a:pt x="303966" y="673390"/>
                      <a:pt x="313551" y="715265"/>
                    </a:cubicBezTo>
                    <a:cubicBezTo>
                      <a:pt x="317702" y="733401"/>
                      <a:pt x="315214" y="752426"/>
                      <a:pt x="306532" y="768885"/>
                    </a:cubicBezTo>
                    <a:cubicBezTo>
                      <a:pt x="363099" y="755791"/>
                      <a:pt x="450568" y="766136"/>
                      <a:pt x="494302" y="808953"/>
                    </a:cubicBezTo>
                    <a:cubicBezTo>
                      <a:pt x="518526" y="832392"/>
                      <a:pt x="527823" y="872853"/>
                      <a:pt x="509491" y="900612"/>
                    </a:cubicBezTo>
                    <a:cubicBezTo>
                      <a:pt x="512896" y="895375"/>
                      <a:pt x="557415" y="894851"/>
                      <a:pt x="594079" y="917635"/>
                    </a:cubicBezTo>
                    <a:cubicBezTo>
                      <a:pt x="616719" y="932562"/>
                      <a:pt x="630795" y="957454"/>
                      <a:pt x="631921" y="984545"/>
                    </a:cubicBezTo>
                    <a:cubicBezTo>
                      <a:pt x="632589" y="1014753"/>
                      <a:pt x="623397" y="1044359"/>
                      <a:pt x="605733" y="1068871"/>
                    </a:cubicBezTo>
                    <a:cubicBezTo>
                      <a:pt x="608745" y="1063241"/>
                      <a:pt x="643051" y="1087203"/>
                      <a:pt x="646063" y="1089953"/>
                    </a:cubicBezTo>
                    <a:cubicBezTo>
                      <a:pt x="657271" y="1100179"/>
                      <a:pt x="665586" y="1113195"/>
                      <a:pt x="670156" y="1127664"/>
                    </a:cubicBezTo>
                    <a:cubicBezTo>
                      <a:pt x="676716" y="1152778"/>
                      <a:pt x="661658" y="1178469"/>
                      <a:pt x="636543" y="1185016"/>
                    </a:cubicBezTo>
                    <a:cubicBezTo>
                      <a:pt x="634121" y="1185645"/>
                      <a:pt x="631659" y="1186090"/>
                      <a:pt x="629171" y="1186325"/>
                    </a:cubicBezTo>
                    <a:cubicBezTo>
                      <a:pt x="651916" y="1195426"/>
                      <a:pt x="671544" y="1210877"/>
                      <a:pt x="685738" y="1230845"/>
                    </a:cubicBezTo>
                    <a:cubicBezTo>
                      <a:pt x="699906" y="1251312"/>
                      <a:pt x="702289" y="1277709"/>
                      <a:pt x="692023" y="1300375"/>
                    </a:cubicBezTo>
                    <a:cubicBezTo>
                      <a:pt x="677357" y="1328789"/>
                      <a:pt x="642527" y="1339657"/>
                      <a:pt x="611363" y="1347121"/>
                    </a:cubicBezTo>
                    <a:cubicBezTo>
                      <a:pt x="631109" y="1368137"/>
                      <a:pt x="639371" y="1397455"/>
                      <a:pt x="633492" y="1425686"/>
                    </a:cubicBezTo>
                    <a:cubicBezTo>
                      <a:pt x="626382" y="1454139"/>
                      <a:pt x="600063" y="1473531"/>
                      <a:pt x="570772" y="1471908"/>
                    </a:cubicBezTo>
                    <a:cubicBezTo>
                      <a:pt x="610277" y="1496852"/>
                      <a:pt x="622074" y="1549084"/>
                      <a:pt x="597130" y="1588589"/>
                    </a:cubicBezTo>
                    <a:cubicBezTo>
                      <a:pt x="582622" y="1611569"/>
                      <a:pt x="557966" y="1626182"/>
                      <a:pt x="530834" y="1627858"/>
                    </a:cubicBezTo>
                    <a:cubicBezTo>
                      <a:pt x="546548" y="1626942"/>
                      <a:pt x="558463" y="1659677"/>
                      <a:pt x="562391" y="1670021"/>
                    </a:cubicBezTo>
                    <a:cubicBezTo>
                      <a:pt x="569593" y="1688877"/>
                      <a:pt x="579414" y="1702364"/>
                      <a:pt x="588579" y="1721350"/>
                    </a:cubicBezTo>
                    <a:lnTo>
                      <a:pt x="667144" y="1721350"/>
                    </a:lnTo>
                    <a:cubicBezTo>
                      <a:pt x="747280" y="1721350"/>
                      <a:pt x="793109" y="1624847"/>
                      <a:pt x="738245" y="1566316"/>
                    </a:cubicBezTo>
                    <a:cubicBezTo>
                      <a:pt x="736150" y="1564090"/>
                      <a:pt x="733793" y="1561733"/>
                      <a:pt x="731436" y="1559638"/>
                    </a:cubicBezTo>
                    <a:cubicBezTo>
                      <a:pt x="824535" y="1522975"/>
                      <a:pt x="818905" y="1390462"/>
                      <a:pt x="761683" y="1363227"/>
                    </a:cubicBezTo>
                    <a:cubicBezTo>
                      <a:pt x="848105" y="1301684"/>
                      <a:pt x="847450" y="1142198"/>
                      <a:pt x="737721" y="1108023"/>
                    </a:cubicBezTo>
                    <a:cubicBezTo>
                      <a:pt x="813405" y="1032208"/>
                      <a:pt x="790098" y="868794"/>
                      <a:pt x="680762" y="859235"/>
                    </a:cubicBezTo>
                    <a:cubicBezTo>
                      <a:pt x="707605" y="792193"/>
                      <a:pt x="694511" y="700534"/>
                      <a:pt x="608352" y="683643"/>
                    </a:cubicBezTo>
                    <a:cubicBezTo>
                      <a:pt x="635718" y="601412"/>
                      <a:pt x="559642" y="544453"/>
                      <a:pt x="483434" y="573914"/>
                    </a:cubicBezTo>
                    <a:cubicBezTo>
                      <a:pt x="480029" y="487362"/>
                      <a:pt x="357338" y="482256"/>
                      <a:pt x="329840" y="543405"/>
                    </a:cubicBezTo>
                    <a:cubicBezTo>
                      <a:pt x="331281" y="509753"/>
                      <a:pt x="280999" y="447687"/>
                      <a:pt x="248919" y="447556"/>
                    </a:cubicBezTo>
                    <a:cubicBezTo>
                      <a:pt x="304438" y="404084"/>
                      <a:pt x="289118" y="316615"/>
                      <a:pt x="241455" y="305223"/>
                    </a:cubicBezTo>
                    <a:cubicBezTo>
                      <a:pt x="306271" y="255990"/>
                      <a:pt x="271571" y="143642"/>
                      <a:pt x="194054" y="144690"/>
                    </a:cubicBezTo>
                    <a:cubicBezTo>
                      <a:pt x="235301" y="79219"/>
                      <a:pt x="173890" y="12308"/>
                      <a:pt x="112347" y="0"/>
                    </a:cubicBezTo>
                    <a:cubicBezTo>
                      <a:pt x="134738" y="24879"/>
                      <a:pt x="155034" y="58007"/>
                      <a:pt x="138535" y="92313"/>
                    </a:cubicBezTo>
                    <a:cubicBezTo>
                      <a:pt x="124001" y="122954"/>
                      <a:pt x="84457" y="128322"/>
                      <a:pt x="58400" y="141154"/>
                    </a:cubicBezTo>
                    <a:cubicBezTo>
                      <a:pt x="120465" y="162236"/>
                      <a:pt x="149011" y="224564"/>
                      <a:pt x="102788" y="279297"/>
                    </a:cubicBezTo>
                    <a:cubicBezTo>
                      <a:pt x="166033" y="287285"/>
                      <a:pt x="174282" y="370956"/>
                      <a:pt x="148880" y="405524"/>
                    </a:cubicBezTo>
                    <a:cubicBezTo>
                      <a:pt x="133298" y="392430"/>
                      <a:pt x="100955" y="389026"/>
                      <a:pt x="77386" y="393478"/>
                    </a:cubicBezTo>
                    <a:cubicBezTo>
                      <a:pt x="45567" y="399632"/>
                      <a:pt x="28545" y="415607"/>
                      <a:pt x="0" y="447556"/>
                    </a:cubicBezTo>
                    <a:cubicBezTo>
                      <a:pt x="56436" y="404608"/>
                      <a:pt x="113657" y="487886"/>
                      <a:pt x="77910" y="536989"/>
                    </a:cubicBezTo>
                    <a:close/>
                  </a:path>
                </a:pathLst>
              </a:custGeom>
              <a:solidFill>
                <a:srgbClr val="37474F"/>
              </a:solidFill>
              <a:ln w="1308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</p:grpSp>
      </p:grpSp>
      <p:grpSp>
        <p:nvGrpSpPr>
          <p:cNvPr id="242" name="Рисунок 148">
            <a:extLst>
              <a:ext uri="{FF2B5EF4-FFF2-40B4-BE49-F238E27FC236}">
                <a16:creationId xmlns:a16="http://schemas.microsoft.com/office/drawing/2014/main" id="{0DA5507D-F78A-3C28-9549-047FBE5592DF}"/>
              </a:ext>
            </a:extLst>
          </p:cNvPr>
          <p:cNvGrpSpPr/>
          <p:nvPr/>
        </p:nvGrpSpPr>
        <p:grpSpPr>
          <a:xfrm>
            <a:off x="9251834" y="5445700"/>
            <a:ext cx="7188420" cy="3968986"/>
            <a:chOff x="10194116" y="5965963"/>
            <a:chExt cx="6246146" cy="3448723"/>
          </a:xfrm>
        </p:grpSpPr>
        <p:sp>
          <p:nvSpPr>
            <p:cNvPr id="243" name="Полилиния: фигура 242">
              <a:extLst>
                <a:ext uri="{FF2B5EF4-FFF2-40B4-BE49-F238E27FC236}">
                  <a16:creationId xmlns:a16="http://schemas.microsoft.com/office/drawing/2014/main" id="{80BD641C-393F-18EA-C082-93187096B00D}"/>
                </a:ext>
              </a:extLst>
            </p:cNvPr>
            <p:cNvSpPr/>
            <p:nvPr/>
          </p:nvSpPr>
          <p:spPr>
            <a:xfrm>
              <a:off x="10194116" y="5965963"/>
              <a:ext cx="6246146" cy="3448723"/>
            </a:xfrm>
            <a:custGeom>
              <a:avLst/>
              <a:gdLst>
                <a:gd name="connsiteX0" fmla="*/ 6246147 w 6246146"/>
                <a:gd name="connsiteY0" fmla="*/ 1724362 h 3448723"/>
                <a:gd name="connsiteX1" fmla="*/ 3123073 w 6246146"/>
                <a:gd name="connsiteY1" fmla="*/ 3448724 h 3448723"/>
                <a:gd name="connsiteX2" fmla="*/ 0 w 6246146"/>
                <a:gd name="connsiteY2" fmla="*/ 1724362 h 3448723"/>
                <a:gd name="connsiteX3" fmla="*/ 3123073 w 6246146"/>
                <a:gd name="connsiteY3" fmla="*/ 0 h 3448723"/>
                <a:gd name="connsiteX4" fmla="*/ 6246147 w 6246146"/>
                <a:gd name="connsiteY4" fmla="*/ 1724362 h 3448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46146" h="3448723">
                  <a:moveTo>
                    <a:pt x="6246147" y="1724362"/>
                  </a:moveTo>
                  <a:cubicBezTo>
                    <a:pt x="6246147" y="2676700"/>
                    <a:pt x="4847899" y="3448724"/>
                    <a:pt x="3123073" y="3448724"/>
                  </a:cubicBezTo>
                  <a:cubicBezTo>
                    <a:pt x="1398248" y="3448724"/>
                    <a:pt x="0" y="2676700"/>
                    <a:pt x="0" y="1724362"/>
                  </a:cubicBezTo>
                  <a:cubicBezTo>
                    <a:pt x="0" y="772023"/>
                    <a:pt x="1398248" y="0"/>
                    <a:pt x="3123073" y="0"/>
                  </a:cubicBezTo>
                  <a:cubicBezTo>
                    <a:pt x="4847900" y="0"/>
                    <a:pt x="6246147" y="772023"/>
                    <a:pt x="6246147" y="1724362"/>
                  </a:cubicBezTo>
                  <a:close/>
                </a:path>
              </a:pathLst>
            </a:custGeom>
            <a:solidFill>
              <a:srgbClr val="407BFF"/>
            </a:solidFill>
            <a:ln w="130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44" name="Полилиния: фигура 243">
              <a:extLst>
                <a:ext uri="{FF2B5EF4-FFF2-40B4-BE49-F238E27FC236}">
                  <a16:creationId xmlns:a16="http://schemas.microsoft.com/office/drawing/2014/main" id="{FB5BB875-05C8-0F13-BC7F-F958F512FFBB}"/>
                </a:ext>
              </a:extLst>
            </p:cNvPr>
            <p:cNvSpPr/>
            <p:nvPr/>
          </p:nvSpPr>
          <p:spPr>
            <a:xfrm>
              <a:off x="10194116" y="5965963"/>
              <a:ext cx="6246146" cy="3448723"/>
            </a:xfrm>
            <a:custGeom>
              <a:avLst/>
              <a:gdLst>
                <a:gd name="connsiteX0" fmla="*/ 6246147 w 6246146"/>
                <a:gd name="connsiteY0" fmla="*/ 1724362 h 3448723"/>
                <a:gd name="connsiteX1" fmla="*/ 3123073 w 6246146"/>
                <a:gd name="connsiteY1" fmla="*/ 3448724 h 3448723"/>
                <a:gd name="connsiteX2" fmla="*/ 0 w 6246146"/>
                <a:gd name="connsiteY2" fmla="*/ 1724362 h 3448723"/>
                <a:gd name="connsiteX3" fmla="*/ 3123073 w 6246146"/>
                <a:gd name="connsiteY3" fmla="*/ 0 h 3448723"/>
                <a:gd name="connsiteX4" fmla="*/ 6246147 w 6246146"/>
                <a:gd name="connsiteY4" fmla="*/ 1724362 h 3448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46146" h="3448723">
                  <a:moveTo>
                    <a:pt x="6246147" y="1724362"/>
                  </a:moveTo>
                  <a:cubicBezTo>
                    <a:pt x="6246147" y="2676700"/>
                    <a:pt x="4847899" y="3448724"/>
                    <a:pt x="3123073" y="3448724"/>
                  </a:cubicBezTo>
                  <a:cubicBezTo>
                    <a:pt x="1398248" y="3448724"/>
                    <a:pt x="0" y="2676700"/>
                    <a:pt x="0" y="1724362"/>
                  </a:cubicBezTo>
                  <a:cubicBezTo>
                    <a:pt x="0" y="772023"/>
                    <a:pt x="1398248" y="0"/>
                    <a:pt x="3123073" y="0"/>
                  </a:cubicBezTo>
                  <a:cubicBezTo>
                    <a:pt x="4847900" y="0"/>
                    <a:pt x="6246147" y="772023"/>
                    <a:pt x="6246147" y="1724362"/>
                  </a:cubicBezTo>
                  <a:close/>
                </a:path>
              </a:pathLst>
            </a:custGeom>
            <a:solidFill>
              <a:srgbClr val="FFFFFF">
                <a:alpha val="70000"/>
              </a:srgbClr>
            </a:solidFill>
            <a:ln w="130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245" name="Рисунок 148">
            <a:extLst>
              <a:ext uri="{FF2B5EF4-FFF2-40B4-BE49-F238E27FC236}">
                <a16:creationId xmlns:a16="http://schemas.microsoft.com/office/drawing/2014/main" id="{F3059126-1004-8174-7214-3EA37B8797BB}"/>
              </a:ext>
            </a:extLst>
          </p:cNvPr>
          <p:cNvGrpSpPr/>
          <p:nvPr/>
        </p:nvGrpSpPr>
        <p:grpSpPr>
          <a:xfrm>
            <a:off x="11062568" y="3077545"/>
            <a:ext cx="2641836" cy="938876"/>
            <a:chOff x="11767495" y="3908231"/>
            <a:chExt cx="2295538" cy="815806"/>
          </a:xfrm>
          <a:solidFill>
            <a:srgbClr val="F5F5F5"/>
          </a:solidFill>
        </p:grpSpPr>
        <p:sp>
          <p:nvSpPr>
            <p:cNvPr id="246" name="Полилиния: фигура 245">
              <a:extLst>
                <a:ext uri="{FF2B5EF4-FFF2-40B4-BE49-F238E27FC236}">
                  <a16:creationId xmlns:a16="http://schemas.microsoft.com/office/drawing/2014/main" id="{A435B92E-717A-8698-5D62-4AE12A547F93}"/>
                </a:ext>
              </a:extLst>
            </p:cNvPr>
            <p:cNvSpPr/>
            <p:nvPr/>
          </p:nvSpPr>
          <p:spPr>
            <a:xfrm>
              <a:off x="13058967" y="3908231"/>
              <a:ext cx="1004066" cy="303326"/>
            </a:xfrm>
            <a:custGeom>
              <a:avLst/>
              <a:gdLst>
                <a:gd name="connsiteX0" fmla="*/ 649998 w 1004066"/>
                <a:gd name="connsiteY0" fmla="*/ 104093 h 303326"/>
                <a:gd name="connsiteX1" fmla="*/ 516962 w 1004066"/>
                <a:gd name="connsiteY1" fmla="*/ 1042 h 303326"/>
                <a:gd name="connsiteX2" fmla="*/ 372927 w 1004066"/>
                <a:gd name="connsiteY2" fmla="*/ 95843 h 303326"/>
                <a:gd name="connsiteX3" fmla="*/ 265425 w 1004066"/>
                <a:gd name="connsiteY3" fmla="*/ 148220 h 303326"/>
                <a:gd name="connsiteX4" fmla="*/ 179396 w 1004066"/>
                <a:gd name="connsiteY4" fmla="*/ 136959 h 303326"/>
                <a:gd name="connsiteX5" fmla="*/ 131996 w 1004066"/>
                <a:gd name="connsiteY5" fmla="*/ 177289 h 303326"/>
                <a:gd name="connsiteX6" fmla="*/ 127020 w 1004066"/>
                <a:gd name="connsiteY6" fmla="*/ 207929 h 303326"/>
                <a:gd name="connsiteX7" fmla="*/ 5114 w 1004066"/>
                <a:gd name="connsiteY7" fmla="*/ 221023 h 303326"/>
                <a:gd name="connsiteX8" fmla="*/ 127151 w 1004066"/>
                <a:gd name="connsiteY8" fmla="*/ 258734 h 303326"/>
                <a:gd name="connsiteX9" fmla="*/ 303921 w 1004066"/>
                <a:gd name="connsiteY9" fmla="*/ 268423 h 303326"/>
                <a:gd name="connsiteX10" fmla="*/ 407889 w 1004066"/>
                <a:gd name="connsiteY10" fmla="*/ 302861 h 303326"/>
                <a:gd name="connsiteX11" fmla="*/ 571172 w 1004066"/>
                <a:gd name="connsiteY11" fmla="*/ 256639 h 303326"/>
                <a:gd name="connsiteX12" fmla="*/ 780678 w 1004066"/>
                <a:gd name="connsiteY12" fmla="*/ 250485 h 303326"/>
                <a:gd name="connsiteX13" fmla="*/ 859242 w 1004066"/>
                <a:gd name="connsiteY13" fmla="*/ 259912 h 303326"/>
                <a:gd name="connsiteX14" fmla="*/ 882942 w 1004066"/>
                <a:gd name="connsiteY14" fmla="*/ 246818 h 303326"/>
                <a:gd name="connsiteX15" fmla="*/ 918427 w 1004066"/>
                <a:gd name="connsiteY15" fmla="*/ 257424 h 303326"/>
                <a:gd name="connsiteX16" fmla="*/ 996992 w 1004066"/>
                <a:gd name="connsiteY16" fmla="*/ 222856 h 303326"/>
                <a:gd name="connsiteX17" fmla="*/ 934533 w 1004066"/>
                <a:gd name="connsiteY17" fmla="*/ 207536 h 303326"/>
                <a:gd name="connsiteX18" fmla="*/ 813806 w 1004066"/>
                <a:gd name="connsiteY18" fmla="*/ 171789 h 303326"/>
                <a:gd name="connsiteX19" fmla="*/ 725813 w 1004066"/>
                <a:gd name="connsiteY19" fmla="*/ 93224 h 303326"/>
                <a:gd name="connsiteX20" fmla="*/ 649998 w 1004066"/>
                <a:gd name="connsiteY20" fmla="*/ 104093 h 303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004066" h="303326">
                  <a:moveTo>
                    <a:pt x="649998" y="104093"/>
                  </a:moveTo>
                  <a:cubicBezTo>
                    <a:pt x="649998" y="47264"/>
                    <a:pt x="587540" y="7720"/>
                    <a:pt x="516962" y="1042"/>
                  </a:cubicBezTo>
                  <a:cubicBezTo>
                    <a:pt x="433815" y="-6814"/>
                    <a:pt x="374760" y="30242"/>
                    <a:pt x="372927" y="95843"/>
                  </a:cubicBezTo>
                  <a:cubicBezTo>
                    <a:pt x="318456" y="73452"/>
                    <a:pt x="261104" y="87856"/>
                    <a:pt x="265425" y="148220"/>
                  </a:cubicBezTo>
                  <a:cubicBezTo>
                    <a:pt x="251283" y="131983"/>
                    <a:pt x="198383" y="132376"/>
                    <a:pt x="179396" y="136959"/>
                  </a:cubicBezTo>
                  <a:cubicBezTo>
                    <a:pt x="158472" y="142843"/>
                    <a:pt x="141162" y="157574"/>
                    <a:pt x="131996" y="177289"/>
                  </a:cubicBezTo>
                  <a:cubicBezTo>
                    <a:pt x="127465" y="186825"/>
                    <a:pt x="125750" y="197451"/>
                    <a:pt x="127020" y="207929"/>
                  </a:cubicBezTo>
                  <a:cubicBezTo>
                    <a:pt x="95332" y="197584"/>
                    <a:pt x="23184" y="191168"/>
                    <a:pt x="5114" y="221023"/>
                  </a:cubicBezTo>
                  <a:cubicBezTo>
                    <a:pt x="-26967" y="273399"/>
                    <a:pt x="101356" y="274316"/>
                    <a:pt x="127151" y="258734"/>
                  </a:cubicBezTo>
                  <a:cubicBezTo>
                    <a:pt x="132651" y="299064"/>
                    <a:pt x="270531" y="305611"/>
                    <a:pt x="303921" y="268423"/>
                  </a:cubicBezTo>
                  <a:cubicBezTo>
                    <a:pt x="330109" y="294612"/>
                    <a:pt x="367428" y="300504"/>
                    <a:pt x="407889" y="302861"/>
                  </a:cubicBezTo>
                  <a:cubicBezTo>
                    <a:pt x="476109" y="306920"/>
                    <a:pt x="517879" y="283874"/>
                    <a:pt x="571172" y="256639"/>
                  </a:cubicBezTo>
                  <a:cubicBezTo>
                    <a:pt x="628917" y="305742"/>
                    <a:pt x="729087" y="306658"/>
                    <a:pt x="780678" y="250485"/>
                  </a:cubicBezTo>
                  <a:cubicBezTo>
                    <a:pt x="793772" y="263579"/>
                    <a:pt x="830566" y="266983"/>
                    <a:pt x="859242" y="259912"/>
                  </a:cubicBezTo>
                  <a:cubicBezTo>
                    <a:pt x="878490" y="255329"/>
                    <a:pt x="882942" y="246818"/>
                    <a:pt x="882942" y="246818"/>
                  </a:cubicBezTo>
                  <a:cubicBezTo>
                    <a:pt x="894360" y="251588"/>
                    <a:pt x="906263" y="255143"/>
                    <a:pt x="918427" y="257424"/>
                  </a:cubicBezTo>
                  <a:cubicBezTo>
                    <a:pt x="956138" y="265281"/>
                    <a:pt x="1026585" y="257424"/>
                    <a:pt x="996992" y="222856"/>
                  </a:cubicBezTo>
                  <a:cubicBezTo>
                    <a:pt x="987040" y="211333"/>
                    <a:pt x="950115" y="204000"/>
                    <a:pt x="934533" y="207536"/>
                  </a:cubicBezTo>
                  <a:cubicBezTo>
                    <a:pt x="918034" y="175063"/>
                    <a:pt x="851909" y="144291"/>
                    <a:pt x="813806" y="171789"/>
                  </a:cubicBezTo>
                  <a:cubicBezTo>
                    <a:pt x="812365" y="132507"/>
                    <a:pt x="776487" y="101736"/>
                    <a:pt x="725813" y="93224"/>
                  </a:cubicBezTo>
                  <a:cubicBezTo>
                    <a:pt x="709969" y="90344"/>
                    <a:pt x="669247" y="87594"/>
                    <a:pt x="649998" y="104093"/>
                  </a:cubicBezTo>
                  <a:close/>
                </a:path>
              </a:pathLst>
            </a:custGeom>
            <a:solidFill>
              <a:srgbClr val="F5F5F5"/>
            </a:solidFill>
            <a:ln w="130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47" name="Полилиния: фигура 246">
              <a:extLst>
                <a:ext uri="{FF2B5EF4-FFF2-40B4-BE49-F238E27FC236}">
                  <a16:creationId xmlns:a16="http://schemas.microsoft.com/office/drawing/2014/main" id="{F7EA6A2F-57CC-AFF0-9F42-7907E4234819}"/>
                </a:ext>
              </a:extLst>
            </p:cNvPr>
            <p:cNvSpPr/>
            <p:nvPr/>
          </p:nvSpPr>
          <p:spPr>
            <a:xfrm>
              <a:off x="11767495" y="4355954"/>
              <a:ext cx="1222687" cy="368083"/>
            </a:xfrm>
            <a:custGeom>
              <a:avLst/>
              <a:gdLst>
                <a:gd name="connsiteX0" fmla="*/ 791023 w 1222687"/>
                <a:gd name="connsiteY0" fmla="*/ 126579 h 368083"/>
                <a:gd name="connsiteX1" fmla="*/ 629310 w 1222687"/>
                <a:gd name="connsiteY1" fmla="*/ 1269 h 368083"/>
                <a:gd name="connsiteX2" fmla="*/ 453849 w 1222687"/>
                <a:gd name="connsiteY2" fmla="*/ 116497 h 368083"/>
                <a:gd name="connsiteX3" fmla="*/ 322908 w 1222687"/>
                <a:gd name="connsiteY3" fmla="*/ 179479 h 368083"/>
                <a:gd name="connsiteX4" fmla="*/ 218156 w 1222687"/>
                <a:gd name="connsiteY4" fmla="*/ 166385 h 368083"/>
                <a:gd name="connsiteX5" fmla="*/ 160542 w 1222687"/>
                <a:gd name="connsiteY5" fmla="*/ 215619 h 368083"/>
                <a:gd name="connsiteX6" fmla="*/ 154518 w 1222687"/>
                <a:gd name="connsiteY6" fmla="*/ 252806 h 368083"/>
                <a:gd name="connsiteX7" fmla="*/ 6293 w 1222687"/>
                <a:gd name="connsiteY7" fmla="*/ 267865 h 368083"/>
                <a:gd name="connsiteX8" fmla="*/ 154649 w 1222687"/>
                <a:gd name="connsiteY8" fmla="*/ 313694 h 368083"/>
                <a:gd name="connsiteX9" fmla="*/ 369654 w 1222687"/>
                <a:gd name="connsiteY9" fmla="*/ 325610 h 368083"/>
                <a:gd name="connsiteX10" fmla="*/ 496143 w 1222687"/>
                <a:gd name="connsiteY10" fmla="*/ 367511 h 368083"/>
                <a:gd name="connsiteX11" fmla="*/ 694781 w 1222687"/>
                <a:gd name="connsiteY11" fmla="*/ 311337 h 368083"/>
                <a:gd name="connsiteX12" fmla="*/ 950247 w 1222687"/>
                <a:gd name="connsiteY12" fmla="*/ 303742 h 368083"/>
                <a:gd name="connsiteX13" fmla="*/ 1046750 w 1222687"/>
                <a:gd name="connsiteY13" fmla="*/ 315265 h 368083"/>
                <a:gd name="connsiteX14" fmla="*/ 1075557 w 1222687"/>
                <a:gd name="connsiteY14" fmla="*/ 299683 h 368083"/>
                <a:gd name="connsiteX15" fmla="*/ 1118637 w 1222687"/>
                <a:gd name="connsiteY15" fmla="*/ 312777 h 368083"/>
                <a:gd name="connsiteX16" fmla="*/ 1214355 w 1222687"/>
                <a:gd name="connsiteY16" fmla="*/ 270745 h 368083"/>
                <a:gd name="connsiteX17" fmla="*/ 1138278 w 1222687"/>
                <a:gd name="connsiteY17" fmla="*/ 252021 h 368083"/>
                <a:gd name="connsiteX18" fmla="*/ 991493 w 1222687"/>
                <a:gd name="connsiteY18" fmla="*/ 208548 h 368083"/>
                <a:gd name="connsiteX19" fmla="*/ 884383 w 1222687"/>
                <a:gd name="connsiteY19" fmla="*/ 113878 h 368083"/>
                <a:gd name="connsiteX20" fmla="*/ 791023 w 1222687"/>
                <a:gd name="connsiteY20" fmla="*/ 126579 h 368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222687" h="368083">
                  <a:moveTo>
                    <a:pt x="791023" y="126579"/>
                  </a:moveTo>
                  <a:cubicBezTo>
                    <a:pt x="791023" y="57442"/>
                    <a:pt x="715208" y="8732"/>
                    <a:pt x="629310" y="1269"/>
                  </a:cubicBezTo>
                  <a:cubicBezTo>
                    <a:pt x="528093" y="-8290"/>
                    <a:pt x="456337" y="36754"/>
                    <a:pt x="453849" y="116497"/>
                  </a:cubicBezTo>
                  <a:cubicBezTo>
                    <a:pt x="387724" y="89392"/>
                    <a:pt x="317933" y="106807"/>
                    <a:pt x="322908" y="179479"/>
                  </a:cubicBezTo>
                  <a:cubicBezTo>
                    <a:pt x="305624" y="159707"/>
                    <a:pt x="241332" y="160231"/>
                    <a:pt x="218156" y="166385"/>
                  </a:cubicBezTo>
                  <a:cubicBezTo>
                    <a:pt x="192661" y="173561"/>
                    <a:pt x="171606" y="191552"/>
                    <a:pt x="160542" y="215619"/>
                  </a:cubicBezTo>
                  <a:cubicBezTo>
                    <a:pt x="155029" y="227181"/>
                    <a:pt x="152934" y="240092"/>
                    <a:pt x="154518" y="252806"/>
                  </a:cubicBezTo>
                  <a:cubicBezTo>
                    <a:pt x="115236" y="239712"/>
                    <a:pt x="28160" y="232380"/>
                    <a:pt x="6293" y="267865"/>
                  </a:cubicBezTo>
                  <a:cubicBezTo>
                    <a:pt x="-32989" y="330847"/>
                    <a:pt x="123223" y="333335"/>
                    <a:pt x="154649" y="313694"/>
                  </a:cubicBezTo>
                  <a:cubicBezTo>
                    <a:pt x="161327" y="362797"/>
                    <a:pt x="329063" y="370784"/>
                    <a:pt x="369654" y="325610"/>
                  </a:cubicBezTo>
                  <a:cubicBezTo>
                    <a:pt x="401473" y="357559"/>
                    <a:pt x="446910" y="364892"/>
                    <a:pt x="496143" y="367511"/>
                  </a:cubicBezTo>
                  <a:cubicBezTo>
                    <a:pt x="579160" y="372486"/>
                    <a:pt x="629965" y="344334"/>
                    <a:pt x="694781" y="311337"/>
                  </a:cubicBezTo>
                  <a:cubicBezTo>
                    <a:pt x="765096" y="370915"/>
                    <a:pt x="886871" y="372094"/>
                    <a:pt x="950247" y="303742"/>
                  </a:cubicBezTo>
                  <a:cubicBezTo>
                    <a:pt x="966483" y="319063"/>
                    <a:pt x="1011003" y="323776"/>
                    <a:pt x="1046750" y="315265"/>
                  </a:cubicBezTo>
                  <a:cubicBezTo>
                    <a:pt x="1070189" y="309635"/>
                    <a:pt x="1075557" y="299683"/>
                    <a:pt x="1075557" y="299683"/>
                  </a:cubicBezTo>
                  <a:cubicBezTo>
                    <a:pt x="1089398" y="305589"/>
                    <a:pt x="1103841" y="309988"/>
                    <a:pt x="1118637" y="312777"/>
                  </a:cubicBezTo>
                  <a:cubicBezTo>
                    <a:pt x="1164597" y="322336"/>
                    <a:pt x="1249578" y="312777"/>
                    <a:pt x="1214355" y="270745"/>
                  </a:cubicBezTo>
                  <a:cubicBezTo>
                    <a:pt x="1202046" y="256604"/>
                    <a:pt x="1157264" y="247700"/>
                    <a:pt x="1138278" y="252021"/>
                  </a:cubicBezTo>
                  <a:cubicBezTo>
                    <a:pt x="1118244" y="212738"/>
                    <a:pt x="1037715" y="175158"/>
                    <a:pt x="991493" y="208548"/>
                  </a:cubicBezTo>
                  <a:cubicBezTo>
                    <a:pt x="989660" y="160755"/>
                    <a:pt x="945926" y="123306"/>
                    <a:pt x="884383" y="113878"/>
                  </a:cubicBezTo>
                  <a:cubicBezTo>
                    <a:pt x="864088" y="109950"/>
                    <a:pt x="814592" y="107069"/>
                    <a:pt x="791023" y="126579"/>
                  </a:cubicBezTo>
                  <a:close/>
                </a:path>
              </a:pathLst>
            </a:custGeom>
            <a:solidFill>
              <a:srgbClr val="F5F5F5"/>
            </a:solidFill>
            <a:ln w="130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248" name="Рисунок 148">
            <a:extLst>
              <a:ext uri="{FF2B5EF4-FFF2-40B4-BE49-F238E27FC236}">
                <a16:creationId xmlns:a16="http://schemas.microsoft.com/office/drawing/2014/main" id="{BCCF31F6-F098-901F-C15A-FFC08DE79A87}"/>
              </a:ext>
            </a:extLst>
          </p:cNvPr>
          <p:cNvGrpSpPr/>
          <p:nvPr/>
        </p:nvGrpSpPr>
        <p:grpSpPr>
          <a:xfrm>
            <a:off x="9491061" y="5865823"/>
            <a:ext cx="6053466" cy="3231866"/>
            <a:chOff x="10401985" y="6331016"/>
            <a:chExt cx="5259964" cy="2808226"/>
          </a:xfrm>
          <a:solidFill>
            <a:srgbClr val="407BFF">
              <a:alpha val="20000"/>
            </a:srgbClr>
          </a:solidFill>
        </p:grpSpPr>
        <p:sp>
          <p:nvSpPr>
            <p:cNvPr id="249" name="Полилиния: фигура 248">
              <a:extLst>
                <a:ext uri="{FF2B5EF4-FFF2-40B4-BE49-F238E27FC236}">
                  <a16:creationId xmlns:a16="http://schemas.microsoft.com/office/drawing/2014/main" id="{44A5ED93-BBF3-0814-B729-77B8B9D2AA2C}"/>
                </a:ext>
              </a:extLst>
            </p:cNvPr>
            <p:cNvSpPr/>
            <p:nvPr/>
          </p:nvSpPr>
          <p:spPr>
            <a:xfrm>
              <a:off x="14341279" y="6845101"/>
              <a:ext cx="1320670" cy="762600"/>
            </a:xfrm>
            <a:custGeom>
              <a:avLst/>
              <a:gdLst>
                <a:gd name="connsiteX0" fmla="*/ 1320671 w 1320670"/>
                <a:gd name="connsiteY0" fmla="*/ 381300 h 762600"/>
                <a:gd name="connsiteX1" fmla="*/ 660335 w 1320670"/>
                <a:gd name="connsiteY1" fmla="*/ 762600 h 762600"/>
                <a:gd name="connsiteX2" fmla="*/ 0 w 1320670"/>
                <a:gd name="connsiteY2" fmla="*/ 381300 h 762600"/>
                <a:gd name="connsiteX3" fmla="*/ 660335 w 1320670"/>
                <a:gd name="connsiteY3" fmla="*/ 0 h 762600"/>
                <a:gd name="connsiteX4" fmla="*/ 1320671 w 1320670"/>
                <a:gd name="connsiteY4" fmla="*/ 381300 h 762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20670" h="762600">
                  <a:moveTo>
                    <a:pt x="1320671" y="381300"/>
                  </a:moveTo>
                  <a:cubicBezTo>
                    <a:pt x="1320671" y="591886"/>
                    <a:pt x="1025029" y="762600"/>
                    <a:pt x="660335" y="762600"/>
                  </a:cubicBezTo>
                  <a:cubicBezTo>
                    <a:pt x="295642" y="762600"/>
                    <a:pt x="0" y="591886"/>
                    <a:pt x="0" y="381300"/>
                  </a:cubicBezTo>
                  <a:cubicBezTo>
                    <a:pt x="0" y="170714"/>
                    <a:pt x="295642" y="0"/>
                    <a:pt x="660335" y="0"/>
                  </a:cubicBezTo>
                  <a:cubicBezTo>
                    <a:pt x="1025029" y="0"/>
                    <a:pt x="1320671" y="170714"/>
                    <a:pt x="1320671" y="381300"/>
                  </a:cubicBezTo>
                  <a:close/>
                </a:path>
              </a:pathLst>
            </a:custGeom>
            <a:solidFill>
              <a:srgbClr val="407BFF">
                <a:alpha val="20000"/>
              </a:srgbClr>
            </a:solidFill>
            <a:ln w="130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51" name="Полилиния: фигура 250">
              <a:extLst>
                <a:ext uri="{FF2B5EF4-FFF2-40B4-BE49-F238E27FC236}">
                  <a16:creationId xmlns:a16="http://schemas.microsoft.com/office/drawing/2014/main" id="{FBE0F6A3-CBC4-9D23-31EF-99CB0FBDC5ED}"/>
                </a:ext>
              </a:extLst>
            </p:cNvPr>
            <p:cNvSpPr/>
            <p:nvPr/>
          </p:nvSpPr>
          <p:spPr>
            <a:xfrm>
              <a:off x="11075611" y="6846934"/>
              <a:ext cx="2905973" cy="1679187"/>
            </a:xfrm>
            <a:custGeom>
              <a:avLst/>
              <a:gdLst>
                <a:gd name="connsiteX0" fmla="*/ 0 w 2905973"/>
                <a:gd name="connsiteY0" fmla="*/ 79350 h 1679187"/>
                <a:gd name="connsiteX1" fmla="*/ 2771366 w 2905973"/>
                <a:gd name="connsiteY1" fmla="*/ 1679187 h 1679187"/>
                <a:gd name="connsiteX2" fmla="*/ 2905973 w 2905973"/>
                <a:gd name="connsiteY2" fmla="*/ 1599968 h 1679187"/>
                <a:gd name="connsiteX3" fmla="*/ 134738 w 2905973"/>
                <a:gd name="connsiteY3" fmla="*/ 0 h 1679187"/>
                <a:gd name="connsiteX4" fmla="*/ 0 w 2905973"/>
                <a:gd name="connsiteY4" fmla="*/ 79350 h 1679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05973" h="1679187">
                  <a:moveTo>
                    <a:pt x="0" y="79350"/>
                  </a:moveTo>
                  <a:lnTo>
                    <a:pt x="2771366" y="1679187"/>
                  </a:lnTo>
                  <a:lnTo>
                    <a:pt x="2905973" y="1599968"/>
                  </a:lnTo>
                  <a:lnTo>
                    <a:pt x="134738" y="0"/>
                  </a:lnTo>
                  <a:lnTo>
                    <a:pt x="0" y="79350"/>
                  </a:lnTo>
                  <a:close/>
                </a:path>
              </a:pathLst>
            </a:custGeom>
            <a:solidFill>
              <a:srgbClr val="407BFF">
                <a:alpha val="20000"/>
              </a:srgbClr>
            </a:solidFill>
            <a:ln w="130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52" name="Полилиния: фигура 251">
              <a:extLst>
                <a:ext uri="{FF2B5EF4-FFF2-40B4-BE49-F238E27FC236}">
                  <a16:creationId xmlns:a16="http://schemas.microsoft.com/office/drawing/2014/main" id="{8928C7DE-A4B5-24CA-039D-CB98E54DC318}"/>
                </a:ext>
              </a:extLst>
            </p:cNvPr>
            <p:cNvSpPr/>
            <p:nvPr/>
          </p:nvSpPr>
          <p:spPr>
            <a:xfrm>
              <a:off x="10401985" y="7317503"/>
              <a:ext cx="2763034" cy="1593911"/>
            </a:xfrm>
            <a:custGeom>
              <a:avLst/>
              <a:gdLst>
                <a:gd name="connsiteX0" fmla="*/ 211928 w 2763034"/>
                <a:gd name="connsiteY0" fmla="*/ 787512 h 1593911"/>
                <a:gd name="connsiteX1" fmla="*/ 1396682 w 2763034"/>
                <a:gd name="connsiteY1" fmla="*/ 1471548 h 1593911"/>
                <a:gd name="connsiteX2" fmla="*/ 2420117 w 2763034"/>
                <a:gd name="connsiteY2" fmla="*/ 1471548 h 1593911"/>
                <a:gd name="connsiteX3" fmla="*/ 2551058 w 2763034"/>
                <a:gd name="connsiteY3" fmla="*/ 1395864 h 1593911"/>
                <a:gd name="connsiteX4" fmla="*/ 2551058 w 2763034"/>
                <a:gd name="connsiteY4" fmla="*/ 805451 h 1593911"/>
                <a:gd name="connsiteX5" fmla="*/ 1364340 w 2763034"/>
                <a:gd name="connsiteY5" fmla="*/ 122070 h 1593911"/>
                <a:gd name="connsiteX6" fmla="*/ 340643 w 2763034"/>
                <a:gd name="connsiteY6" fmla="*/ 122070 h 1593911"/>
                <a:gd name="connsiteX7" fmla="*/ 211928 w 2763034"/>
                <a:gd name="connsiteY7" fmla="*/ 196314 h 1593911"/>
                <a:gd name="connsiteX8" fmla="*/ 211928 w 2763034"/>
                <a:gd name="connsiteY8" fmla="*/ 787512 h 1593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63034" h="1593911">
                  <a:moveTo>
                    <a:pt x="211928" y="787512"/>
                  </a:moveTo>
                  <a:lnTo>
                    <a:pt x="1396682" y="1471548"/>
                  </a:lnTo>
                  <a:cubicBezTo>
                    <a:pt x="1679253" y="1634700"/>
                    <a:pt x="2137546" y="1634700"/>
                    <a:pt x="2420117" y="1471548"/>
                  </a:cubicBezTo>
                  <a:lnTo>
                    <a:pt x="2551058" y="1395864"/>
                  </a:lnTo>
                  <a:cubicBezTo>
                    <a:pt x="2833759" y="1232711"/>
                    <a:pt x="2833628" y="968341"/>
                    <a:pt x="2551058" y="805451"/>
                  </a:cubicBezTo>
                  <a:lnTo>
                    <a:pt x="1364340" y="122070"/>
                  </a:lnTo>
                  <a:cubicBezTo>
                    <a:pt x="1081507" y="-40821"/>
                    <a:pt x="623214" y="-40559"/>
                    <a:pt x="340643" y="122070"/>
                  </a:cubicBezTo>
                  <a:lnTo>
                    <a:pt x="211928" y="196314"/>
                  </a:lnTo>
                  <a:cubicBezTo>
                    <a:pt x="-70643" y="359728"/>
                    <a:pt x="-70643" y="624359"/>
                    <a:pt x="211928" y="787512"/>
                  </a:cubicBezTo>
                  <a:close/>
                </a:path>
              </a:pathLst>
            </a:custGeom>
            <a:solidFill>
              <a:srgbClr val="407BFF">
                <a:alpha val="20000"/>
              </a:srgbClr>
            </a:solidFill>
            <a:ln w="130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54" name="Полилиния: фигура 253">
              <a:extLst>
                <a:ext uri="{FF2B5EF4-FFF2-40B4-BE49-F238E27FC236}">
                  <a16:creationId xmlns:a16="http://schemas.microsoft.com/office/drawing/2014/main" id="{494B4370-870A-422C-FA77-70977983D0C5}"/>
                </a:ext>
              </a:extLst>
            </p:cNvPr>
            <p:cNvSpPr/>
            <p:nvPr/>
          </p:nvSpPr>
          <p:spPr>
            <a:xfrm>
              <a:off x="11906579" y="6331016"/>
              <a:ext cx="1549179" cy="894196"/>
            </a:xfrm>
            <a:custGeom>
              <a:avLst/>
              <a:gdLst>
                <a:gd name="connsiteX0" fmla="*/ 118976 w 1549179"/>
                <a:gd name="connsiteY0" fmla="*/ 441926 h 894196"/>
                <a:gd name="connsiteX1" fmla="*/ 783109 w 1549179"/>
                <a:gd name="connsiteY1" fmla="*/ 825452 h 894196"/>
                <a:gd name="connsiteX2" fmla="*/ 1356892 w 1549179"/>
                <a:gd name="connsiteY2" fmla="*/ 825452 h 894196"/>
                <a:gd name="connsiteX3" fmla="*/ 1430350 w 1549179"/>
                <a:gd name="connsiteY3" fmla="*/ 783027 h 894196"/>
                <a:gd name="connsiteX4" fmla="*/ 1430350 w 1549179"/>
                <a:gd name="connsiteY4" fmla="*/ 452008 h 894196"/>
                <a:gd name="connsiteX5" fmla="*/ 764646 w 1549179"/>
                <a:gd name="connsiteY5" fmla="*/ 68744 h 894196"/>
                <a:gd name="connsiteX6" fmla="*/ 190732 w 1549179"/>
                <a:gd name="connsiteY6" fmla="*/ 68744 h 894196"/>
                <a:gd name="connsiteX7" fmla="*/ 118583 w 1549179"/>
                <a:gd name="connsiteY7" fmla="*/ 110383 h 894196"/>
                <a:gd name="connsiteX8" fmla="*/ 118976 w 1549179"/>
                <a:gd name="connsiteY8" fmla="*/ 441926 h 8941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49179" h="894196">
                  <a:moveTo>
                    <a:pt x="118976" y="441926"/>
                  </a:moveTo>
                  <a:lnTo>
                    <a:pt x="783109" y="825452"/>
                  </a:lnTo>
                  <a:cubicBezTo>
                    <a:pt x="941547" y="917111"/>
                    <a:pt x="1198454" y="917111"/>
                    <a:pt x="1356892" y="825452"/>
                  </a:cubicBezTo>
                  <a:lnTo>
                    <a:pt x="1430350" y="783027"/>
                  </a:lnTo>
                  <a:cubicBezTo>
                    <a:pt x="1588789" y="691368"/>
                    <a:pt x="1588789" y="543405"/>
                    <a:pt x="1430350" y="452008"/>
                  </a:cubicBezTo>
                  <a:lnTo>
                    <a:pt x="764646" y="68744"/>
                  </a:lnTo>
                  <a:cubicBezTo>
                    <a:pt x="606077" y="-22915"/>
                    <a:pt x="349171" y="-22915"/>
                    <a:pt x="190732" y="68744"/>
                  </a:cubicBezTo>
                  <a:lnTo>
                    <a:pt x="118583" y="110383"/>
                  </a:lnTo>
                  <a:cubicBezTo>
                    <a:pt x="-39593" y="202173"/>
                    <a:pt x="-39593" y="350529"/>
                    <a:pt x="118976" y="441926"/>
                  </a:cubicBezTo>
                  <a:close/>
                </a:path>
              </a:pathLst>
            </a:custGeom>
            <a:solidFill>
              <a:srgbClr val="407BFF">
                <a:alpha val="20000"/>
              </a:srgbClr>
            </a:solidFill>
            <a:ln w="130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55" name="Полилиния: фигура 254">
              <a:extLst>
                <a:ext uri="{FF2B5EF4-FFF2-40B4-BE49-F238E27FC236}">
                  <a16:creationId xmlns:a16="http://schemas.microsoft.com/office/drawing/2014/main" id="{0975C60A-EA66-4014-A09A-520CC696B536}"/>
                </a:ext>
              </a:extLst>
            </p:cNvPr>
            <p:cNvSpPr/>
            <p:nvPr/>
          </p:nvSpPr>
          <p:spPr>
            <a:xfrm>
              <a:off x="15095794" y="8741725"/>
              <a:ext cx="196837" cy="113679"/>
            </a:xfrm>
            <a:custGeom>
              <a:avLst/>
              <a:gdLst>
                <a:gd name="connsiteX0" fmla="*/ 167965 w 196837"/>
                <a:gd name="connsiteY0" fmla="*/ 16685 h 113679"/>
                <a:gd name="connsiteX1" fmla="*/ 167965 w 196837"/>
                <a:gd name="connsiteY1" fmla="*/ 97083 h 113679"/>
                <a:gd name="connsiteX2" fmla="*/ 28774 w 196837"/>
                <a:gd name="connsiteY2" fmla="*/ 97083 h 113679"/>
                <a:gd name="connsiteX3" fmla="*/ 28774 w 196837"/>
                <a:gd name="connsiteY3" fmla="*/ 16685 h 113679"/>
                <a:gd name="connsiteX4" fmla="*/ 167965 w 196837"/>
                <a:gd name="connsiteY4" fmla="*/ 16685 h 1136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6837" h="113679">
                  <a:moveTo>
                    <a:pt x="167965" y="16685"/>
                  </a:moveTo>
                  <a:cubicBezTo>
                    <a:pt x="206461" y="38814"/>
                    <a:pt x="206461" y="74823"/>
                    <a:pt x="167965" y="97083"/>
                  </a:cubicBezTo>
                  <a:cubicBezTo>
                    <a:pt x="124204" y="119212"/>
                    <a:pt x="72535" y="119212"/>
                    <a:pt x="28774" y="97083"/>
                  </a:cubicBezTo>
                  <a:cubicBezTo>
                    <a:pt x="-9591" y="74823"/>
                    <a:pt x="-9591" y="38814"/>
                    <a:pt x="28774" y="16685"/>
                  </a:cubicBezTo>
                  <a:cubicBezTo>
                    <a:pt x="72509" y="-5562"/>
                    <a:pt x="124230" y="-5562"/>
                    <a:pt x="167965" y="16685"/>
                  </a:cubicBezTo>
                  <a:close/>
                </a:path>
              </a:pathLst>
            </a:custGeom>
            <a:solidFill>
              <a:srgbClr val="407BFF">
                <a:alpha val="20000"/>
              </a:srgbClr>
            </a:solidFill>
            <a:ln w="130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56" name="Полилиния: фигура 255">
              <a:extLst>
                <a:ext uri="{FF2B5EF4-FFF2-40B4-BE49-F238E27FC236}">
                  <a16:creationId xmlns:a16="http://schemas.microsoft.com/office/drawing/2014/main" id="{37131482-F538-1A61-7FD7-4830E18E9DE6}"/>
                </a:ext>
              </a:extLst>
            </p:cNvPr>
            <p:cNvSpPr/>
            <p:nvPr/>
          </p:nvSpPr>
          <p:spPr>
            <a:xfrm>
              <a:off x="14706146" y="8528380"/>
              <a:ext cx="196935" cy="113679"/>
            </a:xfrm>
            <a:custGeom>
              <a:avLst/>
              <a:gdLst>
                <a:gd name="connsiteX0" fmla="*/ 168063 w 196935"/>
                <a:gd name="connsiteY0" fmla="*/ 16597 h 113679"/>
                <a:gd name="connsiteX1" fmla="*/ 168063 w 196935"/>
                <a:gd name="connsiteY1" fmla="*/ 96994 h 113679"/>
                <a:gd name="connsiteX2" fmla="*/ 28872 w 196935"/>
                <a:gd name="connsiteY2" fmla="*/ 96994 h 113679"/>
                <a:gd name="connsiteX3" fmla="*/ 28872 w 196935"/>
                <a:gd name="connsiteY3" fmla="*/ 16597 h 113679"/>
                <a:gd name="connsiteX4" fmla="*/ 168063 w 196935"/>
                <a:gd name="connsiteY4" fmla="*/ 16597 h 1136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6935" h="113679">
                  <a:moveTo>
                    <a:pt x="168063" y="16597"/>
                  </a:moveTo>
                  <a:cubicBezTo>
                    <a:pt x="206559" y="38857"/>
                    <a:pt x="206559" y="74865"/>
                    <a:pt x="168063" y="96994"/>
                  </a:cubicBezTo>
                  <a:cubicBezTo>
                    <a:pt x="124328" y="119241"/>
                    <a:pt x="72607" y="119241"/>
                    <a:pt x="28872" y="96994"/>
                  </a:cubicBezTo>
                  <a:cubicBezTo>
                    <a:pt x="-9624" y="74865"/>
                    <a:pt x="-9624" y="38857"/>
                    <a:pt x="28872" y="16597"/>
                  </a:cubicBezTo>
                  <a:cubicBezTo>
                    <a:pt x="72633" y="-5532"/>
                    <a:pt x="124302" y="-5532"/>
                    <a:pt x="168063" y="16597"/>
                  </a:cubicBezTo>
                  <a:close/>
                </a:path>
              </a:pathLst>
            </a:custGeom>
            <a:solidFill>
              <a:srgbClr val="407BFF">
                <a:alpha val="20000"/>
              </a:srgbClr>
            </a:solidFill>
            <a:ln w="130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57" name="Полилиния: фигура 256">
              <a:extLst>
                <a:ext uri="{FF2B5EF4-FFF2-40B4-BE49-F238E27FC236}">
                  <a16:creationId xmlns:a16="http://schemas.microsoft.com/office/drawing/2014/main" id="{613EEA29-7EC1-BBA8-F534-7BEB17DF1B39}"/>
                </a:ext>
              </a:extLst>
            </p:cNvPr>
            <p:cNvSpPr/>
            <p:nvPr/>
          </p:nvSpPr>
          <p:spPr>
            <a:xfrm>
              <a:off x="13150174" y="9025605"/>
              <a:ext cx="196837" cy="113637"/>
            </a:xfrm>
            <a:custGeom>
              <a:avLst/>
              <a:gdLst>
                <a:gd name="connsiteX0" fmla="*/ 28873 w 196837"/>
                <a:gd name="connsiteY0" fmla="*/ 16685 h 113637"/>
                <a:gd name="connsiteX1" fmla="*/ 28873 w 196837"/>
                <a:gd name="connsiteY1" fmla="*/ 96952 h 113637"/>
                <a:gd name="connsiteX2" fmla="*/ 168063 w 196837"/>
                <a:gd name="connsiteY2" fmla="*/ 96952 h 113637"/>
                <a:gd name="connsiteX3" fmla="*/ 168063 w 196837"/>
                <a:gd name="connsiteY3" fmla="*/ 16685 h 113637"/>
                <a:gd name="connsiteX4" fmla="*/ 28873 w 196837"/>
                <a:gd name="connsiteY4" fmla="*/ 16685 h 113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6837" h="113637">
                  <a:moveTo>
                    <a:pt x="28873" y="16685"/>
                  </a:moveTo>
                  <a:cubicBezTo>
                    <a:pt x="-9624" y="38814"/>
                    <a:pt x="-9624" y="74823"/>
                    <a:pt x="28873" y="96952"/>
                  </a:cubicBezTo>
                  <a:cubicBezTo>
                    <a:pt x="72607" y="119199"/>
                    <a:pt x="124328" y="119199"/>
                    <a:pt x="168063" y="96952"/>
                  </a:cubicBezTo>
                  <a:cubicBezTo>
                    <a:pt x="206428" y="74823"/>
                    <a:pt x="206428" y="38814"/>
                    <a:pt x="168063" y="16685"/>
                  </a:cubicBezTo>
                  <a:cubicBezTo>
                    <a:pt x="124328" y="-5562"/>
                    <a:pt x="72607" y="-5562"/>
                    <a:pt x="28873" y="16685"/>
                  </a:cubicBezTo>
                  <a:close/>
                </a:path>
              </a:pathLst>
            </a:custGeom>
            <a:solidFill>
              <a:srgbClr val="407BFF">
                <a:alpha val="20000"/>
              </a:srgbClr>
            </a:solidFill>
            <a:ln w="130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58" name="Полилиния: фигура 257">
              <a:extLst>
                <a:ext uri="{FF2B5EF4-FFF2-40B4-BE49-F238E27FC236}">
                  <a16:creationId xmlns:a16="http://schemas.microsoft.com/office/drawing/2014/main" id="{7604B3FC-2EEC-A143-0CEE-F1B4B2A3F7C2}"/>
                </a:ext>
              </a:extLst>
            </p:cNvPr>
            <p:cNvSpPr/>
            <p:nvPr/>
          </p:nvSpPr>
          <p:spPr>
            <a:xfrm>
              <a:off x="13750277" y="8839627"/>
              <a:ext cx="196837" cy="113679"/>
            </a:xfrm>
            <a:custGeom>
              <a:avLst/>
              <a:gdLst>
                <a:gd name="connsiteX0" fmla="*/ 28872 w 196837"/>
                <a:gd name="connsiteY0" fmla="*/ 16597 h 113679"/>
                <a:gd name="connsiteX1" fmla="*/ 28872 w 196837"/>
                <a:gd name="connsiteY1" fmla="*/ 96994 h 113679"/>
                <a:gd name="connsiteX2" fmla="*/ 168063 w 196837"/>
                <a:gd name="connsiteY2" fmla="*/ 96994 h 113679"/>
                <a:gd name="connsiteX3" fmla="*/ 168063 w 196837"/>
                <a:gd name="connsiteY3" fmla="*/ 16597 h 113679"/>
                <a:gd name="connsiteX4" fmla="*/ 28872 w 196837"/>
                <a:gd name="connsiteY4" fmla="*/ 16597 h 1136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6837" h="113679">
                  <a:moveTo>
                    <a:pt x="28872" y="16597"/>
                  </a:moveTo>
                  <a:cubicBezTo>
                    <a:pt x="-9624" y="38857"/>
                    <a:pt x="-9624" y="74866"/>
                    <a:pt x="28872" y="96994"/>
                  </a:cubicBezTo>
                  <a:cubicBezTo>
                    <a:pt x="72607" y="119241"/>
                    <a:pt x="124328" y="119241"/>
                    <a:pt x="168063" y="96994"/>
                  </a:cubicBezTo>
                  <a:cubicBezTo>
                    <a:pt x="206429" y="74866"/>
                    <a:pt x="206429" y="38857"/>
                    <a:pt x="168063" y="16597"/>
                  </a:cubicBezTo>
                  <a:cubicBezTo>
                    <a:pt x="124302" y="-5532"/>
                    <a:pt x="72633" y="-5532"/>
                    <a:pt x="28872" y="16597"/>
                  </a:cubicBezTo>
                  <a:close/>
                </a:path>
              </a:pathLst>
            </a:custGeom>
            <a:solidFill>
              <a:srgbClr val="407BFF">
                <a:alpha val="20000"/>
              </a:srgbClr>
            </a:solidFill>
            <a:ln w="130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259" name="Рисунок 148">
            <a:extLst>
              <a:ext uri="{FF2B5EF4-FFF2-40B4-BE49-F238E27FC236}">
                <a16:creationId xmlns:a16="http://schemas.microsoft.com/office/drawing/2014/main" id="{8B5F1231-CF5B-4CAA-EA86-1129BFE6BDA6}"/>
              </a:ext>
            </a:extLst>
          </p:cNvPr>
          <p:cNvGrpSpPr/>
          <p:nvPr/>
        </p:nvGrpSpPr>
        <p:grpSpPr>
          <a:xfrm>
            <a:off x="13457773" y="3134399"/>
            <a:ext cx="2702676" cy="4086719"/>
            <a:chOff x="13848731" y="3957633"/>
            <a:chExt cx="2348403" cy="3551023"/>
          </a:xfrm>
        </p:grpSpPr>
        <p:grpSp>
          <p:nvGrpSpPr>
            <p:cNvPr id="260" name="Рисунок 148">
              <a:extLst>
                <a:ext uri="{FF2B5EF4-FFF2-40B4-BE49-F238E27FC236}">
                  <a16:creationId xmlns:a16="http://schemas.microsoft.com/office/drawing/2014/main" id="{D6EF63DB-CDB4-E304-D3B0-12F953C0CB86}"/>
                </a:ext>
              </a:extLst>
            </p:cNvPr>
            <p:cNvGrpSpPr/>
            <p:nvPr/>
          </p:nvGrpSpPr>
          <p:grpSpPr>
            <a:xfrm>
              <a:off x="14476281" y="5276428"/>
              <a:ext cx="904818" cy="2232227"/>
              <a:chOff x="14476281" y="5276428"/>
              <a:chExt cx="904818" cy="2232227"/>
            </a:xfrm>
          </p:grpSpPr>
          <p:sp>
            <p:nvSpPr>
              <p:cNvPr id="261" name="Полилиния: фигура 260">
                <a:extLst>
                  <a:ext uri="{FF2B5EF4-FFF2-40B4-BE49-F238E27FC236}">
                    <a16:creationId xmlns:a16="http://schemas.microsoft.com/office/drawing/2014/main" id="{1138D72A-9BC4-20A9-0420-F640470E78C5}"/>
                  </a:ext>
                </a:extLst>
              </p:cNvPr>
              <p:cNvSpPr/>
              <p:nvPr/>
            </p:nvSpPr>
            <p:spPr>
              <a:xfrm>
                <a:off x="14491181" y="6649606"/>
                <a:ext cx="470889" cy="512509"/>
              </a:xfrm>
              <a:custGeom>
                <a:avLst/>
                <a:gdLst>
                  <a:gd name="connsiteX0" fmla="*/ 455569 w 470889"/>
                  <a:gd name="connsiteY0" fmla="*/ 192745 h 512509"/>
                  <a:gd name="connsiteX1" fmla="*/ 470890 w 470889"/>
                  <a:gd name="connsiteY1" fmla="*/ 28021 h 512509"/>
                  <a:gd name="connsiteX2" fmla="*/ 252349 w 470889"/>
                  <a:gd name="connsiteY2" fmla="*/ 0 h 512509"/>
                  <a:gd name="connsiteX3" fmla="*/ 265443 w 470889"/>
                  <a:gd name="connsiteY3" fmla="*/ 151368 h 512509"/>
                  <a:gd name="connsiteX4" fmla="*/ 237422 w 470889"/>
                  <a:gd name="connsiteY4" fmla="*/ 275369 h 512509"/>
                  <a:gd name="connsiteX5" fmla="*/ 102814 w 470889"/>
                  <a:gd name="connsiteY5" fmla="*/ 379336 h 512509"/>
                  <a:gd name="connsiteX6" fmla="*/ 2776 w 470889"/>
                  <a:gd name="connsiteY6" fmla="*/ 468769 h 512509"/>
                  <a:gd name="connsiteX7" fmla="*/ 146811 w 470889"/>
                  <a:gd name="connsiteY7" fmla="*/ 510408 h 512509"/>
                  <a:gd name="connsiteX8" fmla="*/ 315462 w 470889"/>
                  <a:gd name="connsiteY8" fmla="*/ 424379 h 512509"/>
                  <a:gd name="connsiteX9" fmla="*/ 448368 w 470889"/>
                  <a:gd name="connsiteY9" fmla="*/ 369646 h 512509"/>
                  <a:gd name="connsiteX10" fmla="*/ 468532 w 470889"/>
                  <a:gd name="connsiteY10" fmla="*/ 299593 h 512509"/>
                  <a:gd name="connsiteX11" fmla="*/ 455569 w 470889"/>
                  <a:gd name="connsiteY11" fmla="*/ 192745 h 5125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70889" h="512509">
                    <a:moveTo>
                      <a:pt x="455569" y="192745"/>
                    </a:moveTo>
                    <a:lnTo>
                      <a:pt x="470890" y="28021"/>
                    </a:lnTo>
                    <a:lnTo>
                      <a:pt x="252349" y="0"/>
                    </a:lnTo>
                    <a:cubicBezTo>
                      <a:pt x="252349" y="0"/>
                      <a:pt x="261384" y="84326"/>
                      <a:pt x="265443" y="151368"/>
                    </a:cubicBezTo>
                    <a:cubicBezTo>
                      <a:pt x="269502" y="213695"/>
                      <a:pt x="258765" y="240015"/>
                      <a:pt x="237422" y="275369"/>
                    </a:cubicBezTo>
                    <a:cubicBezTo>
                      <a:pt x="216078" y="310723"/>
                      <a:pt x="162262" y="355635"/>
                      <a:pt x="102814" y="379336"/>
                    </a:cubicBezTo>
                    <a:cubicBezTo>
                      <a:pt x="43367" y="403036"/>
                      <a:pt x="-13330" y="434724"/>
                      <a:pt x="2776" y="468769"/>
                    </a:cubicBezTo>
                    <a:cubicBezTo>
                      <a:pt x="18881" y="502813"/>
                      <a:pt x="107528" y="518526"/>
                      <a:pt x="146811" y="510408"/>
                    </a:cubicBezTo>
                    <a:cubicBezTo>
                      <a:pt x="186093" y="502289"/>
                      <a:pt x="271597" y="456722"/>
                      <a:pt x="315462" y="424379"/>
                    </a:cubicBezTo>
                    <a:cubicBezTo>
                      <a:pt x="359328" y="392037"/>
                      <a:pt x="431607" y="376717"/>
                      <a:pt x="448368" y="369646"/>
                    </a:cubicBezTo>
                    <a:cubicBezTo>
                      <a:pt x="465128" y="362575"/>
                      <a:pt x="469187" y="338875"/>
                      <a:pt x="468532" y="299593"/>
                    </a:cubicBezTo>
                    <a:cubicBezTo>
                      <a:pt x="466477" y="263741"/>
                      <a:pt x="462143" y="228047"/>
                      <a:pt x="455569" y="192745"/>
                    </a:cubicBezTo>
                    <a:close/>
                  </a:path>
                </a:pathLst>
              </a:custGeom>
              <a:solidFill>
                <a:srgbClr val="F28F8F"/>
              </a:solidFill>
              <a:ln w="1308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262" name="Полилиния: фигура 261">
                <a:extLst>
                  <a:ext uri="{FF2B5EF4-FFF2-40B4-BE49-F238E27FC236}">
                    <a16:creationId xmlns:a16="http://schemas.microsoft.com/office/drawing/2014/main" id="{C637F52A-1AAE-859B-19B2-4A839AB4D8AD}"/>
                  </a:ext>
                </a:extLst>
              </p:cNvPr>
              <p:cNvSpPr/>
              <p:nvPr/>
            </p:nvSpPr>
            <p:spPr>
              <a:xfrm>
                <a:off x="14661256" y="5276428"/>
                <a:ext cx="418792" cy="1457519"/>
              </a:xfrm>
              <a:custGeom>
                <a:avLst/>
                <a:gdLst>
                  <a:gd name="connsiteX0" fmla="*/ 3578 w 418792"/>
                  <a:gd name="connsiteY0" fmla="*/ 0 h 1457519"/>
                  <a:gd name="connsiteX1" fmla="*/ 9994 w 418792"/>
                  <a:gd name="connsiteY1" fmla="*/ 663347 h 1457519"/>
                  <a:gd name="connsiteX2" fmla="*/ 37623 w 418792"/>
                  <a:gd name="connsiteY2" fmla="*/ 979831 h 1457519"/>
                  <a:gd name="connsiteX3" fmla="*/ 79655 w 418792"/>
                  <a:gd name="connsiteY3" fmla="*/ 1435375 h 1457519"/>
                  <a:gd name="connsiteX4" fmla="*/ 300160 w 418792"/>
                  <a:gd name="connsiteY4" fmla="*/ 1440482 h 1457519"/>
                  <a:gd name="connsiteX5" fmla="*/ 332895 w 418792"/>
                  <a:gd name="connsiteY5" fmla="*/ 871805 h 1457519"/>
                  <a:gd name="connsiteX6" fmla="*/ 418792 w 418792"/>
                  <a:gd name="connsiteY6" fmla="*/ 0 h 14575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18792" h="1457519">
                    <a:moveTo>
                      <a:pt x="3578" y="0"/>
                    </a:moveTo>
                    <a:cubicBezTo>
                      <a:pt x="-4278" y="111693"/>
                      <a:pt x="2138" y="429094"/>
                      <a:pt x="9994" y="663347"/>
                    </a:cubicBezTo>
                    <a:cubicBezTo>
                      <a:pt x="13792" y="773730"/>
                      <a:pt x="33695" y="930597"/>
                      <a:pt x="37623" y="979831"/>
                    </a:cubicBezTo>
                    <a:cubicBezTo>
                      <a:pt x="48884" y="1118236"/>
                      <a:pt x="79655" y="1435375"/>
                      <a:pt x="79655" y="1435375"/>
                    </a:cubicBezTo>
                    <a:cubicBezTo>
                      <a:pt x="79655" y="1435375"/>
                      <a:pt x="195931" y="1481597"/>
                      <a:pt x="300160" y="1440482"/>
                    </a:cubicBezTo>
                    <a:cubicBezTo>
                      <a:pt x="317706" y="1266592"/>
                      <a:pt x="378724" y="1019637"/>
                      <a:pt x="332895" y="871805"/>
                    </a:cubicBezTo>
                    <a:lnTo>
                      <a:pt x="418792" y="0"/>
                    </a:lnTo>
                    <a:close/>
                  </a:path>
                </a:pathLst>
              </a:custGeom>
              <a:solidFill>
                <a:srgbClr val="455A64"/>
              </a:solidFill>
              <a:ln w="1308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263" name="Полилиния: фигура 262">
                <a:extLst>
                  <a:ext uri="{FF2B5EF4-FFF2-40B4-BE49-F238E27FC236}">
                    <a16:creationId xmlns:a16="http://schemas.microsoft.com/office/drawing/2014/main" id="{9F2E0A70-C2DA-1CFB-8915-5BDB46B338E4}"/>
                  </a:ext>
                </a:extLst>
              </p:cNvPr>
              <p:cNvSpPr/>
              <p:nvPr/>
            </p:nvSpPr>
            <p:spPr>
              <a:xfrm>
                <a:off x="14899383" y="5681821"/>
                <a:ext cx="39994" cy="1048182"/>
              </a:xfrm>
              <a:custGeom>
                <a:avLst/>
                <a:gdLst>
                  <a:gd name="connsiteX0" fmla="*/ 10704 w 39994"/>
                  <a:gd name="connsiteY0" fmla="*/ 461436 h 1048182"/>
                  <a:gd name="connsiteX1" fmla="*/ 15680 w 39994"/>
                  <a:gd name="connsiteY1" fmla="*/ 0 h 1048182"/>
                  <a:gd name="connsiteX2" fmla="*/ 6252 w 39994"/>
                  <a:gd name="connsiteY2" fmla="*/ 0 h 1048182"/>
                  <a:gd name="connsiteX3" fmla="*/ 1407 w 39994"/>
                  <a:gd name="connsiteY3" fmla="*/ 462746 h 1048182"/>
                  <a:gd name="connsiteX4" fmla="*/ 9264 w 39994"/>
                  <a:gd name="connsiteY4" fmla="*/ 504516 h 1048182"/>
                  <a:gd name="connsiteX5" fmla="*/ 29560 w 39994"/>
                  <a:gd name="connsiteY5" fmla="*/ 720830 h 1048182"/>
                  <a:gd name="connsiteX6" fmla="*/ 16466 w 39994"/>
                  <a:gd name="connsiteY6" fmla="*/ 1048183 h 1048182"/>
                  <a:gd name="connsiteX7" fmla="*/ 26024 w 39994"/>
                  <a:gd name="connsiteY7" fmla="*/ 1046219 h 1048182"/>
                  <a:gd name="connsiteX8" fmla="*/ 39118 w 39994"/>
                  <a:gd name="connsiteY8" fmla="*/ 720568 h 1048182"/>
                  <a:gd name="connsiteX9" fmla="*/ 18560 w 39994"/>
                  <a:gd name="connsiteY9" fmla="*/ 501897 h 1048182"/>
                  <a:gd name="connsiteX10" fmla="*/ 10704 w 39994"/>
                  <a:gd name="connsiteY10" fmla="*/ 461436 h 10481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9994" h="1048182">
                    <a:moveTo>
                      <a:pt x="10704" y="461436"/>
                    </a:moveTo>
                    <a:cubicBezTo>
                      <a:pt x="5728" y="417309"/>
                      <a:pt x="15549" y="4190"/>
                      <a:pt x="15680" y="0"/>
                    </a:cubicBezTo>
                    <a:lnTo>
                      <a:pt x="6252" y="0"/>
                    </a:lnTo>
                    <a:cubicBezTo>
                      <a:pt x="6252" y="17022"/>
                      <a:pt x="-3569" y="417964"/>
                      <a:pt x="1407" y="462746"/>
                    </a:cubicBezTo>
                    <a:cubicBezTo>
                      <a:pt x="3266" y="476796"/>
                      <a:pt x="5885" y="490741"/>
                      <a:pt x="9264" y="504516"/>
                    </a:cubicBezTo>
                    <a:cubicBezTo>
                      <a:pt x="26194" y="575302"/>
                      <a:pt x="33029" y="648132"/>
                      <a:pt x="29560" y="720830"/>
                    </a:cubicBezTo>
                    <a:cubicBezTo>
                      <a:pt x="26548" y="813537"/>
                      <a:pt x="20655" y="954953"/>
                      <a:pt x="16466" y="1048183"/>
                    </a:cubicBezTo>
                    <a:cubicBezTo>
                      <a:pt x="19608" y="1048183"/>
                      <a:pt x="22882" y="1047004"/>
                      <a:pt x="26024" y="1046219"/>
                    </a:cubicBezTo>
                    <a:cubicBezTo>
                      <a:pt x="29952" y="952465"/>
                      <a:pt x="35713" y="812620"/>
                      <a:pt x="39118" y="720568"/>
                    </a:cubicBezTo>
                    <a:cubicBezTo>
                      <a:pt x="42601" y="647071"/>
                      <a:pt x="35687" y="573456"/>
                      <a:pt x="18560" y="501897"/>
                    </a:cubicBezTo>
                    <a:cubicBezTo>
                      <a:pt x="15025" y="486053"/>
                      <a:pt x="12013" y="472566"/>
                      <a:pt x="10704" y="461436"/>
                    </a:cubicBezTo>
                    <a:close/>
                  </a:path>
                </a:pathLst>
              </a:custGeom>
              <a:solidFill>
                <a:srgbClr val="37474F"/>
              </a:solidFill>
              <a:ln w="1308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264" name="Полилиния: фигура 263">
                <a:extLst>
                  <a:ext uri="{FF2B5EF4-FFF2-40B4-BE49-F238E27FC236}">
                    <a16:creationId xmlns:a16="http://schemas.microsoft.com/office/drawing/2014/main" id="{54D6E917-37A8-8E02-CAF4-68B3EF81065A}"/>
                  </a:ext>
                </a:extLst>
              </p:cNvPr>
              <p:cNvSpPr/>
              <p:nvPr/>
            </p:nvSpPr>
            <p:spPr>
              <a:xfrm>
                <a:off x="14752696" y="5522073"/>
                <a:ext cx="284011" cy="868924"/>
              </a:xfrm>
              <a:custGeom>
                <a:avLst/>
                <a:gdLst>
                  <a:gd name="connsiteX0" fmla="*/ 241455 w 284011"/>
                  <a:gd name="connsiteY0" fmla="*/ 626160 h 868924"/>
                  <a:gd name="connsiteX1" fmla="*/ 284011 w 284011"/>
                  <a:gd name="connsiteY1" fmla="*/ 158439 h 868924"/>
                  <a:gd name="connsiteX2" fmla="*/ 0 w 284011"/>
                  <a:gd name="connsiteY2" fmla="*/ 0 h 868924"/>
                  <a:gd name="connsiteX3" fmla="*/ 133429 w 284011"/>
                  <a:gd name="connsiteY3" fmla="*/ 165509 h 868924"/>
                  <a:gd name="connsiteX4" fmla="*/ 185151 w 284011"/>
                  <a:gd name="connsiteY4" fmla="*/ 553750 h 868924"/>
                  <a:gd name="connsiteX5" fmla="*/ 252454 w 284011"/>
                  <a:gd name="connsiteY5" fmla="*/ 868924 h 868924"/>
                  <a:gd name="connsiteX6" fmla="*/ 241455 w 284011"/>
                  <a:gd name="connsiteY6" fmla="*/ 626160 h 8689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84011" h="868924">
                    <a:moveTo>
                      <a:pt x="241455" y="626160"/>
                    </a:moveTo>
                    <a:lnTo>
                      <a:pt x="284011" y="158439"/>
                    </a:lnTo>
                    <a:cubicBezTo>
                      <a:pt x="133036" y="137750"/>
                      <a:pt x="27629" y="62328"/>
                      <a:pt x="0" y="0"/>
                    </a:cubicBezTo>
                    <a:cubicBezTo>
                      <a:pt x="13304" y="74335"/>
                      <a:pt x="63611" y="136742"/>
                      <a:pt x="133429" y="165509"/>
                    </a:cubicBezTo>
                    <a:cubicBezTo>
                      <a:pt x="133429" y="165509"/>
                      <a:pt x="168390" y="453580"/>
                      <a:pt x="185151" y="553750"/>
                    </a:cubicBezTo>
                    <a:cubicBezTo>
                      <a:pt x="201911" y="653919"/>
                      <a:pt x="224433" y="704855"/>
                      <a:pt x="252454" y="868924"/>
                    </a:cubicBezTo>
                    <a:cubicBezTo>
                      <a:pt x="261227" y="778313"/>
                      <a:pt x="262144" y="692285"/>
                      <a:pt x="241455" y="626160"/>
                    </a:cubicBezTo>
                    <a:close/>
                  </a:path>
                </a:pathLst>
              </a:custGeom>
              <a:solidFill>
                <a:srgbClr val="37474F"/>
              </a:solidFill>
              <a:ln w="1308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265" name="Полилиния: фигура 264">
                <a:extLst>
                  <a:ext uri="{FF2B5EF4-FFF2-40B4-BE49-F238E27FC236}">
                    <a16:creationId xmlns:a16="http://schemas.microsoft.com/office/drawing/2014/main" id="{384D048C-D3F0-297A-46B9-AA611D5A847A}"/>
                  </a:ext>
                </a:extLst>
              </p:cNvPr>
              <p:cNvSpPr/>
              <p:nvPr/>
            </p:nvSpPr>
            <p:spPr>
              <a:xfrm>
                <a:off x="14479134" y="6987958"/>
                <a:ext cx="496720" cy="213003"/>
              </a:xfrm>
              <a:custGeom>
                <a:avLst/>
                <a:gdLst>
                  <a:gd name="connsiteX0" fmla="*/ 2644 w 496720"/>
                  <a:gd name="connsiteY0" fmla="*/ 133298 h 213003"/>
                  <a:gd name="connsiteX1" fmla="*/ 12072 w 496720"/>
                  <a:gd name="connsiteY1" fmla="*/ 179782 h 213003"/>
                  <a:gd name="connsiteX2" fmla="*/ 158595 w 496720"/>
                  <a:gd name="connsiteY2" fmla="*/ 210553 h 213003"/>
                  <a:gd name="connsiteX3" fmla="*/ 298309 w 496720"/>
                  <a:gd name="connsiteY3" fmla="*/ 152677 h 213003"/>
                  <a:gd name="connsiteX4" fmla="*/ 399789 w 496720"/>
                  <a:gd name="connsiteY4" fmla="*/ 85635 h 213003"/>
                  <a:gd name="connsiteX5" fmla="*/ 488959 w 496720"/>
                  <a:gd name="connsiteY5" fmla="*/ 51067 h 213003"/>
                  <a:gd name="connsiteX6" fmla="*/ 496554 w 496720"/>
                  <a:gd name="connsiteY6" fmla="*/ 0 h 2130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96720" h="213003">
                    <a:moveTo>
                      <a:pt x="2644" y="133298"/>
                    </a:moveTo>
                    <a:cubicBezTo>
                      <a:pt x="-3038" y="149338"/>
                      <a:pt x="589" y="167211"/>
                      <a:pt x="12072" y="179782"/>
                    </a:cubicBezTo>
                    <a:cubicBezTo>
                      <a:pt x="31059" y="195495"/>
                      <a:pt x="86316" y="221028"/>
                      <a:pt x="158595" y="210553"/>
                    </a:cubicBezTo>
                    <a:cubicBezTo>
                      <a:pt x="230875" y="200078"/>
                      <a:pt x="269764" y="177163"/>
                      <a:pt x="298309" y="152677"/>
                    </a:cubicBezTo>
                    <a:cubicBezTo>
                      <a:pt x="326854" y="128191"/>
                      <a:pt x="367053" y="93361"/>
                      <a:pt x="399789" y="85635"/>
                    </a:cubicBezTo>
                    <a:cubicBezTo>
                      <a:pt x="430036" y="78434"/>
                      <a:pt x="479401" y="60626"/>
                      <a:pt x="488959" y="51067"/>
                    </a:cubicBezTo>
                    <a:cubicBezTo>
                      <a:pt x="498518" y="41508"/>
                      <a:pt x="496554" y="0"/>
                      <a:pt x="496554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 w="1308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266" name="Полилиния: фигура 265">
                <a:extLst>
                  <a:ext uri="{FF2B5EF4-FFF2-40B4-BE49-F238E27FC236}">
                    <a16:creationId xmlns:a16="http://schemas.microsoft.com/office/drawing/2014/main" id="{DACB733A-E66B-0E6F-F031-125DDFC8C713}"/>
                  </a:ext>
                </a:extLst>
              </p:cNvPr>
              <p:cNvSpPr/>
              <p:nvPr/>
            </p:nvSpPr>
            <p:spPr>
              <a:xfrm>
                <a:off x="14479766" y="6831271"/>
                <a:ext cx="496116" cy="349479"/>
              </a:xfrm>
              <a:custGeom>
                <a:avLst/>
                <a:gdLst>
                  <a:gd name="connsiteX0" fmla="*/ 466984 w 496116"/>
                  <a:gd name="connsiteY0" fmla="*/ 11080 h 349479"/>
                  <a:gd name="connsiteX1" fmla="*/ 478900 w 496116"/>
                  <a:gd name="connsiteY1" fmla="*/ 24960 h 349479"/>
                  <a:gd name="connsiteX2" fmla="*/ 486625 w 496116"/>
                  <a:gd name="connsiteY2" fmla="*/ 69873 h 349479"/>
                  <a:gd name="connsiteX3" fmla="*/ 495399 w 496116"/>
                  <a:gd name="connsiteY3" fmla="*/ 170959 h 349479"/>
                  <a:gd name="connsiteX4" fmla="*/ 394443 w 496116"/>
                  <a:gd name="connsiteY4" fmla="*/ 224121 h 349479"/>
                  <a:gd name="connsiteX5" fmla="*/ 292702 w 496116"/>
                  <a:gd name="connsiteY5" fmla="*/ 289592 h 349479"/>
                  <a:gd name="connsiteX6" fmla="*/ 139632 w 496116"/>
                  <a:gd name="connsiteY6" fmla="*/ 349301 h 349479"/>
                  <a:gd name="connsiteX7" fmla="*/ 5679 w 496116"/>
                  <a:gd name="connsiteY7" fmla="*/ 307138 h 349479"/>
                  <a:gd name="connsiteX8" fmla="*/ 22047 w 496116"/>
                  <a:gd name="connsiteY8" fmla="*/ 236299 h 349479"/>
                  <a:gd name="connsiteX9" fmla="*/ 108992 w 496116"/>
                  <a:gd name="connsiteY9" fmla="*/ 183922 h 349479"/>
                  <a:gd name="connsiteX10" fmla="*/ 237576 w 496116"/>
                  <a:gd name="connsiteY10" fmla="*/ 85455 h 349479"/>
                  <a:gd name="connsiteX11" fmla="*/ 256300 w 496116"/>
                  <a:gd name="connsiteY11" fmla="*/ 20901 h 349479"/>
                  <a:gd name="connsiteX12" fmla="*/ 257610 w 496116"/>
                  <a:gd name="connsiteY12" fmla="*/ 10294 h 349479"/>
                  <a:gd name="connsiteX13" fmla="*/ 273977 w 496116"/>
                  <a:gd name="connsiteY13" fmla="*/ 1260 h 349479"/>
                  <a:gd name="connsiteX14" fmla="*/ 373623 w 496116"/>
                  <a:gd name="connsiteY14" fmla="*/ 22734 h 349479"/>
                  <a:gd name="connsiteX15" fmla="*/ 393919 w 496116"/>
                  <a:gd name="connsiteY15" fmla="*/ 35828 h 349479"/>
                  <a:gd name="connsiteX16" fmla="*/ 394967 w 496116"/>
                  <a:gd name="connsiteY16" fmla="*/ 84931 h 349479"/>
                  <a:gd name="connsiteX17" fmla="*/ 396014 w 496116"/>
                  <a:gd name="connsiteY17" fmla="*/ 88073 h 349479"/>
                  <a:gd name="connsiteX18" fmla="*/ 407144 w 496116"/>
                  <a:gd name="connsiteY18" fmla="*/ 88073 h 349479"/>
                  <a:gd name="connsiteX19" fmla="*/ 430714 w 496116"/>
                  <a:gd name="connsiteY19" fmla="*/ 51541 h 349479"/>
                  <a:gd name="connsiteX20" fmla="*/ 455461 w 496116"/>
                  <a:gd name="connsiteY20" fmla="*/ 27710 h 349479"/>
                  <a:gd name="connsiteX21" fmla="*/ 465413 w 496116"/>
                  <a:gd name="connsiteY21" fmla="*/ 23651 h 349479"/>
                  <a:gd name="connsiteX22" fmla="*/ 466984 w 496116"/>
                  <a:gd name="connsiteY22" fmla="*/ 11080 h 3494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496116" h="349479">
                    <a:moveTo>
                      <a:pt x="466984" y="11080"/>
                    </a:moveTo>
                    <a:cubicBezTo>
                      <a:pt x="472772" y="13778"/>
                      <a:pt x="477119" y="18832"/>
                      <a:pt x="478900" y="24960"/>
                    </a:cubicBezTo>
                    <a:cubicBezTo>
                      <a:pt x="481257" y="36483"/>
                      <a:pt x="481650" y="51148"/>
                      <a:pt x="486625" y="69873"/>
                    </a:cubicBezTo>
                    <a:cubicBezTo>
                      <a:pt x="494665" y="102922"/>
                      <a:pt x="497624" y="137019"/>
                      <a:pt x="495399" y="170959"/>
                    </a:cubicBezTo>
                    <a:cubicBezTo>
                      <a:pt x="491732" y="192433"/>
                      <a:pt x="425869" y="211551"/>
                      <a:pt x="394443" y="224121"/>
                    </a:cubicBezTo>
                    <a:cubicBezTo>
                      <a:pt x="357439" y="240725"/>
                      <a:pt x="323146" y="262801"/>
                      <a:pt x="292702" y="289592"/>
                    </a:cubicBezTo>
                    <a:cubicBezTo>
                      <a:pt x="248248" y="323388"/>
                      <a:pt x="195229" y="344076"/>
                      <a:pt x="139632" y="349301"/>
                    </a:cubicBezTo>
                    <a:cubicBezTo>
                      <a:pt x="67614" y="351527"/>
                      <a:pt x="20607" y="332671"/>
                      <a:pt x="5679" y="307138"/>
                    </a:cubicBezTo>
                    <a:cubicBezTo>
                      <a:pt x="-7415" y="285009"/>
                      <a:pt x="3846" y="252405"/>
                      <a:pt x="22047" y="236299"/>
                    </a:cubicBezTo>
                    <a:cubicBezTo>
                      <a:pt x="48693" y="215230"/>
                      <a:pt x="77906" y="197632"/>
                      <a:pt x="108992" y="183922"/>
                    </a:cubicBezTo>
                    <a:cubicBezTo>
                      <a:pt x="155868" y="159960"/>
                      <a:pt x="208245" y="130499"/>
                      <a:pt x="237576" y="85455"/>
                    </a:cubicBezTo>
                    <a:cubicBezTo>
                      <a:pt x="250159" y="66311"/>
                      <a:pt x="256680" y="43816"/>
                      <a:pt x="256300" y="20901"/>
                    </a:cubicBezTo>
                    <a:cubicBezTo>
                      <a:pt x="255947" y="17313"/>
                      <a:pt x="256392" y="13686"/>
                      <a:pt x="257610" y="10294"/>
                    </a:cubicBezTo>
                    <a:cubicBezTo>
                      <a:pt x="261289" y="4821"/>
                      <a:pt x="267378" y="1456"/>
                      <a:pt x="273977" y="1260"/>
                    </a:cubicBezTo>
                    <a:cubicBezTo>
                      <a:pt x="309331" y="-4502"/>
                      <a:pt x="340495" y="10687"/>
                      <a:pt x="373623" y="22734"/>
                    </a:cubicBezTo>
                    <a:cubicBezTo>
                      <a:pt x="381637" y="24777"/>
                      <a:pt x="388760" y="29373"/>
                      <a:pt x="393919" y="35828"/>
                    </a:cubicBezTo>
                    <a:cubicBezTo>
                      <a:pt x="402954" y="49839"/>
                      <a:pt x="391824" y="68563"/>
                      <a:pt x="394967" y="84931"/>
                    </a:cubicBezTo>
                    <a:cubicBezTo>
                      <a:pt x="395163" y="86031"/>
                      <a:pt x="395517" y="87078"/>
                      <a:pt x="396014" y="88073"/>
                    </a:cubicBezTo>
                    <a:cubicBezTo>
                      <a:pt x="398371" y="91478"/>
                      <a:pt x="403609" y="90561"/>
                      <a:pt x="407144" y="88073"/>
                    </a:cubicBezTo>
                    <a:cubicBezTo>
                      <a:pt x="420238" y="80479"/>
                      <a:pt x="423381" y="64242"/>
                      <a:pt x="430714" y="51541"/>
                    </a:cubicBezTo>
                    <a:cubicBezTo>
                      <a:pt x="436554" y="41419"/>
                      <a:pt x="445130" y="33157"/>
                      <a:pt x="455461" y="27710"/>
                    </a:cubicBezTo>
                    <a:cubicBezTo>
                      <a:pt x="458683" y="26125"/>
                      <a:pt x="462009" y="24764"/>
                      <a:pt x="465413" y="23651"/>
                    </a:cubicBezTo>
                    <a:cubicBezTo>
                      <a:pt x="465413" y="23651"/>
                      <a:pt x="466984" y="11211"/>
                      <a:pt x="466984" y="11080"/>
                    </a:cubicBezTo>
                    <a:close/>
                  </a:path>
                </a:pathLst>
              </a:custGeom>
              <a:solidFill>
                <a:srgbClr val="37474F"/>
              </a:solidFill>
              <a:ln w="1308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267" name="Полилиния: фигура 266">
                <a:extLst>
                  <a:ext uri="{FF2B5EF4-FFF2-40B4-BE49-F238E27FC236}">
                    <a16:creationId xmlns:a16="http://schemas.microsoft.com/office/drawing/2014/main" id="{8B31E394-E2F6-FC54-581D-BC597896CEB9}"/>
                  </a:ext>
                </a:extLst>
              </p:cNvPr>
              <p:cNvSpPr/>
              <p:nvPr/>
            </p:nvSpPr>
            <p:spPr>
              <a:xfrm>
                <a:off x="14476281" y="7033656"/>
                <a:ext cx="217360" cy="146702"/>
              </a:xfrm>
              <a:custGeom>
                <a:avLst/>
                <a:gdLst>
                  <a:gd name="connsiteX0" fmla="*/ 76729 w 217360"/>
                  <a:gd name="connsiteY0" fmla="*/ 0 h 146702"/>
                  <a:gd name="connsiteX1" fmla="*/ 217360 w 217360"/>
                  <a:gd name="connsiteY1" fmla="*/ 129894 h 146702"/>
                  <a:gd name="connsiteX2" fmla="*/ 143509 w 217360"/>
                  <a:gd name="connsiteY2" fmla="*/ 146523 h 146702"/>
                  <a:gd name="connsiteX3" fmla="*/ 6676 w 217360"/>
                  <a:gd name="connsiteY3" fmla="*/ 104491 h 146702"/>
                  <a:gd name="connsiteX4" fmla="*/ 76729 w 217360"/>
                  <a:gd name="connsiteY4" fmla="*/ 0 h 1467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7360" h="146702">
                    <a:moveTo>
                      <a:pt x="76729" y="0"/>
                    </a:moveTo>
                    <a:cubicBezTo>
                      <a:pt x="181482" y="5500"/>
                      <a:pt x="212253" y="90219"/>
                      <a:pt x="217360" y="129894"/>
                    </a:cubicBezTo>
                    <a:cubicBezTo>
                      <a:pt x="193752" y="139216"/>
                      <a:pt x="168833" y="144834"/>
                      <a:pt x="143509" y="146523"/>
                    </a:cubicBezTo>
                    <a:cubicBezTo>
                      <a:pt x="71492" y="148749"/>
                      <a:pt x="21472" y="130024"/>
                      <a:pt x="6676" y="104491"/>
                    </a:cubicBezTo>
                    <a:cubicBezTo>
                      <a:pt x="-10608" y="75029"/>
                      <a:pt x="3272" y="29462"/>
                      <a:pt x="76729" y="0"/>
                    </a:cubicBezTo>
                    <a:close/>
                  </a:path>
                </a:pathLst>
              </a:custGeom>
              <a:solidFill>
                <a:srgbClr val="FAFAFA"/>
              </a:solidFill>
              <a:ln w="1308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268" name="Полилиния: фигура 267">
                <a:extLst>
                  <a:ext uri="{FF2B5EF4-FFF2-40B4-BE49-F238E27FC236}">
                    <a16:creationId xmlns:a16="http://schemas.microsoft.com/office/drawing/2014/main" id="{4BFA5074-8E43-9F9C-1518-B9D723674476}"/>
                  </a:ext>
                </a:extLst>
              </p:cNvPr>
              <p:cNvSpPr/>
              <p:nvPr/>
            </p:nvSpPr>
            <p:spPr>
              <a:xfrm>
                <a:off x="14603259" y="6995058"/>
                <a:ext cx="98721" cy="51692"/>
              </a:xfrm>
              <a:custGeom>
                <a:avLst/>
                <a:gdLst>
                  <a:gd name="connsiteX0" fmla="*/ 93656 w 98721"/>
                  <a:gd name="connsiteY0" fmla="*/ 51692 h 51692"/>
                  <a:gd name="connsiteX1" fmla="*/ 96929 w 98721"/>
                  <a:gd name="connsiteY1" fmla="*/ 50514 h 51692"/>
                  <a:gd name="connsiteX2" fmla="*/ 97584 w 98721"/>
                  <a:gd name="connsiteY2" fmla="*/ 43312 h 51692"/>
                  <a:gd name="connsiteX3" fmla="*/ 4485 w 98721"/>
                  <a:gd name="connsiteY3" fmla="*/ 494 h 51692"/>
                  <a:gd name="connsiteX4" fmla="*/ 33 w 98721"/>
                  <a:gd name="connsiteY4" fmla="*/ 6125 h 51692"/>
                  <a:gd name="connsiteX5" fmla="*/ 5794 w 98721"/>
                  <a:gd name="connsiteY5" fmla="*/ 10577 h 51692"/>
                  <a:gd name="connsiteX6" fmla="*/ 89727 w 98721"/>
                  <a:gd name="connsiteY6" fmla="*/ 49859 h 51692"/>
                  <a:gd name="connsiteX7" fmla="*/ 93656 w 98721"/>
                  <a:gd name="connsiteY7" fmla="*/ 51692 h 516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98721" h="51692">
                    <a:moveTo>
                      <a:pt x="93656" y="51692"/>
                    </a:moveTo>
                    <a:cubicBezTo>
                      <a:pt x="94847" y="51705"/>
                      <a:pt x="96013" y="51286"/>
                      <a:pt x="96929" y="50514"/>
                    </a:cubicBezTo>
                    <a:cubicBezTo>
                      <a:pt x="99037" y="48668"/>
                      <a:pt x="99325" y="45499"/>
                      <a:pt x="97584" y="43312"/>
                    </a:cubicBezTo>
                    <a:cubicBezTo>
                      <a:pt x="82656" y="25897"/>
                      <a:pt x="42327" y="-4219"/>
                      <a:pt x="4485" y="494"/>
                    </a:cubicBezTo>
                    <a:cubicBezTo>
                      <a:pt x="1709" y="835"/>
                      <a:pt x="-281" y="3349"/>
                      <a:pt x="33" y="6125"/>
                    </a:cubicBezTo>
                    <a:cubicBezTo>
                      <a:pt x="439" y="8914"/>
                      <a:pt x="2992" y="10891"/>
                      <a:pt x="5794" y="10577"/>
                    </a:cubicBezTo>
                    <a:cubicBezTo>
                      <a:pt x="41148" y="6256"/>
                      <a:pt x="77943" y="35979"/>
                      <a:pt x="89727" y="49859"/>
                    </a:cubicBezTo>
                    <a:cubicBezTo>
                      <a:pt x="90723" y="50998"/>
                      <a:pt x="92150" y="51666"/>
                      <a:pt x="93656" y="51692"/>
                    </a:cubicBezTo>
                    <a:close/>
                  </a:path>
                </a:pathLst>
              </a:custGeom>
              <a:solidFill>
                <a:srgbClr val="F0F0F0"/>
              </a:solidFill>
              <a:ln w="1308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269" name="Полилиния: фигура 268">
                <a:extLst>
                  <a:ext uri="{FF2B5EF4-FFF2-40B4-BE49-F238E27FC236}">
                    <a16:creationId xmlns:a16="http://schemas.microsoft.com/office/drawing/2014/main" id="{15140EAB-566E-E061-8A82-8B539D34C41B}"/>
                  </a:ext>
                </a:extLst>
              </p:cNvPr>
              <p:cNvSpPr/>
              <p:nvPr/>
            </p:nvSpPr>
            <p:spPr>
              <a:xfrm>
                <a:off x="14647782" y="6968843"/>
                <a:ext cx="98817" cy="51718"/>
              </a:xfrm>
              <a:custGeom>
                <a:avLst/>
                <a:gdLst>
                  <a:gd name="connsiteX0" fmla="*/ 93784 w 98817"/>
                  <a:gd name="connsiteY0" fmla="*/ 51719 h 51718"/>
                  <a:gd name="connsiteX1" fmla="*/ 96927 w 98817"/>
                  <a:gd name="connsiteY1" fmla="*/ 50409 h 51718"/>
                  <a:gd name="connsiteX2" fmla="*/ 97817 w 98817"/>
                  <a:gd name="connsiteY2" fmla="*/ 43613 h 51718"/>
                  <a:gd name="connsiteX3" fmla="*/ 97581 w 98817"/>
                  <a:gd name="connsiteY3" fmla="*/ 43338 h 51718"/>
                  <a:gd name="connsiteX4" fmla="*/ 4482 w 98817"/>
                  <a:gd name="connsiteY4" fmla="*/ 521 h 51718"/>
                  <a:gd name="connsiteX5" fmla="*/ 30 w 98817"/>
                  <a:gd name="connsiteY5" fmla="*/ 6151 h 51718"/>
                  <a:gd name="connsiteX6" fmla="*/ 5791 w 98817"/>
                  <a:gd name="connsiteY6" fmla="*/ 10603 h 51718"/>
                  <a:gd name="connsiteX7" fmla="*/ 89725 w 98817"/>
                  <a:gd name="connsiteY7" fmla="*/ 49885 h 51718"/>
                  <a:gd name="connsiteX8" fmla="*/ 93784 w 98817"/>
                  <a:gd name="connsiteY8" fmla="*/ 51719 h 517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8817" h="51718">
                    <a:moveTo>
                      <a:pt x="93784" y="51719"/>
                    </a:moveTo>
                    <a:cubicBezTo>
                      <a:pt x="94936" y="51587"/>
                      <a:pt x="96023" y="51142"/>
                      <a:pt x="96927" y="50409"/>
                    </a:cubicBezTo>
                    <a:cubicBezTo>
                      <a:pt x="99048" y="48772"/>
                      <a:pt x="99440" y="45735"/>
                      <a:pt x="97817" y="43613"/>
                    </a:cubicBezTo>
                    <a:cubicBezTo>
                      <a:pt x="97738" y="43522"/>
                      <a:pt x="97660" y="43430"/>
                      <a:pt x="97581" y="43338"/>
                    </a:cubicBezTo>
                    <a:cubicBezTo>
                      <a:pt x="82654" y="25792"/>
                      <a:pt x="42324" y="-4324"/>
                      <a:pt x="4482" y="521"/>
                    </a:cubicBezTo>
                    <a:cubicBezTo>
                      <a:pt x="1706" y="861"/>
                      <a:pt x="-271" y="3375"/>
                      <a:pt x="30" y="6151"/>
                    </a:cubicBezTo>
                    <a:cubicBezTo>
                      <a:pt x="436" y="8940"/>
                      <a:pt x="2989" y="10917"/>
                      <a:pt x="5791" y="10603"/>
                    </a:cubicBezTo>
                    <a:cubicBezTo>
                      <a:pt x="41146" y="6151"/>
                      <a:pt x="78071" y="36005"/>
                      <a:pt x="89725" y="49885"/>
                    </a:cubicBezTo>
                    <a:cubicBezTo>
                      <a:pt x="90746" y="51051"/>
                      <a:pt x="92226" y="51719"/>
                      <a:pt x="93784" y="51719"/>
                    </a:cubicBezTo>
                    <a:close/>
                  </a:path>
                </a:pathLst>
              </a:custGeom>
              <a:solidFill>
                <a:srgbClr val="F0F0F0"/>
              </a:solidFill>
              <a:ln w="1308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270" name="Полилиния: фигура 269">
                <a:extLst>
                  <a:ext uri="{FF2B5EF4-FFF2-40B4-BE49-F238E27FC236}">
                    <a16:creationId xmlns:a16="http://schemas.microsoft.com/office/drawing/2014/main" id="{798D55D8-FE51-9F3C-704C-1D1275EFD23A}"/>
                  </a:ext>
                </a:extLst>
              </p:cNvPr>
              <p:cNvSpPr/>
              <p:nvPr/>
            </p:nvSpPr>
            <p:spPr>
              <a:xfrm>
                <a:off x="14688485" y="6937837"/>
                <a:ext cx="98952" cy="51741"/>
              </a:xfrm>
              <a:custGeom>
                <a:avLst/>
                <a:gdLst>
                  <a:gd name="connsiteX0" fmla="*/ 94196 w 98952"/>
                  <a:gd name="connsiteY0" fmla="*/ 51692 h 51741"/>
                  <a:gd name="connsiteX1" fmla="*/ 97469 w 98952"/>
                  <a:gd name="connsiteY1" fmla="*/ 50514 h 51741"/>
                  <a:gd name="connsiteX2" fmla="*/ 97469 w 98952"/>
                  <a:gd name="connsiteY2" fmla="*/ 43312 h 51741"/>
                  <a:gd name="connsiteX3" fmla="*/ 4501 w 98952"/>
                  <a:gd name="connsiteY3" fmla="*/ 494 h 51741"/>
                  <a:gd name="connsiteX4" fmla="*/ 23 w 98952"/>
                  <a:gd name="connsiteY4" fmla="*/ 5929 h 51741"/>
                  <a:gd name="connsiteX5" fmla="*/ 49 w 98952"/>
                  <a:gd name="connsiteY5" fmla="*/ 6125 h 51741"/>
                  <a:gd name="connsiteX6" fmla="*/ 5208 w 98952"/>
                  <a:gd name="connsiteY6" fmla="*/ 10629 h 51741"/>
                  <a:gd name="connsiteX7" fmla="*/ 5679 w 98952"/>
                  <a:gd name="connsiteY7" fmla="*/ 10577 h 51741"/>
                  <a:gd name="connsiteX8" fmla="*/ 89744 w 98952"/>
                  <a:gd name="connsiteY8" fmla="*/ 49859 h 51741"/>
                  <a:gd name="connsiteX9" fmla="*/ 94196 w 98952"/>
                  <a:gd name="connsiteY9" fmla="*/ 51692 h 517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98952" h="51741">
                    <a:moveTo>
                      <a:pt x="94196" y="51692"/>
                    </a:moveTo>
                    <a:cubicBezTo>
                      <a:pt x="95387" y="51679"/>
                      <a:pt x="96539" y="51273"/>
                      <a:pt x="97469" y="50514"/>
                    </a:cubicBezTo>
                    <a:cubicBezTo>
                      <a:pt x="99446" y="48524"/>
                      <a:pt x="99446" y="45302"/>
                      <a:pt x="97469" y="43312"/>
                    </a:cubicBezTo>
                    <a:cubicBezTo>
                      <a:pt x="82673" y="25897"/>
                      <a:pt x="42212" y="-4220"/>
                      <a:pt x="4501" y="494"/>
                    </a:cubicBezTo>
                    <a:cubicBezTo>
                      <a:pt x="1765" y="756"/>
                      <a:pt x="-239" y="3192"/>
                      <a:pt x="23" y="5929"/>
                    </a:cubicBezTo>
                    <a:cubicBezTo>
                      <a:pt x="36" y="5994"/>
                      <a:pt x="36" y="6059"/>
                      <a:pt x="49" y="6125"/>
                    </a:cubicBezTo>
                    <a:cubicBezTo>
                      <a:pt x="232" y="8796"/>
                      <a:pt x="2537" y="10812"/>
                      <a:pt x="5208" y="10629"/>
                    </a:cubicBezTo>
                    <a:cubicBezTo>
                      <a:pt x="5365" y="10616"/>
                      <a:pt x="5522" y="10603"/>
                      <a:pt x="5679" y="10577"/>
                    </a:cubicBezTo>
                    <a:cubicBezTo>
                      <a:pt x="41034" y="6256"/>
                      <a:pt x="77959" y="36110"/>
                      <a:pt x="89744" y="49859"/>
                    </a:cubicBezTo>
                    <a:cubicBezTo>
                      <a:pt x="90778" y="51234"/>
                      <a:pt x="92493" y="51941"/>
                      <a:pt x="94196" y="51692"/>
                    </a:cubicBezTo>
                    <a:close/>
                  </a:path>
                </a:pathLst>
              </a:custGeom>
              <a:solidFill>
                <a:srgbClr val="F0F0F0"/>
              </a:solidFill>
              <a:ln w="1308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271" name="Полилиния: фигура 270">
                <a:extLst>
                  <a:ext uri="{FF2B5EF4-FFF2-40B4-BE49-F238E27FC236}">
                    <a16:creationId xmlns:a16="http://schemas.microsoft.com/office/drawing/2014/main" id="{BEAA11DA-7AAE-6656-E5D1-6D825850CCAF}"/>
                  </a:ext>
                </a:extLst>
              </p:cNvPr>
              <p:cNvSpPr/>
              <p:nvPr/>
            </p:nvSpPr>
            <p:spPr>
              <a:xfrm>
                <a:off x="14718340" y="6901493"/>
                <a:ext cx="107367" cy="51634"/>
              </a:xfrm>
              <a:custGeom>
                <a:avLst/>
                <a:gdLst>
                  <a:gd name="connsiteX0" fmla="*/ 102314 w 107367"/>
                  <a:gd name="connsiteY0" fmla="*/ 51635 h 51634"/>
                  <a:gd name="connsiteX1" fmla="*/ 105456 w 107367"/>
                  <a:gd name="connsiteY1" fmla="*/ 50456 h 51634"/>
                  <a:gd name="connsiteX2" fmla="*/ 106308 w 107367"/>
                  <a:gd name="connsiteY2" fmla="*/ 43477 h 51634"/>
                  <a:gd name="connsiteX3" fmla="*/ 106242 w 107367"/>
                  <a:gd name="connsiteY3" fmla="*/ 43385 h 51634"/>
                  <a:gd name="connsiteX4" fmla="*/ 4501 w 107367"/>
                  <a:gd name="connsiteY4" fmla="*/ 175 h 51634"/>
                  <a:gd name="connsiteX5" fmla="*/ 23 w 107367"/>
                  <a:gd name="connsiteY5" fmla="*/ 5609 h 51634"/>
                  <a:gd name="connsiteX6" fmla="*/ 49 w 107367"/>
                  <a:gd name="connsiteY6" fmla="*/ 5805 h 51634"/>
                  <a:gd name="connsiteX7" fmla="*/ 5679 w 107367"/>
                  <a:gd name="connsiteY7" fmla="*/ 10257 h 51634"/>
                  <a:gd name="connsiteX8" fmla="*/ 98386 w 107367"/>
                  <a:gd name="connsiteY8" fmla="*/ 49539 h 51634"/>
                  <a:gd name="connsiteX9" fmla="*/ 102314 w 107367"/>
                  <a:gd name="connsiteY9" fmla="*/ 51635 h 516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07367" h="51634">
                    <a:moveTo>
                      <a:pt x="102314" y="51635"/>
                    </a:moveTo>
                    <a:cubicBezTo>
                      <a:pt x="103466" y="51635"/>
                      <a:pt x="104592" y="51215"/>
                      <a:pt x="105456" y="50456"/>
                    </a:cubicBezTo>
                    <a:cubicBezTo>
                      <a:pt x="107617" y="48767"/>
                      <a:pt x="108010" y="45637"/>
                      <a:pt x="106308" y="43477"/>
                    </a:cubicBezTo>
                    <a:cubicBezTo>
                      <a:pt x="106282" y="43438"/>
                      <a:pt x="106268" y="43411"/>
                      <a:pt x="106242" y="43385"/>
                    </a:cubicBezTo>
                    <a:cubicBezTo>
                      <a:pt x="80800" y="14080"/>
                      <a:pt x="43259" y="-1868"/>
                      <a:pt x="4501" y="175"/>
                    </a:cubicBezTo>
                    <a:cubicBezTo>
                      <a:pt x="1765" y="437"/>
                      <a:pt x="-239" y="2872"/>
                      <a:pt x="23" y="5609"/>
                    </a:cubicBezTo>
                    <a:cubicBezTo>
                      <a:pt x="36" y="5674"/>
                      <a:pt x="36" y="5740"/>
                      <a:pt x="49" y="5805"/>
                    </a:cubicBezTo>
                    <a:cubicBezTo>
                      <a:pt x="389" y="8581"/>
                      <a:pt x="2904" y="10571"/>
                      <a:pt x="5679" y="10257"/>
                    </a:cubicBezTo>
                    <a:cubicBezTo>
                      <a:pt x="40929" y="8699"/>
                      <a:pt x="74986" y="23129"/>
                      <a:pt x="98386" y="49539"/>
                    </a:cubicBezTo>
                    <a:cubicBezTo>
                      <a:pt x="99303" y="50797"/>
                      <a:pt x="100756" y="51569"/>
                      <a:pt x="102314" y="51635"/>
                    </a:cubicBezTo>
                    <a:close/>
                  </a:path>
                </a:pathLst>
              </a:custGeom>
              <a:solidFill>
                <a:srgbClr val="F0F0F0"/>
              </a:solidFill>
              <a:ln w="1308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272" name="Полилиния: фигура 271">
                <a:extLst>
                  <a:ext uri="{FF2B5EF4-FFF2-40B4-BE49-F238E27FC236}">
                    <a16:creationId xmlns:a16="http://schemas.microsoft.com/office/drawing/2014/main" id="{5221C448-D9D6-A9A9-57A7-ED3F32AA28A4}"/>
                  </a:ext>
                </a:extLst>
              </p:cNvPr>
              <p:cNvSpPr/>
              <p:nvPr/>
            </p:nvSpPr>
            <p:spPr>
              <a:xfrm>
                <a:off x="14735935" y="6665974"/>
                <a:ext cx="231896" cy="119654"/>
              </a:xfrm>
              <a:custGeom>
                <a:avLst/>
                <a:gdLst>
                  <a:gd name="connsiteX0" fmla="*/ 0 w 231896"/>
                  <a:gd name="connsiteY0" fmla="*/ 0 h 119654"/>
                  <a:gd name="connsiteX1" fmla="*/ 231896 w 231896"/>
                  <a:gd name="connsiteY1" fmla="*/ 9297 h 119654"/>
                  <a:gd name="connsiteX2" fmla="*/ 219850 w 231896"/>
                  <a:gd name="connsiteY2" fmla="*/ 96634 h 119654"/>
                  <a:gd name="connsiteX3" fmla="*/ 6547 w 231896"/>
                  <a:gd name="connsiteY3" fmla="*/ 80266 h 1196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1896" h="119654">
                    <a:moveTo>
                      <a:pt x="0" y="0"/>
                    </a:moveTo>
                    <a:cubicBezTo>
                      <a:pt x="42294" y="29723"/>
                      <a:pt x="162629" y="57352"/>
                      <a:pt x="231896" y="9297"/>
                    </a:cubicBezTo>
                    <a:lnTo>
                      <a:pt x="219850" y="96634"/>
                    </a:lnTo>
                    <a:cubicBezTo>
                      <a:pt x="178211" y="124132"/>
                      <a:pt x="55126" y="135916"/>
                      <a:pt x="6547" y="80266"/>
                    </a:cubicBezTo>
                    <a:close/>
                  </a:path>
                </a:pathLst>
              </a:custGeom>
              <a:solidFill>
                <a:srgbClr val="37474F"/>
              </a:solidFill>
              <a:ln w="1308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273" name="Полилиния: фигура 272">
                <a:extLst>
                  <a:ext uri="{FF2B5EF4-FFF2-40B4-BE49-F238E27FC236}">
                    <a16:creationId xmlns:a16="http://schemas.microsoft.com/office/drawing/2014/main" id="{33A6EA0D-ED8A-7796-9F9B-FB02C9B14EDE}"/>
                  </a:ext>
                </a:extLst>
              </p:cNvPr>
              <p:cNvSpPr/>
              <p:nvPr/>
            </p:nvSpPr>
            <p:spPr>
              <a:xfrm>
                <a:off x="15122604" y="6801367"/>
                <a:ext cx="246881" cy="674007"/>
              </a:xfrm>
              <a:custGeom>
                <a:avLst/>
                <a:gdLst>
                  <a:gd name="connsiteX0" fmla="*/ 212125 w 246881"/>
                  <a:gd name="connsiteY0" fmla="*/ 193007 h 674007"/>
                  <a:gd name="connsiteX1" fmla="*/ 216445 w 246881"/>
                  <a:gd name="connsiteY1" fmla="*/ 0 h 674007"/>
                  <a:gd name="connsiteX2" fmla="*/ 0 w 246881"/>
                  <a:gd name="connsiteY2" fmla="*/ 7987 h 674007"/>
                  <a:gd name="connsiteX3" fmla="*/ 31950 w 246881"/>
                  <a:gd name="connsiteY3" fmla="*/ 203351 h 674007"/>
                  <a:gd name="connsiteX4" fmla="*/ 47139 w 246881"/>
                  <a:gd name="connsiteY4" fmla="*/ 301688 h 674007"/>
                  <a:gd name="connsiteX5" fmla="*/ 58662 w 246881"/>
                  <a:gd name="connsiteY5" fmla="*/ 466936 h 674007"/>
                  <a:gd name="connsiteX6" fmla="*/ 83148 w 246881"/>
                  <a:gd name="connsiteY6" fmla="*/ 640825 h 674007"/>
                  <a:gd name="connsiteX7" fmla="*/ 157522 w 246881"/>
                  <a:gd name="connsiteY7" fmla="*/ 668585 h 674007"/>
                  <a:gd name="connsiteX8" fmla="*/ 242503 w 246881"/>
                  <a:gd name="connsiteY8" fmla="*/ 563177 h 674007"/>
                  <a:gd name="connsiteX9" fmla="*/ 230456 w 246881"/>
                  <a:gd name="connsiteY9" fmla="*/ 400286 h 674007"/>
                  <a:gd name="connsiteX10" fmla="*/ 212125 w 246881"/>
                  <a:gd name="connsiteY10" fmla="*/ 193007 h 6740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46881" h="674007">
                    <a:moveTo>
                      <a:pt x="212125" y="193007"/>
                    </a:moveTo>
                    <a:lnTo>
                      <a:pt x="216445" y="0"/>
                    </a:lnTo>
                    <a:lnTo>
                      <a:pt x="0" y="7987"/>
                    </a:lnTo>
                    <a:lnTo>
                      <a:pt x="31950" y="203351"/>
                    </a:lnTo>
                    <a:cubicBezTo>
                      <a:pt x="31950" y="203351"/>
                      <a:pt x="45044" y="282570"/>
                      <a:pt x="47139" y="301688"/>
                    </a:cubicBezTo>
                    <a:cubicBezTo>
                      <a:pt x="53922" y="356526"/>
                      <a:pt x="57771" y="411691"/>
                      <a:pt x="58662" y="466936"/>
                    </a:cubicBezTo>
                    <a:cubicBezTo>
                      <a:pt x="59447" y="539869"/>
                      <a:pt x="63245" y="607304"/>
                      <a:pt x="83148" y="640825"/>
                    </a:cubicBezTo>
                    <a:cubicBezTo>
                      <a:pt x="103050" y="674346"/>
                      <a:pt x="124918" y="680108"/>
                      <a:pt x="157522" y="668585"/>
                    </a:cubicBezTo>
                    <a:cubicBezTo>
                      <a:pt x="201846" y="650070"/>
                      <a:pt x="233821" y="610420"/>
                      <a:pt x="242503" y="563177"/>
                    </a:cubicBezTo>
                    <a:cubicBezTo>
                      <a:pt x="254942" y="505301"/>
                      <a:pt x="237658" y="419797"/>
                      <a:pt x="230456" y="400286"/>
                    </a:cubicBezTo>
                    <a:cubicBezTo>
                      <a:pt x="223255" y="380776"/>
                      <a:pt x="213303" y="263977"/>
                      <a:pt x="212125" y="193007"/>
                    </a:cubicBezTo>
                    <a:close/>
                  </a:path>
                </a:pathLst>
              </a:custGeom>
              <a:solidFill>
                <a:srgbClr val="F28F8F"/>
              </a:solidFill>
              <a:ln w="1308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274" name="Полилиния: фигура 273">
                <a:extLst>
                  <a:ext uri="{FF2B5EF4-FFF2-40B4-BE49-F238E27FC236}">
                    <a16:creationId xmlns:a16="http://schemas.microsoft.com/office/drawing/2014/main" id="{BFBEF9D1-8D4C-C101-9BC8-B069D1E2FE32}"/>
                  </a:ext>
                </a:extLst>
              </p:cNvPr>
              <p:cNvSpPr/>
              <p:nvPr/>
            </p:nvSpPr>
            <p:spPr>
              <a:xfrm>
                <a:off x="14877613" y="5329197"/>
                <a:ext cx="481631" cy="1601526"/>
              </a:xfrm>
              <a:custGeom>
                <a:avLst/>
                <a:gdLst>
                  <a:gd name="connsiteX0" fmla="*/ 428046 w 481631"/>
                  <a:gd name="connsiteY0" fmla="*/ 2226 h 1601526"/>
                  <a:gd name="connsiteX1" fmla="*/ 0 w 481631"/>
                  <a:gd name="connsiteY1" fmla="*/ 0 h 1601526"/>
                  <a:gd name="connsiteX2" fmla="*/ 135393 w 481631"/>
                  <a:gd name="connsiteY2" fmla="*/ 961761 h 1601526"/>
                  <a:gd name="connsiteX3" fmla="*/ 254549 w 481631"/>
                  <a:gd name="connsiteY3" fmla="*/ 1569459 h 1601526"/>
                  <a:gd name="connsiteX4" fmla="*/ 350398 w 481631"/>
                  <a:gd name="connsiteY4" fmla="*/ 1601146 h 1601526"/>
                  <a:gd name="connsiteX5" fmla="*/ 463924 w 481631"/>
                  <a:gd name="connsiteY5" fmla="*/ 1563043 h 1601526"/>
                  <a:gd name="connsiteX6" fmla="*/ 481470 w 481631"/>
                  <a:gd name="connsiteY6" fmla="*/ 1150055 h 1601526"/>
                  <a:gd name="connsiteX7" fmla="*/ 444938 w 481631"/>
                  <a:gd name="connsiteY7" fmla="*/ 864734 h 1601526"/>
                  <a:gd name="connsiteX8" fmla="*/ 455413 w 481631"/>
                  <a:gd name="connsiteY8" fmla="*/ 400286 h 1601526"/>
                  <a:gd name="connsiteX9" fmla="*/ 428046 w 481631"/>
                  <a:gd name="connsiteY9" fmla="*/ 2226 h 16015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81631" h="1601526">
                    <a:moveTo>
                      <a:pt x="428046" y="2226"/>
                    </a:moveTo>
                    <a:lnTo>
                      <a:pt x="0" y="0"/>
                    </a:lnTo>
                    <a:cubicBezTo>
                      <a:pt x="14011" y="107502"/>
                      <a:pt x="113264" y="838022"/>
                      <a:pt x="135393" y="961761"/>
                    </a:cubicBezTo>
                    <a:cubicBezTo>
                      <a:pt x="157522" y="1085501"/>
                      <a:pt x="254549" y="1569459"/>
                      <a:pt x="254549" y="1569459"/>
                    </a:cubicBezTo>
                    <a:cubicBezTo>
                      <a:pt x="254549" y="1569459"/>
                      <a:pt x="277464" y="1605598"/>
                      <a:pt x="350398" y="1601146"/>
                    </a:cubicBezTo>
                    <a:cubicBezTo>
                      <a:pt x="432236" y="1596171"/>
                      <a:pt x="463924" y="1563043"/>
                      <a:pt x="463924" y="1563043"/>
                    </a:cubicBezTo>
                    <a:cubicBezTo>
                      <a:pt x="463924" y="1563043"/>
                      <a:pt x="479768" y="1302994"/>
                      <a:pt x="481470" y="1150055"/>
                    </a:cubicBezTo>
                    <a:cubicBezTo>
                      <a:pt x="483211" y="1053682"/>
                      <a:pt x="470903" y="957558"/>
                      <a:pt x="444938" y="864734"/>
                    </a:cubicBezTo>
                    <a:cubicBezTo>
                      <a:pt x="444938" y="864734"/>
                      <a:pt x="455674" y="586354"/>
                      <a:pt x="455413" y="400286"/>
                    </a:cubicBezTo>
                    <a:cubicBezTo>
                      <a:pt x="455151" y="214219"/>
                      <a:pt x="454365" y="154379"/>
                      <a:pt x="428046" y="2226"/>
                    </a:cubicBezTo>
                    <a:close/>
                  </a:path>
                </a:pathLst>
              </a:custGeom>
              <a:solidFill>
                <a:srgbClr val="455A64"/>
              </a:solidFill>
              <a:ln w="1308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275" name="Полилиния: фигура 274">
                <a:extLst>
                  <a:ext uri="{FF2B5EF4-FFF2-40B4-BE49-F238E27FC236}">
                    <a16:creationId xmlns:a16="http://schemas.microsoft.com/office/drawing/2014/main" id="{D86D2F21-8EB5-5575-706D-5E7F893A4E12}"/>
                  </a:ext>
                </a:extLst>
              </p:cNvPr>
              <p:cNvSpPr/>
              <p:nvPr/>
            </p:nvSpPr>
            <p:spPr>
              <a:xfrm>
                <a:off x="15163850" y="7309810"/>
                <a:ext cx="217249" cy="198845"/>
              </a:xfrm>
              <a:custGeom>
                <a:avLst/>
                <a:gdLst>
                  <a:gd name="connsiteX0" fmla="*/ 0 w 217249"/>
                  <a:gd name="connsiteY0" fmla="*/ 48841 h 198845"/>
                  <a:gd name="connsiteX1" fmla="*/ 27367 w 217249"/>
                  <a:gd name="connsiteY1" fmla="*/ 164069 h 198845"/>
                  <a:gd name="connsiteX2" fmla="*/ 114181 w 217249"/>
                  <a:gd name="connsiteY2" fmla="*/ 196150 h 198845"/>
                  <a:gd name="connsiteX3" fmla="*/ 204530 w 217249"/>
                  <a:gd name="connsiteY3" fmla="*/ 121382 h 198845"/>
                  <a:gd name="connsiteX4" fmla="*/ 214220 w 217249"/>
                  <a:gd name="connsiteY4" fmla="*/ 0 h 1988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7249" h="198845">
                    <a:moveTo>
                      <a:pt x="0" y="48841"/>
                    </a:moveTo>
                    <a:cubicBezTo>
                      <a:pt x="2226" y="99908"/>
                      <a:pt x="9690" y="133953"/>
                      <a:pt x="27367" y="164069"/>
                    </a:cubicBezTo>
                    <a:cubicBezTo>
                      <a:pt x="45044" y="194186"/>
                      <a:pt x="79743" y="204268"/>
                      <a:pt x="114181" y="196150"/>
                    </a:cubicBezTo>
                    <a:cubicBezTo>
                      <a:pt x="148618" y="188031"/>
                      <a:pt x="193924" y="165247"/>
                      <a:pt x="204530" y="121382"/>
                    </a:cubicBezTo>
                    <a:cubicBezTo>
                      <a:pt x="215136" y="77517"/>
                      <a:pt x="221291" y="47401"/>
                      <a:pt x="214220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 w="1308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276" name="Полилиния: фигура 275">
                <a:extLst>
                  <a:ext uri="{FF2B5EF4-FFF2-40B4-BE49-F238E27FC236}">
                    <a16:creationId xmlns:a16="http://schemas.microsoft.com/office/drawing/2014/main" id="{AB464A1A-31B0-BE2E-F60B-5EF8050B5535}"/>
                  </a:ext>
                </a:extLst>
              </p:cNvPr>
              <p:cNvSpPr/>
              <p:nvPr/>
            </p:nvSpPr>
            <p:spPr>
              <a:xfrm>
                <a:off x="15148677" y="6994374"/>
                <a:ext cx="230284" cy="493339"/>
              </a:xfrm>
              <a:custGeom>
                <a:avLst/>
                <a:gdLst>
                  <a:gd name="connsiteX0" fmla="*/ 186051 w 230284"/>
                  <a:gd name="connsiteY0" fmla="*/ 0 h 493339"/>
                  <a:gd name="connsiteX1" fmla="*/ 202812 w 230284"/>
                  <a:gd name="connsiteY1" fmla="*/ 137750 h 493339"/>
                  <a:gd name="connsiteX2" fmla="*/ 227821 w 230284"/>
                  <a:gd name="connsiteY2" fmla="*/ 301164 h 493339"/>
                  <a:gd name="connsiteX3" fmla="*/ 199014 w 230284"/>
                  <a:gd name="connsiteY3" fmla="*/ 442057 h 493339"/>
                  <a:gd name="connsiteX4" fmla="*/ 46337 w 230284"/>
                  <a:gd name="connsiteY4" fmla="*/ 462353 h 493339"/>
                  <a:gd name="connsiteX5" fmla="*/ 16090 w 230284"/>
                  <a:gd name="connsiteY5" fmla="*/ 290427 h 493339"/>
                  <a:gd name="connsiteX6" fmla="*/ 9150 w 230284"/>
                  <a:gd name="connsiteY6" fmla="*/ 117716 h 493339"/>
                  <a:gd name="connsiteX7" fmla="*/ 5876 w 230284"/>
                  <a:gd name="connsiteY7" fmla="*/ 10344 h 493339"/>
                  <a:gd name="connsiteX8" fmla="*/ 17399 w 230284"/>
                  <a:gd name="connsiteY8" fmla="*/ 61542 h 493339"/>
                  <a:gd name="connsiteX9" fmla="*/ 26565 w 230284"/>
                  <a:gd name="connsiteY9" fmla="*/ 60757 h 493339"/>
                  <a:gd name="connsiteX10" fmla="*/ 26565 w 230284"/>
                  <a:gd name="connsiteY10" fmla="*/ 42294 h 493339"/>
                  <a:gd name="connsiteX11" fmla="*/ 39659 w 230284"/>
                  <a:gd name="connsiteY11" fmla="*/ 26057 h 493339"/>
                  <a:gd name="connsiteX12" fmla="*/ 100808 w 230284"/>
                  <a:gd name="connsiteY12" fmla="*/ 13749 h 493339"/>
                  <a:gd name="connsiteX13" fmla="*/ 168505 w 230284"/>
                  <a:gd name="connsiteY13" fmla="*/ 21736 h 493339"/>
                  <a:gd name="connsiteX14" fmla="*/ 178326 w 230284"/>
                  <a:gd name="connsiteY14" fmla="*/ 44258 h 493339"/>
                  <a:gd name="connsiteX15" fmla="*/ 181992 w 230284"/>
                  <a:gd name="connsiteY15" fmla="*/ 59055 h 493339"/>
                  <a:gd name="connsiteX16" fmla="*/ 186051 w 230284"/>
                  <a:gd name="connsiteY16" fmla="*/ 0 h 493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230284" h="493339">
                    <a:moveTo>
                      <a:pt x="186051" y="0"/>
                    </a:moveTo>
                    <a:cubicBezTo>
                      <a:pt x="200324" y="1440"/>
                      <a:pt x="195610" y="69006"/>
                      <a:pt x="202812" y="137750"/>
                    </a:cubicBezTo>
                    <a:cubicBezTo>
                      <a:pt x="210537" y="211339"/>
                      <a:pt x="220750" y="240670"/>
                      <a:pt x="227821" y="301164"/>
                    </a:cubicBezTo>
                    <a:cubicBezTo>
                      <a:pt x="235809" y="370170"/>
                      <a:pt x="223893" y="400810"/>
                      <a:pt x="199014" y="442057"/>
                    </a:cubicBezTo>
                    <a:cubicBezTo>
                      <a:pt x="174135" y="483303"/>
                      <a:pt x="87714" y="522717"/>
                      <a:pt x="46337" y="462353"/>
                    </a:cubicBezTo>
                    <a:cubicBezTo>
                      <a:pt x="12554" y="413119"/>
                      <a:pt x="12030" y="359171"/>
                      <a:pt x="16090" y="290427"/>
                    </a:cubicBezTo>
                    <a:cubicBezTo>
                      <a:pt x="18852" y="232761"/>
                      <a:pt x="16535" y="174977"/>
                      <a:pt x="9150" y="117716"/>
                    </a:cubicBezTo>
                    <a:cubicBezTo>
                      <a:pt x="4043" y="62066"/>
                      <a:pt x="-6694" y="15844"/>
                      <a:pt x="5876" y="10344"/>
                    </a:cubicBezTo>
                    <a:cubicBezTo>
                      <a:pt x="5876" y="10344"/>
                      <a:pt x="14126" y="52769"/>
                      <a:pt x="17399" y="61542"/>
                    </a:cubicBezTo>
                    <a:cubicBezTo>
                      <a:pt x="18839" y="65339"/>
                      <a:pt x="24208" y="74637"/>
                      <a:pt x="26565" y="60757"/>
                    </a:cubicBezTo>
                    <a:cubicBezTo>
                      <a:pt x="27351" y="56436"/>
                      <a:pt x="26565" y="46615"/>
                      <a:pt x="26565" y="42294"/>
                    </a:cubicBezTo>
                    <a:cubicBezTo>
                      <a:pt x="27744" y="30509"/>
                      <a:pt x="35076" y="29200"/>
                      <a:pt x="39659" y="26057"/>
                    </a:cubicBezTo>
                    <a:cubicBezTo>
                      <a:pt x="58842" y="17350"/>
                      <a:pt x="79753" y="13146"/>
                      <a:pt x="100808" y="13749"/>
                    </a:cubicBezTo>
                    <a:cubicBezTo>
                      <a:pt x="128830" y="13749"/>
                      <a:pt x="153185" y="13749"/>
                      <a:pt x="168505" y="21736"/>
                    </a:cubicBezTo>
                    <a:cubicBezTo>
                      <a:pt x="177802" y="26712"/>
                      <a:pt x="177409" y="35616"/>
                      <a:pt x="178326" y="44258"/>
                    </a:cubicBezTo>
                    <a:cubicBezTo>
                      <a:pt x="179242" y="52900"/>
                      <a:pt x="179504" y="61150"/>
                      <a:pt x="181992" y="59055"/>
                    </a:cubicBezTo>
                    <a:cubicBezTo>
                      <a:pt x="187361" y="54603"/>
                      <a:pt x="184480" y="6940"/>
                      <a:pt x="186051" y="0"/>
                    </a:cubicBezTo>
                    <a:close/>
                  </a:path>
                </a:pathLst>
              </a:custGeom>
              <a:solidFill>
                <a:srgbClr val="37474F"/>
              </a:solidFill>
              <a:ln w="1308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277" name="Полилиния: фигура 276">
                <a:extLst>
                  <a:ext uri="{FF2B5EF4-FFF2-40B4-BE49-F238E27FC236}">
                    <a16:creationId xmlns:a16="http://schemas.microsoft.com/office/drawing/2014/main" id="{56DFE3B7-9C9E-4744-68BB-6CA8625871D4}"/>
                  </a:ext>
                </a:extLst>
              </p:cNvPr>
              <p:cNvSpPr/>
              <p:nvPr/>
            </p:nvSpPr>
            <p:spPr>
              <a:xfrm>
                <a:off x="15163850" y="7313089"/>
                <a:ext cx="216235" cy="177856"/>
              </a:xfrm>
              <a:custGeom>
                <a:avLst/>
                <a:gdLst>
                  <a:gd name="connsiteX0" fmla="*/ 215922 w 216235"/>
                  <a:gd name="connsiteY0" fmla="*/ 21731 h 177856"/>
                  <a:gd name="connsiteX1" fmla="*/ 187639 w 216235"/>
                  <a:gd name="connsiteY1" fmla="*/ 126484 h 177856"/>
                  <a:gd name="connsiteX2" fmla="*/ 28022 w 216235"/>
                  <a:gd name="connsiteY2" fmla="*/ 146910 h 177856"/>
                  <a:gd name="connsiteX3" fmla="*/ 0 w 216235"/>
                  <a:gd name="connsiteY3" fmla="*/ 45824 h 177856"/>
                  <a:gd name="connsiteX4" fmla="*/ 215922 w 216235"/>
                  <a:gd name="connsiteY4" fmla="*/ 21731 h 1778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6235" h="177856">
                    <a:moveTo>
                      <a:pt x="215922" y="21731"/>
                    </a:moveTo>
                    <a:cubicBezTo>
                      <a:pt x="218174" y="58800"/>
                      <a:pt x="208236" y="95582"/>
                      <a:pt x="187639" y="126484"/>
                    </a:cubicBezTo>
                    <a:cubicBezTo>
                      <a:pt x="162760" y="167730"/>
                      <a:pt x="69792" y="207274"/>
                      <a:pt x="28022" y="146910"/>
                    </a:cubicBezTo>
                    <a:cubicBezTo>
                      <a:pt x="7464" y="116794"/>
                      <a:pt x="1833" y="81440"/>
                      <a:pt x="0" y="45824"/>
                    </a:cubicBezTo>
                    <a:cubicBezTo>
                      <a:pt x="26058" y="-5"/>
                      <a:pt x="176640" y="-17551"/>
                      <a:pt x="215922" y="21731"/>
                    </a:cubicBezTo>
                    <a:close/>
                  </a:path>
                </a:pathLst>
              </a:custGeom>
              <a:solidFill>
                <a:srgbClr val="FAFAFA"/>
              </a:solidFill>
              <a:ln w="1308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278" name="Полилиния: фигура 277">
                <a:extLst>
                  <a:ext uri="{FF2B5EF4-FFF2-40B4-BE49-F238E27FC236}">
                    <a16:creationId xmlns:a16="http://schemas.microsoft.com/office/drawing/2014/main" id="{49F185BF-27DC-4471-BE65-8C048F6CDE08}"/>
                  </a:ext>
                </a:extLst>
              </p:cNvPr>
              <p:cNvSpPr/>
              <p:nvPr/>
            </p:nvSpPr>
            <p:spPr>
              <a:xfrm>
                <a:off x="15189893" y="7258525"/>
                <a:ext cx="145627" cy="25883"/>
              </a:xfrm>
              <a:custGeom>
                <a:avLst/>
                <a:gdLst>
                  <a:gd name="connsiteX0" fmla="*/ 6300 w 145627"/>
                  <a:gd name="connsiteY0" fmla="*/ 25752 h 25883"/>
                  <a:gd name="connsiteX1" fmla="*/ 8002 w 145627"/>
                  <a:gd name="connsiteY1" fmla="*/ 25752 h 25883"/>
                  <a:gd name="connsiteX2" fmla="*/ 138943 w 145627"/>
                  <a:gd name="connsiteY2" fmla="*/ 15277 h 25883"/>
                  <a:gd name="connsiteX3" fmla="*/ 145490 w 145627"/>
                  <a:gd name="connsiteY3" fmla="*/ 11349 h 25883"/>
                  <a:gd name="connsiteX4" fmla="*/ 141562 w 145627"/>
                  <a:gd name="connsiteY4" fmla="*/ 5063 h 25883"/>
                  <a:gd name="connsiteX5" fmla="*/ 141562 w 145627"/>
                  <a:gd name="connsiteY5" fmla="*/ 5063 h 25883"/>
                  <a:gd name="connsiteX6" fmla="*/ 3026 w 145627"/>
                  <a:gd name="connsiteY6" fmla="*/ 16193 h 25883"/>
                  <a:gd name="connsiteX7" fmla="*/ 447 w 145627"/>
                  <a:gd name="connsiteY7" fmla="*/ 22937 h 25883"/>
                  <a:gd name="connsiteX8" fmla="*/ 538 w 145627"/>
                  <a:gd name="connsiteY8" fmla="*/ 23133 h 25883"/>
                  <a:gd name="connsiteX9" fmla="*/ 6300 w 145627"/>
                  <a:gd name="connsiteY9" fmla="*/ 25752 h 258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45627" h="25883">
                    <a:moveTo>
                      <a:pt x="6300" y="25752"/>
                    </a:moveTo>
                    <a:lnTo>
                      <a:pt x="8002" y="25752"/>
                    </a:lnTo>
                    <a:cubicBezTo>
                      <a:pt x="49877" y="10367"/>
                      <a:pt x="95156" y="6739"/>
                      <a:pt x="138943" y="15277"/>
                    </a:cubicBezTo>
                    <a:cubicBezTo>
                      <a:pt x="141824" y="15945"/>
                      <a:pt x="144718" y="14203"/>
                      <a:pt x="145490" y="11349"/>
                    </a:cubicBezTo>
                    <a:cubicBezTo>
                      <a:pt x="146145" y="8534"/>
                      <a:pt x="144390" y="5718"/>
                      <a:pt x="141562" y="5063"/>
                    </a:cubicBezTo>
                    <a:cubicBezTo>
                      <a:pt x="141562" y="5063"/>
                      <a:pt x="141562" y="5063"/>
                      <a:pt x="141562" y="5063"/>
                    </a:cubicBezTo>
                    <a:cubicBezTo>
                      <a:pt x="95261" y="-4404"/>
                      <a:pt x="47219" y="-541"/>
                      <a:pt x="3026" y="16193"/>
                    </a:cubicBezTo>
                    <a:cubicBezTo>
                      <a:pt x="447" y="17346"/>
                      <a:pt x="-705" y="20371"/>
                      <a:pt x="447" y="22937"/>
                    </a:cubicBezTo>
                    <a:cubicBezTo>
                      <a:pt x="473" y="23002"/>
                      <a:pt x="512" y="23068"/>
                      <a:pt x="538" y="23133"/>
                    </a:cubicBezTo>
                    <a:cubicBezTo>
                      <a:pt x="1652" y="25202"/>
                      <a:pt x="4008" y="26276"/>
                      <a:pt x="6300" y="25752"/>
                    </a:cubicBezTo>
                    <a:close/>
                  </a:path>
                </a:pathLst>
              </a:custGeom>
              <a:solidFill>
                <a:srgbClr val="F0F0F0"/>
              </a:solidFill>
              <a:ln w="1308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279" name="Полилиния: фигура 278">
                <a:extLst>
                  <a:ext uri="{FF2B5EF4-FFF2-40B4-BE49-F238E27FC236}">
                    <a16:creationId xmlns:a16="http://schemas.microsoft.com/office/drawing/2014/main" id="{F037E593-7417-6983-E66C-F39CD1D569F2}"/>
                  </a:ext>
                </a:extLst>
              </p:cNvPr>
              <p:cNvSpPr/>
              <p:nvPr/>
            </p:nvSpPr>
            <p:spPr>
              <a:xfrm>
                <a:off x="15186580" y="7203399"/>
                <a:ext cx="144744" cy="28147"/>
              </a:xfrm>
              <a:custGeom>
                <a:avLst/>
                <a:gdLst>
                  <a:gd name="connsiteX0" fmla="*/ 139899 w 144744"/>
                  <a:gd name="connsiteY0" fmla="*/ 18550 h 28147"/>
                  <a:gd name="connsiteX1" fmla="*/ 144482 w 144744"/>
                  <a:gd name="connsiteY1" fmla="*/ 15014 h 28147"/>
                  <a:gd name="connsiteX2" fmla="*/ 141208 w 144744"/>
                  <a:gd name="connsiteY2" fmla="*/ 8206 h 28147"/>
                  <a:gd name="connsiteX3" fmla="*/ 2935 w 144744"/>
                  <a:gd name="connsiteY3" fmla="*/ 18157 h 28147"/>
                  <a:gd name="connsiteX4" fmla="*/ 578 w 144744"/>
                  <a:gd name="connsiteY4" fmla="*/ 25359 h 28147"/>
                  <a:gd name="connsiteX5" fmla="*/ 7780 w 144744"/>
                  <a:gd name="connsiteY5" fmla="*/ 27585 h 28147"/>
                  <a:gd name="connsiteX6" fmla="*/ 137673 w 144744"/>
                  <a:gd name="connsiteY6" fmla="*/ 18157 h 28147"/>
                  <a:gd name="connsiteX7" fmla="*/ 139899 w 144744"/>
                  <a:gd name="connsiteY7" fmla="*/ 18550 h 281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4744" h="28147">
                    <a:moveTo>
                      <a:pt x="139899" y="18550"/>
                    </a:moveTo>
                    <a:cubicBezTo>
                      <a:pt x="141955" y="18275"/>
                      <a:pt x="143696" y="16926"/>
                      <a:pt x="144482" y="15014"/>
                    </a:cubicBezTo>
                    <a:cubicBezTo>
                      <a:pt x="145372" y="12239"/>
                      <a:pt x="143932" y="9253"/>
                      <a:pt x="141208" y="8206"/>
                    </a:cubicBezTo>
                    <a:cubicBezTo>
                      <a:pt x="77309" y="-14447"/>
                      <a:pt x="5684" y="16848"/>
                      <a:pt x="2935" y="18157"/>
                    </a:cubicBezTo>
                    <a:cubicBezTo>
                      <a:pt x="303" y="19493"/>
                      <a:pt x="-758" y="22714"/>
                      <a:pt x="578" y="25359"/>
                    </a:cubicBezTo>
                    <a:cubicBezTo>
                      <a:pt x="2018" y="27886"/>
                      <a:pt x="5174" y="28868"/>
                      <a:pt x="7780" y="27585"/>
                    </a:cubicBezTo>
                    <a:cubicBezTo>
                      <a:pt x="7780" y="27585"/>
                      <a:pt x="78226" y="-3055"/>
                      <a:pt x="137673" y="18157"/>
                    </a:cubicBezTo>
                    <a:cubicBezTo>
                      <a:pt x="138380" y="18419"/>
                      <a:pt x="139139" y="18563"/>
                      <a:pt x="139899" y="18550"/>
                    </a:cubicBezTo>
                    <a:close/>
                  </a:path>
                </a:pathLst>
              </a:custGeom>
              <a:solidFill>
                <a:srgbClr val="F0F0F0"/>
              </a:solidFill>
              <a:ln w="1308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280" name="Полилиния: фигура 279">
                <a:extLst>
                  <a:ext uri="{FF2B5EF4-FFF2-40B4-BE49-F238E27FC236}">
                    <a16:creationId xmlns:a16="http://schemas.microsoft.com/office/drawing/2014/main" id="{C87A273F-DB03-F98C-8FFC-7CC56F641B63}"/>
                  </a:ext>
                </a:extLst>
              </p:cNvPr>
              <p:cNvSpPr/>
              <p:nvPr/>
            </p:nvSpPr>
            <p:spPr>
              <a:xfrm>
                <a:off x="15183969" y="7153441"/>
                <a:ext cx="146280" cy="28831"/>
              </a:xfrm>
              <a:custGeom>
                <a:avLst/>
                <a:gdLst>
                  <a:gd name="connsiteX0" fmla="*/ 141463 w 146280"/>
                  <a:gd name="connsiteY0" fmla="*/ 19929 h 28831"/>
                  <a:gd name="connsiteX1" fmla="*/ 145915 w 146280"/>
                  <a:gd name="connsiteY1" fmla="*/ 16656 h 28831"/>
                  <a:gd name="connsiteX2" fmla="*/ 142955 w 146280"/>
                  <a:gd name="connsiteY2" fmla="*/ 9860 h 28831"/>
                  <a:gd name="connsiteX3" fmla="*/ 142903 w 146280"/>
                  <a:gd name="connsiteY3" fmla="*/ 9846 h 28831"/>
                  <a:gd name="connsiteX4" fmla="*/ 2011 w 146280"/>
                  <a:gd name="connsiteY4" fmla="*/ 19274 h 28831"/>
                  <a:gd name="connsiteX5" fmla="*/ 1186 w 146280"/>
                  <a:gd name="connsiteY5" fmla="*/ 26817 h 28831"/>
                  <a:gd name="connsiteX6" fmla="*/ 7379 w 146280"/>
                  <a:gd name="connsiteY6" fmla="*/ 28440 h 28831"/>
                  <a:gd name="connsiteX7" fmla="*/ 139106 w 146280"/>
                  <a:gd name="connsiteY7" fmla="*/ 19667 h 28831"/>
                  <a:gd name="connsiteX8" fmla="*/ 141463 w 146280"/>
                  <a:gd name="connsiteY8" fmla="*/ 19929 h 28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6280" h="28831">
                    <a:moveTo>
                      <a:pt x="141463" y="19929"/>
                    </a:moveTo>
                    <a:cubicBezTo>
                      <a:pt x="143466" y="19837"/>
                      <a:pt x="145234" y="18541"/>
                      <a:pt x="145915" y="16656"/>
                    </a:cubicBezTo>
                    <a:cubicBezTo>
                      <a:pt x="146975" y="13958"/>
                      <a:pt x="145653" y="10920"/>
                      <a:pt x="142955" y="9860"/>
                    </a:cubicBezTo>
                    <a:cubicBezTo>
                      <a:pt x="142942" y="9860"/>
                      <a:pt x="142916" y="9846"/>
                      <a:pt x="142903" y="9846"/>
                    </a:cubicBezTo>
                    <a:cubicBezTo>
                      <a:pt x="72719" y="-16342"/>
                      <a:pt x="4498" y="17834"/>
                      <a:pt x="2011" y="19274"/>
                    </a:cubicBezTo>
                    <a:cubicBezTo>
                      <a:pt x="-307" y="21133"/>
                      <a:pt x="-674" y="24512"/>
                      <a:pt x="1186" y="26817"/>
                    </a:cubicBezTo>
                    <a:cubicBezTo>
                      <a:pt x="2665" y="28663"/>
                      <a:pt x="5179" y="29330"/>
                      <a:pt x="7379" y="28440"/>
                    </a:cubicBezTo>
                    <a:cubicBezTo>
                      <a:pt x="7379" y="28440"/>
                      <a:pt x="73766" y="-4819"/>
                      <a:pt x="139106" y="19667"/>
                    </a:cubicBezTo>
                    <a:cubicBezTo>
                      <a:pt x="139852" y="19942"/>
                      <a:pt x="140664" y="20034"/>
                      <a:pt x="141463" y="19929"/>
                    </a:cubicBezTo>
                    <a:close/>
                  </a:path>
                </a:pathLst>
              </a:custGeom>
              <a:solidFill>
                <a:srgbClr val="F0F0F0"/>
              </a:solidFill>
              <a:ln w="1308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281" name="Полилиния: фигура 280">
                <a:extLst>
                  <a:ext uri="{FF2B5EF4-FFF2-40B4-BE49-F238E27FC236}">
                    <a16:creationId xmlns:a16="http://schemas.microsoft.com/office/drawing/2014/main" id="{88C0DD85-8D07-75DE-7A8D-517E2AAC3752}"/>
                  </a:ext>
                </a:extLst>
              </p:cNvPr>
              <p:cNvSpPr/>
              <p:nvPr/>
            </p:nvSpPr>
            <p:spPr>
              <a:xfrm>
                <a:off x="15178770" y="7105518"/>
                <a:ext cx="148732" cy="30999"/>
              </a:xfrm>
              <a:custGeom>
                <a:avLst/>
                <a:gdLst>
                  <a:gd name="connsiteX0" fmla="*/ 143912 w 148732"/>
                  <a:gd name="connsiteY0" fmla="*/ 19797 h 30999"/>
                  <a:gd name="connsiteX1" fmla="*/ 148364 w 148732"/>
                  <a:gd name="connsiteY1" fmla="*/ 16523 h 30999"/>
                  <a:gd name="connsiteX2" fmla="*/ 145352 w 148732"/>
                  <a:gd name="connsiteY2" fmla="*/ 9583 h 30999"/>
                  <a:gd name="connsiteX3" fmla="*/ 3543 w 148732"/>
                  <a:gd name="connsiteY3" fmla="*/ 20582 h 30999"/>
                  <a:gd name="connsiteX4" fmla="*/ 322 w 148732"/>
                  <a:gd name="connsiteY4" fmla="*/ 27457 h 30999"/>
                  <a:gd name="connsiteX5" fmla="*/ 7183 w 148732"/>
                  <a:gd name="connsiteY5" fmla="*/ 30678 h 30999"/>
                  <a:gd name="connsiteX6" fmla="*/ 8650 w 148732"/>
                  <a:gd name="connsiteY6" fmla="*/ 29879 h 30999"/>
                  <a:gd name="connsiteX7" fmla="*/ 141424 w 148732"/>
                  <a:gd name="connsiteY7" fmla="*/ 19404 h 30999"/>
                  <a:gd name="connsiteX8" fmla="*/ 143912 w 148732"/>
                  <a:gd name="connsiteY8" fmla="*/ 19797 h 309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8732" h="30999">
                    <a:moveTo>
                      <a:pt x="143912" y="19797"/>
                    </a:moveTo>
                    <a:cubicBezTo>
                      <a:pt x="145876" y="19587"/>
                      <a:pt x="147578" y="18330"/>
                      <a:pt x="148364" y="16523"/>
                    </a:cubicBezTo>
                    <a:cubicBezTo>
                      <a:pt x="149437" y="13773"/>
                      <a:pt x="148089" y="10670"/>
                      <a:pt x="145352" y="9583"/>
                    </a:cubicBezTo>
                    <a:cubicBezTo>
                      <a:pt x="79882" y="-16605"/>
                      <a:pt x="6293" y="19011"/>
                      <a:pt x="3543" y="20582"/>
                    </a:cubicBezTo>
                    <a:cubicBezTo>
                      <a:pt x="754" y="21590"/>
                      <a:pt x="-687" y="24668"/>
                      <a:pt x="322" y="27457"/>
                    </a:cubicBezTo>
                    <a:cubicBezTo>
                      <a:pt x="1317" y="30246"/>
                      <a:pt x="4394" y="31686"/>
                      <a:pt x="7183" y="30678"/>
                    </a:cubicBezTo>
                    <a:cubicBezTo>
                      <a:pt x="7720" y="30494"/>
                      <a:pt x="8205" y="30219"/>
                      <a:pt x="8650" y="29879"/>
                    </a:cubicBezTo>
                    <a:cubicBezTo>
                      <a:pt x="9304" y="29879"/>
                      <a:pt x="80405" y="-4427"/>
                      <a:pt x="141424" y="19404"/>
                    </a:cubicBezTo>
                    <a:cubicBezTo>
                      <a:pt x="142197" y="19783"/>
                      <a:pt x="143060" y="19928"/>
                      <a:pt x="143912" y="19797"/>
                    </a:cubicBezTo>
                    <a:close/>
                  </a:path>
                </a:pathLst>
              </a:custGeom>
              <a:solidFill>
                <a:srgbClr val="EBEBEB"/>
              </a:solidFill>
              <a:ln w="1308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282" name="Полилиния: фигура 281">
                <a:extLst>
                  <a:ext uri="{FF2B5EF4-FFF2-40B4-BE49-F238E27FC236}">
                    <a16:creationId xmlns:a16="http://schemas.microsoft.com/office/drawing/2014/main" id="{507F4553-0AAF-F45D-6F44-088DE19131EA}"/>
                  </a:ext>
                </a:extLst>
              </p:cNvPr>
              <p:cNvSpPr/>
              <p:nvPr/>
            </p:nvSpPr>
            <p:spPr>
              <a:xfrm>
                <a:off x="15119200" y="6826114"/>
                <a:ext cx="227444" cy="122427"/>
              </a:xfrm>
              <a:custGeom>
                <a:avLst/>
                <a:gdLst>
                  <a:gd name="connsiteX0" fmla="*/ 0 w 227444"/>
                  <a:gd name="connsiteY0" fmla="*/ 14535 h 122427"/>
                  <a:gd name="connsiteX1" fmla="*/ 227444 w 227444"/>
                  <a:gd name="connsiteY1" fmla="*/ 0 h 122427"/>
                  <a:gd name="connsiteX2" fmla="*/ 224564 w 227444"/>
                  <a:gd name="connsiteY2" fmla="*/ 88123 h 122427"/>
                  <a:gd name="connsiteX3" fmla="*/ 14403 w 227444"/>
                  <a:gd name="connsiteY3" fmla="*/ 93754 h 1224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7444" h="122427">
                    <a:moveTo>
                      <a:pt x="0" y="14535"/>
                    </a:moveTo>
                    <a:cubicBezTo>
                      <a:pt x="44258" y="39806"/>
                      <a:pt x="164724" y="54864"/>
                      <a:pt x="227444" y="0"/>
                    </a:cubicBezTo>
                    <a:lnTo>
                      <a:pt x="224564" y="88123"/>
                    </a:lnTo>
                    <a:cubicBezTo>
                      <a:pt x="186591" y="119811"/>
                      <a:pt x="67435" y="143511"/>
                      <a:pt x="14403" y="93754"/>
                    </a:cubicBezTo>
                    <a:close/>
                  </a:path>
                </a:pathLst>
              </a:custGeom>
              <a:solidFill>
                <a:srgbClr val="37474F"/>
              </a:solidFill>
              <a:ln w="1308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283" name="Полилиния: фигура 282">
                <a:extLst>
                  <a:ext uri="{FF2B5EF4-FFF2-40B4-BE49-F238E27FC236}">
                    <a16:creationId xmlns:a16="http://schemas.microsoft.com/office/drawing/2014/main" id="{C5F667FE-3B77-A754-E4BD-728E31951075}"/>
                  </a:ext>
                </a:extLst>
              </p:cNvPr>
              <p:cNvSpPr/>
              <p:nvPr/>
            </p:nvSpPr>
            <p:spPr>
              <a:xfrm>
                <a:off x="15125485" y="5293581"/>
                <a:ext cx="212992" cy="1570637"/>
              </a:xfrm>
              <a:custGeom>
                <a:avLst/>
                <a:gdLst>
                  <a:gd name="connsiteX0" fmla="*/ 190781 w 212992"/>
                  <a:gd name="connsiteY0" fmla="*/ 1022649 h 1570637"/>
                  <a:gd name="connsiteX1" fmla="*/ 182401 w 212992"/>
                  <a:gd name="connsiteY1" fmla="*/ 961631 h 1570637"/>
                  <a:gd name="connsiteX2" fmla="*/ 153201 w 212992"/>
                  <a:gd name="connsiteY2" fmla="*/ 612542 h 1570637"/>
                  <a:gd name="connsiteX3" fmla="*/ 148225 w 212992"/>
                  <a:gd name="connsiteY3" fmla="*/ 399894 h 1570637"/>
                  <a:gd name="connsiteX4" fmla="*/ 115883 w 212992"/>
                  <a:gd name="connsiteY4" fmla="*/ 37711 h 1570637"/>
                  <a:gd name="connsiteX5" fmla="*/ 106324 w 212992"/>
                  <a:gd name="connsiteY5" fmla="*/ 37711 h 1570637"/>
                  <a:gd name="connsiteX6" fmla="*/ 138666 w 212992"/>
                  <a:gd name="connsiteY6" fmla="*/ 378158 h 1570637"/>
                  <a:gd name="connsiteX7" fmla="*/ 36271 w 212992"/>
                  <a:gd name="connsiteY7" fmla="*/ 205839 h 1570637"/>
                  <a:gd name="connsiteX8" fmla="*/ 9297 w 212992"/>
                  <a:gd name="connsiteY8" fmla="*/ 0 h 1570637"/>
                  <a:gd name="connsiteX9" fmla="*/ 0 w 212992"/>
                  <a:gd name="connsiteY9" fmla="*/ 1440 h 1570637"/>
                  <a:gd name="connsiteX10" fmla="*/ 26974 w 212992"/>
                  <a:gd name="connsiteY10" fmla="*/ 206887 h 1570637"/>
                  <a:gd name="connsiteX11" fmla="*/ 138798 w 212992"/>
                  <a:gd name="connsiteY11" fmla="*/ 387585 h 1570637"/>
                  <a:gd name="connsiteX12" fmla="*/ 138798 w 212992"/>
                  <a:gd name="connsiteY12" fmla="*/ 399632 h 1570637"/>
                  <a:gd name="connsiteX13" fmla="*/ 143904 w 212992"/>
                  <a:gd name="connsiteY13" fmla="*/ 612673 h 1570637"/>
                  <a:gd name="connsiteX14" fmla="*/ 173104 w 212992"/>
                  <a:gd name="connsiteY14" fmla="*/ 962547 h 1570637"/>
                  <a:gd name="connsiteX15" fmla="*/ 181484 w 212992"/>
                  <a:gd name="connsiteY15" fmla="*/ 1023435 h 1570637"/>
                  <a:gd name="connsiteX16" fmla="*/ 200078 w 212992"/>
                  <a:gd name="connsiteY16" fmla="*/ 1570637 h 1570637"/>
                  <a:gd name="connsiteX17" fmla="*/ 209506 w 212992"/>
                  <a:gd name="connsiteY17" fmla="*/ 1570637 h 1570637"/>
                  <a:gd name="connsiteX18" fmla="*/ 190781 w 212992"/>
                  <a:gd name="connsiteY18" fmla="*/ 1022649 h 15706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212992" h="1570637">
                    <a:moveTo>
                      <a:pt x="190781" y="1022649"/>
                    </a:moveTo>
                    <a:cubicBezTo>
                      <a:pt x="187900" y="998818"/>
                      <a:pt x="185020" y="979831"/>
                      <a:pt x="182401" y="961631"/>
                    </a:cubicBezTo>
                    <a:cubicBezTo>
                      <a:pt x="173366" y="900612"/>
                      <a:pt x="164724" y="842998"/>
                      <a:pt x="153201" y="612542"/>
                    </a:cubicBezTo>
                    <a:cubicBezTo>
                      <a:pt x="148880" y="525859"/>
                      <a:pt x="148487" y="458948"/>
                      <a:pt x="148225" y="399894"/>
                    </a:cubicBezTo>
                    <a:cubicBezTo>
                      <a:pt x="147571" y="280345"/>
                      <a:pt x="147047" y="193531"/>
                      <a:pt x="115883" y="37711"/>
                    </a:cubicBezTo>
                    <a:lnTo>
                      <a:pt x="106324" y="37711"/>
                    </a:lnTo>
                    <a:cubicBezTo>
                      <a:pt x="129619" y="149652"/>
                      <a:pt x="140473" y="263833"/>
                      <a:pt x="138666" y="378158"/>
                    </a:cubicBezTo>
                    <a:cubicBezTo>
                      <a:pt x="81576" y="375801"/>
                      <a:pt x="48972" y="320936"/>
                      <a:pt x="36271" y="205839"/>
                    </a:cubicBezTo>
                    <a:cubicBezTo>
                      <a:pt x="23177" y="84064"/>
                      <a:pt x="9428" y="786"/>
                      <a:pt x="9297" y="0"/>
                    </a:cubicBezTo>
                    <a:lnTo>
                      <a:pt x="0" y="1440"/>
                    </a:lnTo>
                    <a:cubicBezTo>
                      <a:pt x="0" y="2357"/>
                      <a:pt x="13094" y="85374"/>
                      <a:pt x="26974" y="206887"/>
                    </a:cubicBezTo>
                    <a:cubicBezTo>
                      <a:pt x="40068" y="326174"/>
                      <a:pt x="76732" y="385228"/>
                      <a:pt x="138798" y="387585"/>
                    </a:cubicBezTo>
                    <a:lnTo>
                      <a:pt x="138798" y="399632"/>
                    </a:lnTo>
                    <a:cubicBezTo>
                      <a:pt x="138798" y="458686"/>
                      <a:pt x="139452" y="525728"/>
                      <a:pt x="143904" y="612673"/>
                    </a:cubicBezTo>
                    <a:cubicBezTo>
                      <a:pt x="155427" y="843522"/>
                      <a:pt x="163938" y="900743"/>
                      <a:pt x="173104" y="962547"/>
                    </a:cubicBezTo>
                    <a:cubicBezTo>
                      <a:pt x="175723" y="980748"/>
                      <a:pt x="178473" y="999603"/>
                      <a:pt x="181484" y="1023435"/>
                    </a:cubicBezTo>
                    <a:cubicBezTo>
                      <a:pt x="202147" y="1205063"/>
                      <a:pt x="208366" y="1388027"/>
                      <a:pt x="200078" y="1570637"/>
                    </a:cubicBezTo>
                    <a:lnTo>
                      <a:pt x="209506" y="1570637"/>
                    </a:lnTo>
                    <a:cubicBezTo>
                      <a:pt x="217703" y="1387765"/>
                      <a:pt x="211444" y="1204539"/>
                      <a:pt x="190781" y="1022649"/>
                    </a:cubicBezTo>
                    <a:close/>
                  </a:path>
                </a:pathLst>
              </a:custGeom>
              <a:solidFill>
                <a:srgbClr val="37474F"/>
              </a:solidFill>
              <a:ln w="1308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</p:grpSp>
        <p:grpSp>
          <p:nvGrpSpPr>
            <p:cNvPr id="284" name="Рисунок 148">
              <a:extLst>
                <a:ext uri="{FF2B5EF4-FFF2-40B4-BE49-F238E27FC236}">
                  <a16:creationId xmlns:a16="http://schemas.microsoft.com/office/drawing/2014/main" id="{4423849A-3723-5D06-584F-294A4F333879}"/>
                </a:ext>
              </a:extLst>
            </p:cNvPr>
            <p:cNvGrpSpPr/>
            <p:nvPr/>
          </p:nvGrpSpPr>
          <p:grpSpPr>
            <a:xfrm>
              <a:off x="13848731" y="3957633"/>
              <a:ext cx="2348403" cy="3260689"/>
              <a:chOff x="13848731" y="3957633"/>
              <a:chExt cx="2348403" cy="3260689"/>
            </a:xfrm>
          </p:grpSpPr>
          <p:grpSp>
            <p:nvGrpSpPr>
              <p:cNvPr id="285" name="Рисунок 148">
                <a:extLst>
                  <a:ext uri="{FF2B5EF4-FFF2-40B4-BE49-F238E27FC236}">
                    <a16:creationId xmlns:a16="http://schemas.microsoft.com/office/drawing/2014/main" id="{C9996C4F-C163-8B9B-9930-A0FB05B9FF7F}"/>
                  </a:ext>
                </a:extLst>
              </p:cNvPr>
              <p:cNvGrpSpPr/>
              <p:nvPr/>
            </p:nvGrpSpPr>
            <p:grpSpPr>
              <a:xfrm>
                <a:off x="14636716" y="3957633"/>
                <a:ext cx="726643" cy="565619"/>
                <a:chOff x="14636716" y="3957633"/>
                <a:chExt cx="726643" cy="565619"/>
              </a:xfrm>
            </p:grpSpPr>
            <p:sp>
              <p:nvSpPr>
                <p:cNvPr id="286" name="Полилиния: фигура 285">
                  <a:extLst>
                    <a:ext uri="{FF2B5EF4-FFF2-40B4-BE49-F238E27FC236}">
                      <a16:creationId xmlns:a16="http://schemas.microsoft.com/office/drawing/2014/main" id="{D95B73E3-CB8E-F2ED-ABAA-8213D534917D}"/>
                    </a:ext>
                  </a:extLst>
                </p:cNvPr>
                <p:cNvSpPr/>
                <p:nvPr/>
              </p:nvSpPr>
              <p:spPr>
                <a:xfrm>
                  <a:off x="14861557" y="3974822"/>
                  <a:ext cx="357095" cy="324969"/>
                </a:xfrm>
                <a:custGeom>
                  <a:avLst/>
                  <a:gdLst>
                    <a:gd name="connsiteX0" fmla="*/ 120417 w 357095"/>
                    <a:gd name="connsiteY0" fmla="*/ 307240 h 324969"/>
                    <a:gd name="connsiteX1" fmla="*/ 347337 w 357095"/>
                    <a:gd name="connsiteY1" fmla="*/ 236270 h 324969"/>
                    <a:gd name="connsiteX2" fmla="*/ 236692 w 357095"/>
                    <a:gd name="connsiteY2" fmla="*/ 17729 h 324969"/>
                    <a:gd name="connsiteX3" fmla="*/ 9771 w 357095"/>
                    <a:gd name="connsiteY3" fmla="*/ 88699 h 324969"/>
                    <a:gd name="connsiteX4" fmla="*/ 120417 w 357095"/>
                    <a:gd name="connsiteY4" fmla="*/ 307240 h 3249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57095" h="324969">
                      <a:moveTo>
                        <a:pt x="120417" y="307240"/>
                      </a:moveTo>
                      <a:cubicBezTo>
                        <a:pt x="213646" y="347963"/>
                        <a:pt x="315257" y="316144"/>
                        <a:pt x="347337" y="236270"/>
                      </a:cubicBezTo>
                      <a:cubicBezTo>
                        <a:pt x="379418" y="156396"/>
                        <a:pt x="329791" y="58452"/>
                        <a:pt x="236692" y="17729"/>
                      </a:cubicBezTo>
                      <a:cubicBezTo>
                        <a:pt x="143593" y="-22993"/>
                        <a:pt x="41852" y="8825"/>
                        <a:pt x="9771" y="88699"/>
                      </a:cubicBezTo>
                      <a:cubicBezTo>
                        <a:pt x="-22309" y="168573"/>
                        <a:pt x="27187" y="266386"/>
                        <a:pt x="120417" y="307240"/>
                      </a:cubicBezTo>
                      <a:close/>
                    </a:path>
                  </a:pathLst>
                </a:custGeom>
                <a:solidFill>
                  <a:srgbClr val="407BFF"/>
                </a:solidFill>
                <a:ln w="1308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ru-RU"/>
                </a:p>
              </p:txBody>
            </p:sp>
            <p:sp>
              <p:nvSpPr>
                <p:cNvPr id="287" name="Полилиния: фигура 286">
                  <a:extLst>
                    <a:ext uri="{FF2B5EF4-FFF2-40B4-BE49-F238E27FC236}">
                      <a16:creationId xmlns:a16="http://schemas.microsoft.com/office/drawing/2014/main" id="{1C470BFB-204B-DF15-647B-50CE9306E77B}"/>
                    </a:ext>
                  </a:extLst>
                </p:cNvPr>
                <p:cNvSpPr/>
                <p:nvPr/>
              </p:nvSpPr>
              <p:spPr>
                <a:xfrm>
                  <a:off x="14636716" y="3957633"/>
                  <a:ext cx="726643" cy="565619"/>
                </a:xfrm>
                <a:custGeom>
                  <a:avLst/>
                  <a:gdLst>
                    <a:gd name="connsiteX0" fmla="*/ 465068 w 726643"/>
                    <a:gd name="connsiteY0" fmla="*/ 58488 h 565619"/>
                    <a:gd name="connsiteX1" fmla="*/ 14631 w 726643"/>
                    <a:gd name="connsiteY1" fmla="*/ 110865 h 565619"/>
                    <a:gd name="connsiteX2" fmla="*/ 261586 w 726643"/>
                    <a:gd name="connsiteY2" fmla="*/ 507092 h 565619"/>
                    <a:gd name="connsiteX3" fmla="*/ 712023 w 726643"/>
                    <a:gd name="connsiteY3" fmla="*/ 454716 h 565619"/>
                    <a:gd name="connsiteX4" fmla="*/ 465068 w 726643"/>
                    <a:gd name="connsiteY4" fmla="*/ 58488 h 5656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26643" h="565619">
                      <a:moveTo>
                        <a:pt x="465068" y="58488"/>
                      </a:moveTo>
                      <a:cubicBezTo>
                        <a:pt x="272454" y="-36575"/>
                        <a:pt x="70805" y="-13398"/>
                        <a:pt x="14631" y="110865"/>
                      </a:cubicBezTo>
                      <a:cubicBezTo>
                        <a:pt x="-41543" y="235128"/>
                        <a:pt x="68971" y="412029"/>
                        <a:pt x="261586" y="507092"/>
                      </a:cubicBezTo>
                      <a:cubicBezTo>
                        <a:pt x="454200" y="602155"/>
                        <a:pt x="655849" y="579110"/>
                        <a:pt x="712023" y="454716"/>
                      </a:cubicBezTo>
                      <a:cubicBezTo>
                        <a:pt x="768196" y="330322"/>
                        <a:pt x="657551" y="153682"/>
                        <a:pt x="465068" y="58488"/>
                      </a:cubicBezTo>
                      <a:close/>
                    </a:path>
                  </a:pathLst>
                </a:custGeom>
                <a:solidFill>
                  <a:srgbClr val="407BFF"/>
                </a:solidFill>
                <a:ln w="1308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ru-RU"/>
                </a:p>
              </p:txBody>
            </p:sp>
            <p:sp>
              <p:nvSpPr>
                <p:cNvPr id="288" name="Полилиния: фигура 287">
                  <a:extLst>
                    <a:ext uri="{FF2B5EF4-FFF2-40B4-BE49-F238E27FC236}">
                      <a16:creationId xmlns:a16="http://schemas.microsoft.com/office/drawing/2014/main" id="{A2740B86-4333-C64E-8AEF-59378D58CD4B}"/>
                    </a:ext>
                  </a:extLst>
                </p:cNvPr>
                <p:cNvSpPr/>
                <p:nvPr/>
              </p:nvSpPr>
              <p:spPr>
                <a:xfrm>
                  <a:off x="14636716" y="3957633"/>
                  <a:ext cx="726643" cy="565619"/>
                </a:xfrm>
                <a:custGeom>
                  <a:avLst/>
                  <a:gdLst>
                    <a:gd name="connsiteX0" fmla="*/ 465068 w 726643"/>
                    <a:gd name="connsiteY0" fmla="*/ 58488 h 565619"/>
                    <a:gd name="connsiteX1" fmla="*/ 14631 w 726643"/>
                    <a:gd name="connsiteY1" fmla="*/ 110865 h 565619"/>
                    <a:gd name="connsiteX2" fmla="*/ 261586 w 726643"/>
                    <a:gd name="connsiteY2" fmla="*/ 507092 h 565619"/>
                    <a:gd name="connsiteX3" fmla="*/ 712023 w 726643"/>
                    <a:gd name="connsiteY3" fmla="*/ 454716 h 565619"/>
                    <a:gd name="connsiteX4" fmla="*/ 465068 w 726643"/>
                    <a:gd name="connsiteY4" fmla="*/ 58488 h 5656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26643" h="565619">
                      <a:moveTo>
                        <a:pt x="465068" y="58488"/>
                      </a:moveTo>
                      <a:cubicBezTo>
                        <a:pt x="272454" y="-36575"/>
                        <a:pt x="70805" y="-13398"/>
                        <a:pt x="14631" y="110865"/>
                      </a:cubicBezTo>
                      <a:cubicBezTo>
                        <a:pt x="-41543" y="235128"/>
                        <a:pt x="68971" y="412029"/>
                        <a:pt x="261586" y="507092"/>
                      </a:cubicBezTo>
                      <a:cubicBezTo>
                        <a:pt x="454200" y="602155"/>
                        <a:pt x="655849" y="579110"/>
                        <a:pt x="712023" y="454716"/>
                      </a:cubicBezTo>
                      <a:cubicBezTo>
                        <a:pt x="768196" y="330322"/>
                        <a:pt x="657551" y="153682"/>
                        <a:pt x="465068" y="58488"/>
                      </a:cubicBezTo>
                      <a:close/>
                    </a:path>
                  </a:pathLst>
                </a:custGeom>
                <a:solidFill>
                  <a:srgbClr val="000000">
                    <a:alpha val="30000"/>
                  </a:srgbClr>
                </a:solidFill>
                <a:ln w="1308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ru-RU"/>
                </a:p>
              </p:txBody>
            </p:sp>
            <p:sp>
              <p:nvSpPr>
                <p:cNvPr id="289" name="Полилиния: фигура 288">
                  <a:extLst>
                    <a:ext uri="{FF2B5EF4-FFF2-40B4-BE49-F238E27FC236}">
                      <a16:creationId xmlns:a16="http://schemas.microsoft.com/office/drawing/2014/main" id="{0EC56958-6BEF-8C7A-B181-032B3DD57EA2}"/>
                    </a:ext>
                  </a:extLst>
                </p:cNvPr>
                <p:cNvSpPr/>
                <p:nvPr/>
              </p:nvSpPr>
              <p:spPr>
                <a:xfrm>
                  <a:off x="14769447" y="4103005"/>
                  <a:ext cx="417051" cy="324001"/>
                </a:xfrm>
                <a:custGeom>
                  <a:avLst/>
                  <a:gdLst>
                    <a:gd name="connsiteX0" fmla="*/ 408676 w 417051"/>
                    <a:gd name="connsiteY0" fmla="*/ 261158 h 324001"/>
                    <a:gd name="connsiteX1" fmla="*/ 335087 w 417051"/>
                    <a:gd name="connsiteY1" fmla="*/ 318117 h 324001"/>
                    <a:gd name="connsiteX2" fmla="*/ 317541 w 417051"/>
                    <a:gd name="connsiteY2" fmla="*/ 321914 h 324001"/>
                    <a:gd name="connsiteX3" fmla="*/ 150067 w 417051"/>
                    <a:gd name="connsiteY3" fmla="*/ 290881 h 324001"/>
                    <a:gd name="connsiteX4" fmla="*/ 8389 w 417051"/>
                    <a:gd name="connsiteY4" fmla="*/ 63044 h 324001"/>
                    <a:gd name="connsiteX5" fmla="*/ 54480 w 417051"/>
                    <a:gd name="connsiteY5" fmla="*/ 16691 h 324001"/>
                    <a:gd name="connsiteX6" fmla="*/ 266866 w 417051"/>
                    <a:gd name="connsiteY6" fmla="*/ 33451 h 324001"/>
                    <a:gd name="connsiteX7" fmla="*/ 399903 w 417051"/>
                    <a:gd name="connsiteY7" fmla="*/ 155750 h 324001"/>
                    <a:gd name="connsiteX8" fmla="*/ 408676 w 417051"/>
                    <a:gd name="connsiteY8" fmla="*/ 261158 h 3240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417051" h="324001">
                      <a:moveTo>
                        <a:pt x="408676" y="261158"/>
                      </a:moveTo>
                      <a:cubicBezTo>
                        <a:pt x="394062" y="290327"/>
                        <a:pt x="366984" y="311282"/>
                        <a:pt x="335087" y="318117"/>
                      </a:cubicBezTo>
                      <a:cubicBezTo>
                        <a:pt x="329312" y="319688"/>
                        <a:pt x="323446" y="320958"/>
                        <a:pt x="317541" y="321914"/>
                      </a:cubicBezTo>
                      <a:cubicBezTo>
                        <a:pt x="259861" y="328946"/>
                        <a:pt x="201396" y="318117"/>
                        <a:pt x="150067" y="290881"/>
                      </a:cubicBezTo>
                      <a:cubicBezTo>
                        <a:pt x="39553" y="236410"/>
                        <a:pt x="-23822" y="134538"/>
                        <a:pt x="8389" y="63044"/>
                      </a:cubicBezTo>
                      <a:cubicBezTo>
                        <a:pt x="17935" y="42734"/>
                        <a:pt x="34224" y="26354"/>
                        <a:pt x="54480" y="16691"/>
                      </a:cubicBezTo>
                      <a:cubicBezTo>
                        <a:pt x="106857" y="-9497"/>
                        <a:pt x="187909" y="-5569"/>
                        <a:pt x="266866" y="33451"/>
                      </a:cubicBezTo>
                      <a:cubicBezTo>
                        <a:pt x="322922" y="59283"/>
                        <a:pt x="369459" y="102060"/>
                        <a:pt x="399903" y="155750"/>
                      </a:cubicBezTo>
                      <a:cubicBezTo>
                        <a:pt x="418496" y="192414"/>
                        <a:pt x="422817" y="229732"/>
                        <a:pt x="408676" y="261158"/>
                      </a:cubicBezTo>
                      <a:close/>
                    </a:path>
                  </a:pathLst>
                </a:custGeom>
                <a:solidFill>
                  <a:srgbClr val="000000">
                    <a:alpha val="30000"/>
                  </a:srgbClr>
                </a:solidFill>
                <a:ln w="1308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ru-RU"/>
                </a:p>
              </p:txBody>
            </p:sp>
          </p:grpSp>
          <p:sp>
            <p:nvSpPr>
              <p:cNvPr id="290" name="Полилиния: фигура 289">
                <a:extLst>
                  <a:ext uri="{FF2B5EF4-FFF2-40B4-BE49-F238E27FC236}">
                    <a16:creationId xmlns:a16="http://schemas.microsoft.com/office/drawing/2014/main" id="{45FF2736-7EA1-CAE1-8549-5F8D09604A32}"/>
                  </a:ext>
                </a:extLst>
              </p:cNvPr>
              <p:cNvSpPr/>
              <p:nvPr/>
            </p:nvSpPr>
            <p:spPr>
              <a:xfrm>
                <a:off x="13848731" y="4522774"/>
                <a:ext cx="977160" cy="505021"/>
              </a:xfrm>
              <a:custGeom>
                <a:avLst/>
                <a:gdLst>
                  <a:gd name="connsiteX0" fmla="*/ 352572 w 977160"/>
                  <a:gd name="connsiteY0" fmla="*/ 182620 h 505021"/>
                  <a:gd name="connsiteX1" fmla="*/ 291554 w 977160"/>
                  <a:gd name="connsiteY1" fmla="*/ 113090 h 505021"/>
                  <a:gd name="connsiteX2" fmla="*/ 202383 w 977160"/>
                  <a:gd name="connsiteY2" fmla="*/ 34526 h 505021"/>
                  <a:gd name="connsiteX3" fmla="*/ 181432 w 977160"/>
                  <a:gd name="connsiteY3" fmla="*/ 18027 h 505021"/>
                  <a:gd name="connsiteX4" fmla="*/ 171612 w 977160"/>
                  <a:gd name="connsiteY4" fmla="*/ 9647 h 505021"/>
                  <a:gd name="connsiteX5" fmla="*/ 161660 w 977160"/>
                  <a:gd name="connsiteY5" fmla="*/ 6766 h 505021"/>
                  <a:gd name="connsiteX6" fmla="*/ 154983 w 977160"/>
                  <a:gd name="connsiteY6" fmla="*/ 15147 h 505021"/>
                  <a:gd name="connsiteX7" fmla="*/ 159042 w 977160"/>
                  <a:gd name="connsiteY7" fmla="*/ 49846 h 505021"/>
                  <a:gd name="connsiteX8" fmla="*/ 180254 w 977160"/>
                  <a:gd name="connsiteY8" fmla="*/ 78784 h 505021"/>
                  <a:gd name="connsiteX9" fmla="*/ 170172 w 977160"/>
                  <a:gd name="connsiteY9" fmla="*/ 85724 h 505021"/>
                  <a:gd name="connsiteX10" fmla="*/ 83488 w 977160"/>
                  <a:gd name="connsiteY10" fmla="*/ 15408 h 505021"/>
                  <a:gd name="connsiteX11" fmla="*/ 56646 w 977160"/>
                  <a:gd name="connsiteY11" fmla="*/ 743 h 505021"/>
                  <a:gd name="connsiteX12" fmla="*/ 43552 w 977160"/>
                  <a:gd name="connsiteY12" fmla="*/ 4671 h 505021"/>
                  <a:gd name="connsiteX13" fmla="*/ 29672 w 977160"/>
                  <a:gd name="connsiteY13" fmla="*/ 2969 h 505021"/>
                  <a:gd name="connsiteX14" fmla="*/ 9245 w 977160"/>
                  <a:gd name="connsiteY14" fmla="*/ 5981 h 505021"/>
                  <a:gd name="connsiteX15" fmla="*/ 79 w 977160"/>
                  <a:gd name="connsiteY15" fmla="*/ 23265 h 505021"/>
                  <a:gd name="connsiteX16" fmla="*/ 4924 w 977160"/>
                  <a:gd name="connsiteY16" fmla="*/ 38716 h 505021"/>
                  <a:gd name="connsiteX17" fmla="*/ 3484 w 977160"/>
                  <a:gd name="connsiteY17" fmla="*/ 46310 h 505021"/>
                  <a:gd name="connsiteX18" fmla="*/ 15268 w 977160"/>
                  <a:gd name="connsiteY18" fmla="*/ 77474 h 505021"/>
                  <a:gd name="connsiteX19" fmla="*/ 24696 w 977160"/>
                  <a:gd name="connsiteY19" fmla="*/ 104710 h 505021"/>
                  <a:gd name="connsiteX20" fmla="*/ 38707 w 977160"/>
                  <a:gd name="connsiteY20" fmla="*/ 131946 h 505021"/>
                  <a:gd name="connsiteX21" fmla="*/ 85191 w 977160"/>
                  <a:gd name="connsiteY21" fmla="*/ 186679 h 505021"/>
                  <a:gd name="connsiteX22" fmla="*/ 169255 w 977160"/>
                  <a:gd name="connsiteY22" fmla="*/ 233818 h 505021"/>
                  <a:gd name="connsiteX23" fmla="*/ 239178 w 977160"/>
                  <a:gd name="connsiteY23" fmla="*/ 273100 h 505021"/>
                  <a:gd name="connsiteX24" fmla="*/ 464396 w 977160"/>
                  <a:gd name="connsiteY24" fmla="*/ 458120 h 505021"/>
                  <a:gd name="connsiteX25" fmla="*/ 644178 w 977160"/>
                  <a:gd name="connsiteY25" fmla="*/ 481951 h 505021"/>
                  <a:gd name="connsiteX26" fmla="*/ 908286 w 977160"/>
                  <a:gd name="connsiteY26" fmla="*/ 320501 h 505021"/>
                  <a:gd name="connsiteX27" fmla="*/ 977161 w 977160"/>
                  <a:gd name="connsiteY27" fmla="*/ 91354 h 505021"/>
                  <a:gd name="connsiteX28" fmla="*/ 767655 w 977160"/>
                  <a:gd name="connsiteY28" fmla="*/ 154337 h 505021"/>
                  <a:gd name="connsiteX29" fmla="*/ 575434 w 977160"/>
                  <a:gd name="connsiteY29" fmla="*/ 299157 h 505021"/>
                  <a:gd name="connsiteX30" fmla="*/ 352572 w 977160"/>
                  <a:gd name="connsiteY30" fmla="*/ 182620 h 5050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977160" h="505021">
                    <a:moveTo>
                      <a:pt x="352572" y="182620"/>
                    </a:moveTo>
                    <a:cubicBezTo>
                      <a:pt x="318397" y="160753"/>
                      <a:pt x="308838" y="134958"/>
                      <a:pt x="291554" y="113090"/>
                    </a:cubicBezTo>
                    <a:cubicBezTo>
                      <a:pt x="269425" y="85200"/>
                      <a:pt x="242189" y="67916"/>
                      <a:pt x="202383" y="34526"/>
                    </a:cubicBezTo>
                    <a:lnTo>
                      <a:pt x="181432" y="18027"/>
                    </a:lnTo>
                    <a:cubicBezTo>
                      <a:pt x="177989" y="15448"/>
                      <a:pt x="174702" y="12646"/>
                      <a:pt x="171612" y="9647"/>
                    </a:cubicBezTo>
                    <a:cubicBezTo>
                      <a:pt x="168862" y="6766"/>
                      <a:pt x="166374" y="4409"/>
                      <a:pt x="161660" y="6766"/>
                    </a:cubicBezTo>
                    <a:cubicBezTo>
                      <a:pt x="158465" y="8626"/>
                      <a:pt x="156082" y="11611"/>
                      <a:pt x="154983" y="15147"/>
                    </a:cubicBezTo>
                    <a:cubicBezTo>
                      <a:pt x="151329" y="26761"/>
                      <a:pt x="152796" y="39384"/>
                      <a:pt x="159042" y="49846"/>
                    </a:cubicBezTo>
                    <a:cubicBezTo>
                      <a:pt x="165183" y="60138"/>
                      <a:pt x="172280" y="69841"/>
                      <a:pt x="180254" y="78784"/>
                    </a:cubicBezTo>
                    <a:cubicBezTo>
                      <a:pt x="185884" y="85986"/>
                      <a:pt x="175278" y="86378"/>
                      <a:pt x="170172" y="85724"/>
                    </a:cubicBezTo>
                    <a:cubicBezTo>
                      <a:pt x="145424" y="82843"/>
                      <a:pt x="102606" y="30205"/>
                      <a:pt x="83488" y="15408"/>
                    </a:cubicBezTo>
                    <a:cubicBezTo>
                      <a:pt x="74846" y="8599"/>
                      <a:pt x="69347" y="-3054"/>
                      <a:pt x="56646" y="743"/>
                    </a:cubicBezTo>
                    <a:cubicBezTo>
                      <a:pt x="52430" y="2511"/>
                      <a:pt x="48043" y="3833"/>
                      <a:pt x="43552" y="4671"/>
                    </a:cubicBezTo>
                    <a:cubicBezTo>
                      <a:pt x="38864" y="4763"/>
                      <a:pt x="34189" y="4187"/>
                      <a:pt x="29672" y="2969"/>
                    </a:cubicBezTo>
                    <a:cubicBezTo>
                      <a:pt x="22719" y="1647"/>
                      <a:pt x="15517" y="2707"/>
                      <a:pt x="9245" y="5981"/>
                    </a:cubicBezTo>
                    <a:cubicBezTo>
                      <a:pt x="3012" y="9398"/>
                      <a:pt x="-589" y="16194"/>
                      <a:pt x="79" y="23265"/>
                    </a:cubicBezTo>
                    <a:cubicBezTo>
                      <a:pt x="996" y="28633"/>
                      <a:pt x="4924" y="33347"/>
                      <a:pt x="4924" y="38716"/>
                    </a:cubicBezTo>
                    <a:cubicBezTo>
                      <a:pt x="4715" y="41295"/>
                      <a:pt x="4230" y="43836"/>
                      <a:pt x="3484" y="46310"/>
                    </a:cubicBezTo>
                    <a:cubicBezTo>
                      <a:pt x="1650" y="57571"/>
                      <a:pt x="10031" y="67392"/>
                      <a:pt x="15268" y="77474"/>
                    </a:cubicBezTo>
                    <a:cubicBezTo>
                      <a:pt x="20506" y="87557"/>
                      <a:pt x="20637" y="95937"/>
                      <a:pt x="24696" y="104710"/>
                    </a:cubicBezTo>
                    <a:cubicBezTo>
                      <a:pt x="28624" y="114151"/>
                      <a:pt x="33312" y="123251"/>
                      <a:pt x="38707" y="131946"/>
                    </a:cubicBezTo>
                    <a:cubicBezTo>
                      <a:pt x="52285" y="151731"/>
                      <a:pt x="67867" y="170076"/>
                      <a:pt x="85191" y="186679"/>
                    </a:cubicBezTo>
                    <a:cubicBezTo>
                      <a:pt x="109795" y="207826"/>
                      <a:pt x="138379" y="223853"/>
                      <a:pt x="169255" y="233818"/>
                    </a:cubicBezTo>
                    <a:cubicBezTo>
                      <a:pt x="195522" y="240745"/>
                      <a:pt x="219589" y="254271"/>
                      <a:pt x="239178" y="273100"/>
                    </a:cubicBezTo>
                    <a:cubicBezTo>
                      <a:pt x="274008" y="303479"/>
                      <a:pt x="405342" y="417790"/>
                      <a:pt x="464396" y="458120"/>
                    </a:cubicBezTo>
                    <a:cubicBezTo>
                      <a:pt x="535890" y="506830"/>
                      <a:pt x="556054" y="522281"/>
                      <a:pt x="644178" y="481951"/>
                    </a:cubicBezTo>
                    <a:cubicBezTo>
                      <a:pt x="702447" y="455763"/>
                      <a:pt x="908286" y="320501"/>
                      <a:pt x="908286" y="320501"/>
                    </a:cubicBezTo>
                    <a:lnTo>
                      <a:pt x="977161" y="91354"/>
                    </a:lnTo>
                    <a:cubicBezTo>
                      <a:pt x="977161" y="91354"/>
                      <a:pt x="891002" y="61238"/>
                      <a:pt x="767655" y="154337"/>
                    </a:cubicBezTo>
                    <a:cubicBezTo>
                      <a:pt x="679401" y="220986"/>
                      <a:pt x="575434" y="299157"/>
                      <a:pt x="575434" y="299157"/>
                    </a:cubicBezTo>
                    <a:cubicBezTo>
                      <a:pt x="575434" y="299157"/>
                      <a:pt x="381641" y="201214"/>
                      <a:pt x="352572" y="182620"/>
                    </a:cubicBezTo>
                    <a:close/>
                  </a:path>
                </a:pathLst>
              </a:custGeom>
              <a:solidFill>
                <a:srgbClr val="F28F8F"/>
              </a:solidFill>
              <a:ln w="1308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291" name="Полилиния: фигура 290">
                <a:extLst>
                  <a:ext uri="{FF2B5EF4-FFF2-40B4-BE49-F238E27FC236}">
                    <a16:creationId xmlns:a16="http://schemas.microsoft.com/office/drawing/2014/main" id="{3FE148B4-417D-506D-E938-3A51E6084741}"/>
                  </a:ext>
                </a:extLst>
              </p:cNvPr>
              <p:cNvSpPr/>
              <p:nvPr/>
            </p:nvSpPr>
            <p:spPr>
              <a:xfrm>
                <a:off x="14292831" y="4583357"/>
                <a:ext cx="466935" cy="450753"/>
              </a:xfrm>
              <a:custGeom>
                <a:avLst/>
                <a:gdLst>
                  <a:gd name="connsiteX0" fmla="*/ 288070 w 466935"/>
                  <a:gd name="connsiteY0" fmla="*/ 378027 h 450753"/>
                  <a:gd name="connsiteX1" fmla="*/ 466936 w 466935"/>
                  <a:gd name="connsiteY1" fmla="*/ 273274 h 450753"/>
                  <a:gd name="connsiteX2" fmla="*/ 466936 w 466935"/>
                  <a:gd name="connsiteY2" fmla="*/ 0 h 450753"/>
                  <a:gd name="connsiteX3" fmla="*/ 354981 w 466935"/>
                  <a:gd name="connsiteY3" fmla="*/ 59447 h 450753"/>
                  <a:gd name="connsiteX4" fmla="*/ 134869 w 466935"/>
                  <a:gd name="connsiteY4" fmla="*/ 234777 h 450753"/>
                  <a:gd name="connsiteX5" fmla="*/ 87600 w 466935"/>
                  <a:gd name="connsiteY5" fmla="*/ 215660 h 450753"/>
                  <a:gd name="connsiteX6" fmla="*/ 65470 w 466935"/>
                  <a:gd name="connsiteY6" fmla="*/ 308759 h 450753"/>
                  <a:gd name="connsiteX7" fmla="*/ 0 w 466935"/>
                  <a:gd name="connsiteY7" fmla="*/ 386145 h 450753"/>
                  <a:gd name="connsiteX8" fmla="*/ 102527 w 466935"/>
                  <a:gd name="connsiteY8" fmla="*/ 448866 h 450753"/>
                  <a:gd name="connsiteX9" fmla="*/ 288070 w 466935"/>
                  <a:gd name="connsiteY9" fmla="*/ 378027 h 4507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66935" h="450753">
                    <a:moveTo>
                      <a:pt x="288070" y="378027"/>
                    </a:moveTo>
                    <a:lnTo>
                      <a:pt x="466936" y="273274"/>
                    </a:lnTo>
                    <a:lnTo>
                      <a:pt x="466936" y="0"/>
                    </a:lnTo>
                    <a:cubicBezTo>
                      <a:pt x="427653" y="5630"/>
                      <a:pt x="393478" y="30902"/>
                      <a:pt x="354981" y="59447"/>
                    </a:cubicBezTo>
                    <a:cubicBezTo>
                      <a:pt x="306271" y="95849"/>
                      <a:pt x="134869" y="234777"/>
                      <a:pt x="134869" y="234777"/>
                    </a:cubicBezTo>
                    <a:lnTo>
                      <a:pt x="87600" y="215660"/>
                    </a:lnTo>
                    <a:cubicBezTo>
                      <a:pt x="86002" y="247793"/>
                      <a:pt x="78499" y="279349"/>
                      <a:pt x="65470" y="308759"/>
                    </a:cubicBezTo>
                    <a:cubicBezTo>
                      <a:pt x="52704" y="341023"/>
                      <a:pt x="29711" y="368219"/>
                      <a:pt x="0" y="386145"/>
                    </a:cubicBezTo>
                    <a:cubicBezTo>
                      <a:pt x="0" y="386145"/>
                      <a:pt x="68613" y="444283"/>
                      <a:pt x="102527" y="448866"/>
                    </a:cubicBezTo>
                    <a:cubicBezTo>
                      <a:pt x="136441" y="453449"/>
                      <a:pt x="154380" y="455937"/>
                      <a:pt x="288070" y="378027"/>
                    </a:cubicBezTo>
                    <a:close/>
                  </a:path>
                </a:pathLst>
              </a:custGeom>
              <a:solidFill>
                <a:srgbClr val="37474F"/>
              </a:solidFill>
              <a:ln w="1308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292" name="Полилиния: фигура 291">
                <a:extLst>
                  <a:ext uri="{FF2B5EF4-FFF2-40B4-BE49-F238E27FC236}">
                    <a16:creationId xmlns:a16="http://schemas.microsoft.com/office/drawing/2014/main" id="{9215D72B-C6B1-D969-BC87-7FFB2EE2A022}"/>
                  </a:ext>
                </a:extLst>
              </p:cNvPr>
              <p:cNvSpPr/>
              <p:nvPr/>
            </p:nvSpPr>
            <p:spPr>
              <a:xfrm>
                <a:off x="14427569" y="4805695"/>
                <a:ext cx="63549" cy="111037"/>
              </a:xfrm>
              <a:custGeom>
                <a:avLst/>
                <a:gdLst>
                  <a:gd name="connsiteX0" fmla="*/ 0 w 63549"/>
                  <a:gd name="connsiteY0" fmla="*/ 12439 h 111037"/>
                  <a:gd name="connsiteX1" fmla="*/ 61280 w 63549"/>
                  <a:gd name="connsiteY1" fmla="*/ 111038 h 111037"/>
                  <a:gd name="connsiteX2" fmla="*/ 15451 w 63549"/>
                  <a:gd name="connsiteY2" fmla="*/ 0 h 1110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3549" h="111037">
                    <a:moveTo>
                      <a:pt x="0" y="12439"/>
                    </a:moveTo>
                    <a:cubicBezTo>
                      <a:pt x="24355" y="22391"/>
                      <a:pt x="59709" y="66911"/>
                      <a:pt x="61280" y="111038"/>
                    </a:cubicBezTo>
                    <a:cubicBezTo>
                      <a:pt x="70263" y="68128"/>
                      <a:pt x="52088" y="24080"/>
                      <a:pt x="15451" y="0"/>
                    </a:cubicBezTo>
                    <a:close/>
                  </a:path>
                </a:pathLst>
              </a:custGeom>
              <a:solidFill>
                <a:srgbClr val="263238"/>
              </a:solidFill>
              <a:ln w="1308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293" name="Полилиния: фигура 292">
                <a:extLst>
                  <a:ext uri="{FF2B5EF4-FFF2-40B4-BE49-F238E27FC236}">
                    <a16:creationId xmlns:a16="http://schemas.microsoft.com/office/drawing/2014/main" id="{8582EB29-6EF9-83A8-3703-3E7C9102E735}"/>
                  </a:ext>
                </a:extLst>
              </p:cNvPr>
              <p:cNvSpPr/>
              <p:nvPr/>
            </p:nvSpPr>
            <p:spPr>
              <a:xfrm>
                <a:off x="14216983" y="4758571"/>
                <a:ext cx="190682" cy="219153"/>
              </a:xfrm>
              <a:custGeom>
                <a:avLst/>
                <a:gdLst>
                  <a:gd name="connsiteX0" fmla="*/ 190421 w 190682"/>
                  <a:gd name="connsiteY0" fmla="*/ 67420 h 219153"/>
                  <a:gd name="connsiteX1" fmla="*/ 162793 w 190682"/>
                  <a:gd name="connsiteY1" fmla="*/ 26960 h 219153"/>
                  <a:gd name="connsiteX2" fmla="*/ 92477 w 190682"/>
                  <a:gd name="connsiteY2" fmla="*/ 4438 h 219153"/>
                  <a:gd name="connsiteX3" fmla="*/ 113952 w 190682"/>
                  <a:gd name="connsiteY3" fmla="*/ 14651 h 219153"/>
                  <a:gd name="connsiteX4" fmla="*/ 89466 w 190682"/>
                  <a:gd name="connsiteY4" fmla="*/ 93216 h 219153"/>
                  <a:gd name="connsiteX5" fmla="*/ 17317 w 190682"/>
                  <a:gd name="connsiteY5" fmla="*/ 160781 h 219153"/>
                  <a:gd name="connsiteX6" fmla="*/ 2390 w 190682"/>
                  <a:gd name="connsiteY6" fmla="*/ 148473 h 219153"/>
                  <a:gd name="connsiteX7" fmla="*/ 9330 w 190682"/>
                  <a:gd name="connsiteY7" fmla="*/ 170602 h 219153"/>
                  <a:gd name="connsiteX8" fmla="*/ 79776 w 190682"/>
                  <a:gd name="connsiteY8" fmla="*/ 218133 h 219153"/>
                  <a:gd name="connsiteX9" fmla="*/ 160305 w 190682"/>
                  <a:gd name="connsiteY9" fmla="*/ 159865 h 219153"/>
                  <a:gd name="connsiteX10" fmla="*/ 190421 w 190682"/>
                  <a:gd name="connsiteY10" fmla="*/ 67420 h 2191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90682" h="219153">
                    <a:moveTo>
                      <a:pt x="190421" y="67420"/>
                    </a:moveTo>
                    <a:cubicBezTo>
                      <a:pt x="190094" y="49639"/>
                      <a:pt x="179239" y="33742"/>
                      <a:pt x="162793" y="26960"/>
                    </a:cubicBezTo>
                    <a:cubicBezTo>
                      <a:pt x="134640" y="12818"/>
                      <a:pt x="100596" y="-9573"/>
                      <a:pt x="92477" y="4438"/>
                    </a:cubicBezTo>
                    <a:lnTo>
                      <a:pt x="113952" y="14651"/>
                    </a:lnTo>
                    <a:cubicBezTo>
                      <a:pt x="111922" y="42371"/>
                      <a:pt x="103542" y="69253"/>
                      <a:pt x="89466" y="93216"/>
                    </a:cubicBezTo>
                    <a:cubicBezTo>
                      <a:pt x="51100" y="159865"/>
                      <a:pt x="17317" y="160781"/>
                      <a:pt x="17317" y="160781"/>
                    </a:cubicBezTo>
                    <a:lnTo>
                      <a:pt x="2390" y="148473"/>
                    </a:lnTo>
                    <a:cubicBezTo>
                      <a:pt x="2390" y="148473"/>
                      <a:pt x="-6252" y="154365"/>
                      <a:pt x="9330" y="170602"/>
                    </a:cubicBezTo>
                    <a:cubicBezTo>
                      <a:pt x="29993" y="190269"/>
                      <a:pt x="53811" y="206336"/>
                      <a:pt x="79776" y="218133"/>
                    </a:cubicBezTo>
                    <a:cubicBezTo>
                      <a:pt x="106881" y="225466"/>
                      <a:pt x="141187" y="191945"/>
                      <a:pt x="160305" y="159865"/>
                    </a:cubicBezTo>
                    <a:cubicBezTo>
                      <a:pt x="192909" y="106703"/>
                      <a:pt x="191076" y="82609"/>
                      <a:pt x="190421" y="67420"/>
                    </a:cubicBezTo>
                    <a:close/>
                  </a:path>
                </a:pathLst>
              </a:custGeom>
              <a:solidFill>
                <a:srgbClr val="455A64"/>
              </a:solidFill>
              <a:ln w="1308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294" name="Полилиния: фигура 293">
                <a:extLst>
                  <a:ext uri="{FF2B5EF4-FFF2-40B4-BE49-F238E27FC236}">
                    <a16:creationId xmlns:a16="http://schemas.microsoft.com/office/drawing/2014/main" id="{6A3E1873-9684-5972-C39C-065841C4DD34}"/>
                  </a:ext>
                </a:extLst>
              </p:cNvPr>
              <p:cNvSpPr/>
              <p:nvPr/>
            </p:nvSpPr>
            <p:spPr>
              <a:xfrm>
                <a:off x="14027094" y="4629056"/>
                <a:ext cx="54136" cy="91658"/>
              </a:xfrm>
              <a:custGeom>
                <a:avLst/>
                <a:gdLst>
                  <a:gd name="connsiteX0" fmla="*/ 8700 w 54136"/>
                  <a:gd name="connsiteY0" fmla="*/ 0 h 91658"/>
                  <a:gd name="connsiteX1" fmla="*/ 54136 w 54136"/>
                  <a:gd name="connsiteY1" fmla="*/ 91659 h 91658"/>
                  <a:gd name="connsiteX2" fmla="*/ 7521 w 54136"/>
                  <a:gd name="connsiteY2" fmla="*/ 53817 h 91658"/>
                  <a:gd name="connsiteX3" fmla="*/ 8700 w 54136"/>
                  <a:gd name="connsiteY3" fmla="*/ 0 h 916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136" h="91658">
                    <a:moveTo>
                      <a:pt x="8700" y="0"/>
                    </a:moveTo>
                    <a:cubicBezTo>
                      <a:pt x="1236" y="38366"/>
                      <a:pt x="33971" y="78565"/>
                      <a:pt x="54136" y="91659"/>
                    </a:cubicBezTo>
                    <a:cubicBezTo>
                      <a:pt x="54136" y="91659"/>
                      <a:pt x="18782" y="78565"/>
                      <a:pt x="7521" y="53817"/>
                    </a:cubicBezTo>
                    <a:cubicBezTo>
                      <a:pt x="-4918" y="27760"/>
                      <a:pt x="-73" y="13487"/>
                      <a:pt x="8700" y="0"/>
                    </a:cubicBezTo>
                    <a:close/>
                  </a:path>
                </a:pathLst>
              </a:custGeom>
              <a:solidFill>
                <a:srgbClr val="B16668"/>
              </a:solidFill>
              <a:ln w="1308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295" name="Полилиния: фигура 294">
                <a:extLst>
                  <a:ext uri="{FF2B5EF4-FFF2-40B4-BE49-F238E27FC236}">
                    <a16:creationId xmlns:a16="http://schemas.microsoft.com/office/drawing/2014/main" id="{CB2A35AB-6DAA-6AA0-D011-6F510494C8B7}"/>
                  </a:ext>
                </a:extLst>
              </p:cNvPr>
              <p:cNvSpPr/>
              <p:nvPr/>
            </p:nvSpPr>
            <p:spPr>
              <a:xfrm>
                <a:off x="14658811" y="4555860"/>
                <a:ext cx="682519" cy="939602"/>
              </a:xfrm>
              <a:custGeom>
                <a:avLst/>
                <a:gdLst>
                  <a:gd name="connsiteX0" fmla="*/ 449127 w 682519"/>
                  <a:gd name="connsiteY0" fmla="*/ 0 h 939602"/>
                  <a:gd name="connsiteX1" fmla="*/ 600757 w 682519"/>
                  <a:gd name="connsiteY1" fmla="*/ 45175 h 939602"/>
                  <a:gd name="connsiteX2" fmla="*/ 681679 w 682519"/>
                  <a:gd name="connsiteY2" fmla="*/ 91004 h 939602"/>
                  <a:gd name="connsiteX3" fmla="*/ 659157 w 682519"/>
                  <a:gd name="connsiteY3" fmla="*/ 381693 h 939602"/>
                  <a:gd name="connsiteX4" fmla="*/ 640170 w 682519"/>
                  <a:gd name="connsiteY4" fmla="*/ 611233 h 939602"/>
                  <a:gd name="connsiteX5" fmla="*/ 658371 w 682519"/>
                  <a:gd name="connsiteY5" fmla="*/ 847581 h 939602"/>
                  <a:gd name="connsiteX6" fmla="*/ 255335 w 682519"/>
                  <a:gd name="connsiteY6" fmla="*/ 937668 h 939602"/>
                  <a:gd name="connsiteX7" fmla="*/ 0 w 682519"/>
                  <a:gd name="connsiteY7" fmla="*/ 838415 h 939602"/>
                  <a:gd name="connsiteX8" fmla="*/ 4452 w 682519"/>
                  <a:gd name="connsiteY8" fmla="*/ 365849 h 939602"/>
                  <a:gd name="connsiteX9" fmla="*/ 100824 w 682519"/>
                  <a:gd name="connsiteY9" fmla="*/ 27498 h 939602"/>
                  <a:gd name="connsiteX10" fmla="*/ 243157 w 682519"/>
                  <a:gd name="connsiteY10" fmla="*/ 2095 h 9396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82519" h="939602">
                    <a:moveTo>
                      <a:pt x="449127" y="0"/>
                    </a:moveTo>
                    <a:cubicBezTo>
                      <a:pt x="483041" y="8511"/>
                      <a:pt x="542488" y="27890"/>
                      <a:pt x="600757" y="45175"/>
                    </a:cubicBezTo>
                    <a:cubicBezTo>
                      <a:pt x="634933" y="55388"/>
                      <a:pt x="651824" y="74505"/>
                      <a:pt x="681679" y="91004"/>
                    </a:cubicBezTo>
                    <a:cubicBezTo>
                      <a:pt x="685201" y="188437"/>
                      <a:pt x="677646" y="285962"/>
                      <a:pt x="659157" y="381693"/>
                    </a:cubicBezTo>
                    <a:cubicBezTo>
                      <a:pt x="645447" y="457416"/>
                      <a:pt x="639083" y="534292"/>
                      <a:pt x="640170" y="611233"/>
                    </a:cubicBezTo>
                    <a:cubicBezTo>
                      <a:pt x="643182" y="719521"/>
                      <a:pt x="651693" y="758279"/>
                      <a:pt x="658371" y="847581"/>
                    </a:cubicBezTo>
                    <a:cubicBezTo>
                      <a:pt x="658371" y="847581"/>
                      <a:pt x="551392" y="955215"/>
                      <a:pt x="255335" y="937668"/>
                    </a:cubicBezTo>
                    <a:cubicBezTo>
                      <a:pt x="57614" y="926015"/>
                      <a:pt x="0" y="838415"/>
                      <a:pt x="0" y="838415"/>
                    </a:cubicBezTo>
                    <a:cubicBezTo>
                      <a:pt x="0" y="838415"/>
                      <a:pt x="0" y="511063"/>
                      <a:pt x="4452" y="365849"/>
                    </a:cubicBezTo>
                    <a:cubicBezTo>
                      <a:pt x="10999" y="174544"/>
                      <a:pt x="52114" y="59578"/>
                      <a:pt x="100824" y="27498"/>
                    </a:cubicBezTo>
                    <a:lnTo>
                      <a:pt x="243157" y="2095"/>
                    </a:lnTo>
                    <a:close/>
                  </a:path>
                </a:pathLst>
              </a:custGeom>
              <a:solidFill>
                <a:srgbClr val="407BFF"/>
              </a:solidFill>
              <a:ln w="1308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grpSp>
            <p:nvGrpSpPr>
              <p:cNvPr id="296" name="Рисунок 148">
                <a:extLst>
                  <a:ext uri="{FF2B5EF4-FFF2-40B4-BE49-F238E27FC236}">
                    <a16:creationId xmlns:a16="http://schemas.microsoft.com/office/drawing/2014/main" id="{4A78E525-68FE-B1F0-5F03-8D9B820F0B8D}"/>
                  </a:ext>
                </a:extLst>
              </p:cNvPr>
              <p:cNvGrpSpPr/>
              <p:nvPr/>
            </p:nvGrpSpPr>
            <p:grpSpPr>
              <a:xfrm>
                <a:off x="14773380" y="4103921"/>
                <a:ext cx="434793" cy="533335"/>
                <a:chOff x="14773380" y="4103921"/>
                <a:chExt cx="434793" cy="533335"/>
              </a:xfrm>
            </p:grpSpPr>
            <p:sp>
              <p:nvSpPr>
                <p:cNvPr id="297" name="Полилиния: фигура 296">
                  <a:extLst>
                    <a:ext uri="{FF2B5EF4-FFF2-40B4-BE49-F238E27FC236}">
                      <a16:creationId xmlns:a16="http://schemas.microsoft.com/office/drawing/2014/main" id="{BE8C4AF6-54B4-09BE-732D-7399ED51E2F3}"/>
                    </a:ext>
                  </a:extLst>
                </p:cNvPr>
                <p:cNvSpPr/>
                <p:nvPr/>
              </p:nvSpPr>
              <p:spPr>
                <a:xfrm>
                  <a:off x="14773380" y="4103921"/>
                  <a:ext cx="407623" cy="374290"/>
                </a:xfrm>
                <a:custGeom>
                  <a:avLst/>
                  <a:gdLst>
                    <a:gd name="connsiteX0" fmla="*/ 407623 w 407623"/>
                    <a:gd name="connsiteY0" fmla="*/ 184688 h 374290"/>
                    <a:gd name="connsiteX1" fmla="*/ 397017 w 407623"/>
                    <a:gd name="connsiteY1" fmla="*/ 234839 h 374290"/>
                    <a:gd name="connsiteX2" fmla="*/ 378292 w 407623"/>
                    <a:gd name="connsiteY2" fmla="*/ 294024 h 374290"/>
                    <a:gd name="connsiteX3" fmla="*/ 350664 w 407623"/>
                    <a:gd name="connsiteY3" fmla="*/ 349936 h 374290"/>
                    <a:gd name="connsiteX4" fmla="*/ 321726 w 407623"/>
                    <a:gd name="connsiteY4" fmla="*/ 374291 h 374290"/>
                    <a:gd name="connsiteX5" fmla="*/ 321726 w 407623"/>
                    <a:gd name="connsiteY5" fmla="*/ 295726 h 374290"/>
                    <a:gd name="connsiteX6" fmla="*/ 323166 w 407623"/>
                    <a:gd name="connsiteY6" fmla="*/ 240469 h 374290"/>
                    <a:gd name="connsiteX7" fmla="*/ 272623 w 407623"/>
                    <a:gd name="connsiteY7" fmla="*/ 161904 h 374290"/>
                    <a:gd name="connsiteX8" fmla="*/ 273278 w 407623"/>
                    <a:gd name="connsiteY8" fmla="*/ 117646 h 374290"/>
                    <a:gd name="connsiteX9" fmla="*/ 7991 w 407623"/>
                    <a:gd name="connsiteY9" fmla="*/ 142263 h 374290"/>
                    <a:gd name="connsiteX10" fmla="*/ 527 w 407623"/>
                    <a:gd name="connsiteY10" fmla="*/ 73912 h 374290"/>
                    <a:gd name="connsiteX11" fmla="*/ 4587 w 407623"/>
                    <a:gd name="connsiteY11" fmla="*/ 63175 h 374290"/>
                    <a:gd name="connsiteX12" fmla="*/ 50678 w 407623"/>
                    <a:gd name="connsiteY12" fmla="*/ 16691 h 374290"/>
                    <a:gd name="connsiteX13" fmla="*/ 263064 w 407623"/>
                    <a:gd name="connsiteY13" fmla="*/ 33451 h 374290"/>
                    <a:gd name="connsiteX14" fmla="*/ 395969 w 407623"/>
                    <a:gd name="connsiteY14" fmla="*/ 154703 h 374290"/>
                    <a:gd name="connsiteX15" fmla="*/ 407623 w 407623"/>
                    <a:gd name="connsiteY15" fmla="*/ 184688 h 3742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407623" h="374290">
                      <a:moveTo>
                        <a:pt x="407623" y="184688"/>
                      </a:moveTo>
                      <a:cubicBezTo>
                        <a:pt x="405135" y="199354"/>
                        <a:pt x="401600" y="215983"/>
                        <a:pt x="397017" y="234839"/>
                      </a:cubicBezTo>
                      <a:cubicBezTo>
                        <a:pt x="392316" y="255023"/>
                        <a:pt x="386057" y="274811"/>
                        <a:pt x="378292" y="294024"/>
                      </a:cubicBezTo>
                      <a:cubicBezTo>
                        <a:pt x="367032" y="321652"/>
                        <a:pt x="356425" y="337889"/>
                        <a:pt x="350664" y="349936"/>
                      </a:cubicBezTo>
                      <a:cubicBezTo>
                        <a:pt x="344483" y="361445"/>
                        <a:pt x="334126" y="370166"/>
                        <a:pt x="321726" y="374291"/>
                      </a:cubicBezTo>
                      <a:lnTo>
                        <a:pt x="321726" y="295726"/>
                      </a:lnTo>
                      <a:lnTo>
                        <a:pt x="323166" y="240469"/>
                      </a:lnTo>
                      <a:cubicBezTo>
                        <a:pt x="323166" y="240469"/>
                        <a:pt x="277599" y="201187"/>
                        <a:pt x="272623" y="161904"/>
                      </a:cubicBezTo>
                      <a:cubicBezTo>
                        <a:pt x="270751" y="147194"/>
                        <a:pt x="270973" y="132295"/>
                        <a:pt x="273278" y="117646"/>
                      </a:cubicBezTo>
                      <a:lnTo>
                        <a:pt x="7991" y="142263"/>
                      </a:lnTo>
                      <a:cubicBezTo>
                        <a:pt x="1326" y="120132"/>
                        <a:pt x="-1201" y="96960"/>
                        <a:pt x="527" y="73912"/>
                      </a:cubicBezTo>
                      <a:cubicBezTo>
                        <a:pt x="1680" y="70263"/>
                        <a:pt x="3042" y="66678"/>
                        <a:pt x="4587" y="63175"/>
                      </a:cubicBezTo>
                      <a:cubicBezTo>
                        <a:pt x="14159" y="42853"/>
                        <a:pt x="30435" y="26441"/>
                        <a:pt x="50678" y="16691"/>
                      </a:cubicBezTo>
                      <a:cubicBezTo>
                        <a:pt x="103054" y="-9497"/>
                        <a:pt x="184107" y="-5569"/>
                        <a:pt x="263064" y="33451"/>
                      </a:cubicBezTo>
                      <a:cubicBezTo>
                        <a:pt x="318871" y="59111"/>
                        <a:pt x="365316" y="101483"/>
                        <a:pt x="395969" y="154703"/>
                      </a:cubicBezTo>
                      <a:cubicBezTo>
                        <a:pt x="400827" y="164291"/>
                        <a:pt x="404729" y="174335"/>
                        <a:pt x="407623" y="184688"/>
                      </a:cubicBezTo>
                      <a:close/>
                    </a:path>
                  </a:pathLst>
                </a:custGeom>
                <a:solidFill>
                  <a:srgbClr val="37474F"/>
                </a:solidFill>
                <a:ln w="1308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ru-RU"/>
                </a:p>
              </p:txBody>
            </p:sp>
            <p:sp>
              <p:nvSpPr>
                <p:cNvPr id="298" name="Полилиния: фигура 297">
                  <a:extLst>
                    <a:ext uri="{FF2B5EF4-FFF2-40B4-BE49-F238E27FC236}">
                      <a16:creationId xmlns:a16="http://schemas.microsoft.com/office/drawing/2014/main" id="{92E085EA-46E3-5019-712A-00E3BA226E6C}"/>
                    </a:ext>
                  </a:extLst>
                </p:cNvPr>
                <p:cNvSpPr/>
                <p:nvPr/>
              </p:nvSpPr>
              <p:spPr>
                <a:xfrm>
                  <a:off x="14776761" y="4147691"/>
                  <a:ext cx="431412" cy="489565"/>
                </a:xfrm>
                <a:custGeom>
                  <a:avLst/>
                  <a:gdLst>
                    <a:gd name="connsiteX0" fmla="*/ 391148 w 431412"/>
                    <a:gd name="connsiteY0" fmla="*/ 272514 h 489565"/>
                    <a:gd name="connsiteX1" fmla="*/ 331701 w 431412"/>
                    <a:gd name="connsiteY1" fmla="*/ 261776 h 489565"/>
                    <a:gd name="connsiteX2" fmla="*/ 331701 w 431412"/>
                    <a:gd name="connsiteY2" fmla="*/ 418120 h 489565"/>
                    <a:gd name="connsiteX3" fmla="*/ 126779 w 431412"/>
                    <a:gd name="connsiteY3" fmla="*/ 418905 h 489565"/>
                    <a:gd name="connsiteX4" fmla="*/ 125862 w 431412"/>
                    <a:gd name="connsiteY4" fmla="*/ 381718 h 489565"/>
                    <a:gd name="connsiteX5" fmla="*/ 90377 w 431412"/>
                    <a:gd name="connsiteY5" fmla="*/ 379230 h 489565"/>
                    <a:gd name="connsiteX6" fmla="*/ 18359 w 431412"/>
                    <a:gd name="connsiteY6" fmla="*/ 307213 h 489565"/>
                    <a:gd name="connsiteX7" fmla="*/ 10896 w 431412"/>
                    <a:gd name="connsiteY7" fmla="*/ 57639 h 489565"/>
                    <a:gd name="connsiteX8" fmla="*/ 39572 w 431412"/>
                    <a:gd name="connsiteY8" fmla="*/ 8144 h 489565"/>
                    <a:gd name="connsiteX9" fmla="*/ 185047 w 431412"/>
                    <a:gd name="connsiteY9" fmla="*/ 37343 h 489565"/>
                    <a:gd name="connsiteX10" fmla="*/ 287443 w 431412"/>
                    <a:gd name="connsiteY10" fmla="*/ 41141 h 489565"/>
                    <a:gd name="connsiteX11" fmla="*/ 300537 w 431412"/>
                    <a:gd name="connsiteY11" fmla="*/ 168023 h 489565"/>
                    <a:gd name="connsiteX12" fmla="*/ 316643 w 431412"/>
                    <a:gd name="connsiteY12" fmla="*/ 187926 h 489565"/>
                    <a:gd name="connsiteX13" fmla="*/ 351211 w 431412"/>
                    <a:gd name="connsiteY13" fmla="*/ 157023 h 489565"/>
                    <a:gd name="connsiteX14" fmla="*/ 415726 w 431412"/>
                    <a:gd name="connsiteY14" fmla="*/ 160919 h 489565"/>
                    <a:gd name="connsiteX15" fmla="*/ 422705 w 431412"/>
                    <a:gd name="connsiteY15" fmla="*/ 171427 h 489565"/>
                    <a:gd name="connsiteX16" fmla="*/ 391816 w 431412"/>
                    <a:gd name="connsiteY16" fmla="*/ 272160 h 489565"/>
                    <a:gd name="connsiteX17" fmla="*/ 391148 w 431412"/>
                    <a:gd name="connsiteY17" fmla="*/ 272514 h 48956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431412" h="489565">
                      <a:moveTo>
                        <a:pt x="391148" y="272514"/>
                      </a:moveTo>
                      <a:cubicBezTo>
                        <a:pt x="350687" y="293595"/>
                        <a:pt x="331701" y="261776"/>
                        <a:pt x="331701" y="261776"/>
                      </a:cubicBezTo>
                      <a:lnTo>
                        <a:pt x="331701" y="418120"/>
                      </a:lnTo>
                      <a:cubicBezTo>
                        <a:pt x="255232" y="525492"/>
                        <a:pt x="42845" y="500220"/>
                        <a:pt x="126779" y="418905"/>
                      </a:cubicBezTo>
                      <a:lnTo>
                        <a:pt x="125862" y="381718"/>
                      </a:lnTo>
                      <a:cubicBezTo>
                        <a:pt x="113985" y="381744"/>
                        <a:pt x="102135" y="380920"/>
                        <a:pt x="90377" y="379230"/>
                      </a:cubicBezTo>
                      <a:cubicBezTo>
                        <a:pt x="53844" y="374516"/>
                        <a:pt x="30275" y="346233"/>
                        <a:pt x="18359" y="307213"/>
                      </a:cubicBezTo>
                      <a:cubicBezTo>
                        <a:pt x="-3272" y="225699"/>
                        <a:pt x="-5826" y="140300"/>
                        <a:pt x="10896" y="57639"/>
                      </a:cubicBezTo>
                      <a:cubicBezTo>
                        <a:pt x="14562" y="38391"/>
                        <a:pt x="22287" y="17309"/>
                        <a:pt x="39572" y="8144"/>
                      </a:cubicBezTo>
                      <a:cubicBezTo>
                        <a:pt x="82520" y="-14640"/>
                        <a:pt x="123767" y="15345"/>
                        <a:pt x="185047" y="37343"/>
                      </a:cubicBezTo>
                      <a:cubicBezTo>
                        <a:pt x="210450" y="46509"/>
                        <a:pt x="271599" y="49128"/>
                        <a:pt x="287443" y="41141"/>
                      </a:cubicBezTo>
                      <a:cubicBezTo>
                        <a:pt x="266885" y="65103"/>
                        <a:pt x="269111" y="138954"/>
                        <a:pt x="300537" y="168023"/>
                      </a:cubicBezTo>
                      <a:cubicBezTo>
                        <a:pt x="304623" y="175604"/>
                        <a:pt x="310083" y="182354"/>
                        <a:pt x="316643" y="187926"/>
                      </a:cubicBezTo>
                      <a:cubicBezTo>
                        <a:pt x="329737" y="199187"/>
                        <a:pt x="340343" y="169070"/>
                        <a:pt x="351211" y="157023"/>
                      </a:cubicBezTo>
                      <a:cubicBezTo>
                        <a:pt x="370106" y="140285"/>
                        <a:pt x="398979" y="142030"/>
                        <a:pt x="415726" y="160919"/>
                      </a:cubicBezTo>
                      <a:cubicBezTo>
                        <a:pt x="418528" y="164083"/>
                        <a:pt x="420872" y="167618"/>
                        <a:pt x="422705" y="171427"/>
                      </a:cubicBezTo>
                      <a:cubicBezTo>
                        <a:pt x="441993" y="207775"/>
                        <a:pt x="428165" y="252876"/>
                        <a:pt x="391816" y="272160"/>
                      </a:cubicBezTo>
                      <a:cubicBezTo>
                        <a:pt x="391594" y="272278"/>
                        <a:pt x="391371" y="272396"/>
                        <a:pt x="391148" y="272514"/>
                      </a:cubicBezTo>
                      <a:close/>
                    </a:path>
                  </a:pathLst>
                </a:custGeom>
                <a:solidFill>
                  <a:srgbClr val="F28F8F"/>
                </a:solidFill>
                <a:ln w="1308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ru-RU"/>
                </a:p>
              </p:txBody>
            </p:sp>
            <p:sp>
              <p:nvSpPr>
                <p:cNvPr id="299" name="Полилиния: фигура 298">
                  <a:extLst>
                    <a:ext uri="{FF2B5EF4-FFF2-40B4-BE49-F238E27FC236}">
                      <a16:creationId xmlns:a16="http://schemas.microsoft.com/office/drawing/2014/main" id="{B75129F3-AA4F-9732-8AC4-C60A4ADB72FA}"/>
                    </a:ext>
                  </a:extLst>
                </p:cNvPr>
                <p:cNvSpPr/>
                <p:nvPr/>
              </p:nvSpPr>
              <p:spPr>
                <a:xfrm>
                  <a:off x="14881411" y="4394541"/>
                  <a:ext cx="56487" cy="33985"/>
                </a:xfrm>
                <a:custGeom>
                  <a:avLst/>
                  <a:gdLst>
                    <a:gd name="connsiteX0" fmla="*/ 56173 w 56487"/>
                    <a:gd name="connsiteY0" fmla="*/ 0 h 33985"/>
                    <a:gd name="connsiteX1" fmla="*/ 0 w 56487"/>
                    <a:gd name="connsiteY1" fmla="*/ 9297 h 33985"/>
                    <a:gd name="connsiteX2" fmla="*/ 31164 w 56487"/>
                    <a:gd name="connsiteY2" fmla="*/ 33783 h 33985"/>
                    <a:gd name="connsiteX3" fmla="*/ 32080 w 56487"/>
                    <a:gd name="connsiteY3" fmla="*/ 33652 h 33985"/>
                    <a:gd name="connsiteX4" fmla="*/ 56173 w 56487"/>
                    <a:gd name="connsiteY4" fmla="*/ 0 h 3398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6487" h="33985">
                      <a:moveTo>
                        <a:pt x="56173" y="0"/>
                      </a:moveTo>
                      <a:lnTo>
                        <a:pt x="0" y="9297"/>
                      </a:lnTo>
                      <a:cubicBezTo>
                        <a:pt x="1846" y="24656"/>
                        <a:pt x="15791" y="35629"/>
                        <a:pt x="31164" y="33783"/>
                      </a:cubicBezTo>
                      <a:cubicBezTo>
                        <a:pt x="31465" y="33744"/>
                        <a:pt x="31779" y="33704"/>
                        <a:pt x="32080" y="33652"/>
                      </a:cubicBezTo>
                      <a:cubicBezTo>
                        <a:pt x="47846" y="30719"/>
                        <a:pt x="58478" y="15870"/>
                        <a:pt x="56173" y="0"/>
                      </a:cubicBezTo>
                      <a:close/>
                    </a:path>
                  </a:pathLst>
                </a:custGeom>
                <a:solidFill>
                  <a:srgbClr val="B16668"/>
                </a:solidFill>
                <a:ln w="1308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ru-RU"/>
                </a:p>
              </p:txBody>
            </p:sp>
            <p:sp>
              <p:nvSpPr>
                <p:cNvPr id="300" name="Полилиния: фигура 299">
                  <a:extLst>
                    <a:ext uri="{FF2B5EF4-FFF2-40B4-BE49-F238E27FC236}">
                      <a16:creationId xmlns:a16="http://schemas.microsoft.com/office/drawing/2014/main" id="{61A96D92-DB1C-CB0E-B538-57F2977BCF26}"/>
                    </a:ext>
                  </a:extLst>
                </p:cNvPr>
                <p:cNvSpPr/>
                <p:nvPr/>
              </p:nvSpPr>
              <p:spPr>
                <a:xfrm>
                  <a:off x="14904325" y="4403107"/>
                  <a:ext cx="32996" cy="25084"/>
                </a:xfrm>
                <a:custGeom>
                  <a:avLst/>
                  <a:gdLst>
                    <a:gd name="connsiteX0" fmla="*/ 26057 w 32996"/>
                    <a:gd name="connsiteY0" fmla="*/ 206 h 25084"/>
                    <a:gd name="connsiteX1" fmla="*/ 32997 w 32996"/>
                    <a:gd name="connsiteY1" fmla="*/ 206 h 25084"/>
                    <a:gd name="connsiteX2" fmla="*/ 9166 w 32996"/>
                    <a:gd name="connsiteY2" fmla="*/ 24692 h 25084"/>
                    <a:gd name="connsiteX3" fmla="*/ 0 w 32996"/>
                    <a:gd name="connsiteY3" fmla="*/ 24692 h 25084"/>
                    <a:gd name="connsiteX4" fmla="*/ 26057 w 32996"/>
                    <a:gd name="connsiteY4" fmla="*/ 206 h 2508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2996" h="25084">
                      <a:moveTo>
                        <a:pt x="26057" y="206"/>
                      </a:moveTo>
                      <a:cubicBezTo>
                        <a:pt x="28362" y="-69"/>
                        <a:pt x="30692" y="-69"/>
                        <a:pt x="32997" y="206"/>
                      </a:cubicBezTo>
                      <a:cubicBezTo>
                        <a:pt x="31046" y="12593"/>
                        <a:pt x="21500" y="22401"/>
                        <a:pt x="9166" y="24692"/>
                      </a:cubicBezTo>
                      <a:cubicBezTo>
                        <a:pt x="6128" y="25216"/>
                        <a:pt x="3038" y="25216"/>
                        <a:pt x="0" y="24692"/>
                      </a:cubicBezTo>
                      <a:cubicBezTo>
                        <a:pt x="890" y="10943"/>
                        <a:pt x="12282" y="246"/>
                        <a:pt x="26057" y="206"/>
                      </a:cubicBezTo>
                      <a:close/>
                    </a:path>
                  </a:pathLst>
                </a:custGeom>
                <a:solidFill>
                  <a:srgbClr val="FFA8A7"/>
                </a:solidFill>
                <a:ln w="1308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ru-RU"/>
                </a:p>
              </p:txBody>
            </p:sp>
            <p:sp>
              <p:nvSpPr>
                <p:cNvPr id="301" name="Полилиния: фигура 300">
                  <a:extLst>
                    <a:ext uri="{FF2B5EF4-FFF2-40B4-BE49-F238E27FC236}">
                      <a16:creationId xmlns:a16="http://schemas.microsoft.com/office/drawing/2014/main" id="{D5170E2D-8718-4791-815A-4F2952761D5D}"/>
                    </a:ext>
                  </a:extLst>
                </p:cNvPr>
                <p:cNvSpPr/>
                <p:nvPr/>
              </p:nvSpPr>
              <p:spPr>
                <a:xfrm>
                  <a:off x="14953297" y="4228917"/>
                  <a:ext cx="41928" cy="30492"/>
                </a:xfrm>
                <a:custGeom>
                  <a:avLst/>
                  <a:gdLst>
                    <a:gd name="connsiteX0" fmla="*/ 0 w 41928"/>
                    <a:gd name="connsiteY0" fmla="*/ 14125 h 30492"/>
                    <a:gd name="connsiteX1" fmla="*/ 40592 w 41928"/>
                    <a:gd name="connsiteY1" fmla="*/ 30493 h 30492"/>
                    <a:gd name="connsiteX2" fmla="*/ 27498 w 41928"/>
                    <a:gd name="connsiteY2" fmla="*/ 1293 h 30492"/>
                    <a:gd name="connsiteX3" fmla="*/ 0 w 41928"/>
                    <a:gd name="connsiteY3" fmla="*/ 14125 h 304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41928" h="30492">
                      <a:moveTo>
                        <a:pt x="0" y="14125"/>
                      </a:moveTo>
                      <a:lnTo>
                        <a:pt x="40592" y="30493"/>
                      </a:lnTo>
                      <a:cubicBezTo>
                        <a:pt x="44729" y="18825"/>
                        <a:pt x="38955" y="5967"/>
                        <a:pt x="27498" y="1293"/>
                      </a:cubicBezTo>
                      <a:cubicBezTo>
                        <a:pt x="16368" y="-2747"/>
                        <a:pt x="4059" y="2995"/>
                        <a:pt x="0" y="14125"/>
                      </a:cubicBezTo>
                      <a:close/>
                    </a:path>
                  </a:pathLst>
                </a:custGeom>
                <a:solidFill>
                  <a:srgbClr val="37474F"/>
                </a:solidFill>
                <a:ln w="1308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ru-RU"/>
                </a:p>
              </p:txBody>
            </p:sp>
            <p:sp>
              <p:nvSpPr>
                <p:cNvPr id="302" name="Полилиния: фигура 301">
                  <a:extLst>
                    <a:ext uri="{FF2B5EF4-FFF2-40B4-BE49-F238E27FC236}">
                      <a16:creationId xmlns:a16="http://schemas.microsoft.com/office/drawing/2014/main" id="{3EAC734E-C2CE-B35C-ABCB-F466EAA63B7D}"/>
                    </a:ext>
                  </a:extLst>
                </p:cNvPr>
                <p:cNvSpPr/>
                <p:nvPr/>
              </p:nvSpPr>
              <p:spPr>
                <a:xfrm>
                  <a:off x="14801975" y="4213080"/>
                  <a:ext cx="42771" cy="28783"/>
                </a:xfrm>
                <a:custGeom>
                  <a:avLst/>
                  <a:gdLst>
                    <a:gd name="connsiteX0" fmla="*/ 740 w 42771"/>
                    <a:gd name="connsiteY0" fmla="*/ 28783 h 28783"/>
                    <a:gd name="connsiteX1" fmla="*/ 42772 w 42771"/>
                    <a:gd name="connsiteY1" fmla="*/ 15689 h 28783"/>
                    <a:gd name="connsiteX2" fmla="*/ 16767 w 42771"/>
                    <a:gd name="connsiteY2" fmla="*/ 738 h 28783"/>
                    <a:gd name="connsiteX3" fmla="*/ 15798 w 42771"/>
                    <a:gd name="connsiteY3" fmla="*/ 1024 h 28783"/>
                    <a:gd name="connsiteX4" fmla="*/ 740 w 42771"/>
                    <a:gd name="connsiteY4" fmla="*/ 28783 h 287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2771" h="28783">
                      <a:moveTo>
                        <a:pt x="740" y="28783"/>
                      </a:moveTo>
                      <a:lnTo>
                        <a:pt x="42772" y="15689"/>
                      </a:lnTo>
                      <a:cubicBezTo>
                        <a:pt x="39721" y="4379"/>
                        <a:pt x="28080" y="-2315"/>
                        <a:pt x="16767" y="738"/>
                      </a:cubicBezTo>
                      <a:cubicBezTo>
                        <a:pt x="16440" y="826"/>
                        <a:pt x="16112" y="921"/>
                        <a:pt x="15798" y="1024"/>
                      </a:cubicBezTo>
                      <a:cubicBezTo>
                        <a:pt x="4275" y="4896"/>
                        <a:pt x="-2298" y="17013"/>
                        <a:pt x="740" y="28783"/>
                      </a:cubicBezTo>
                      <a:close/>
                    </a:path>
                  </a:pathLst>
                </a:custGeom>
                <a:solidFill>
                  <a:srgbClr val="37474F"/>
                </a:solidFill>
                <a:ln w="1308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ru-RU"/>
                </a:p>
              </p:txBody>
            </p:sp>
            <p:sp>
              <p:nvSpPr>
                <p:cNvPr id="303" name="Полилиния: фигура 302">
                  <a:extLst>
                    <a:ext uri="{FF2B5EF4-FFF2-40B4-BE49-F238E27FC236}">
                      <a16:creationId xmlns:a16="http://schemas.microsoft.com/office/drawing/2014/main" id="{320DD5C3-9F93-866A-9DCA-F91F825D6A31}"/>
                    </a:ext>
                  </a:extLst>
                </p:cNvPr>
                <p:cNvSpPr/>
                <p:nvPr/>
              </p:nvSpPr>
              <p:spPr>
                <a:xfrm>
                  <a:off x="14940596" y="4268968"/>
                  <a:ext cx="35616" cy="35615"/>
                </a:xfrm>
                <a:custGeom>
                  <a:avLst/>
                  <a:gdLst>
                    <a:gd name="connsiteX0" fmla="*/ 35616 w 35616"/>
                    <a:gd name="connsiteY0" fmla="*/ 17939 h 35615"/>
                    <a:gd name="connsiteX1" fmla="*/ 17678 w 35616"/>
                    <a:gd name="connsiteY1" fmla="*/ 35615 h 35615"/>
                    <a:gd name="connsiteX2" fmla="*/ 0 w 35616"/>
                    <a:gd name="connsiteY2" fmla="*/ 17676 h 35615"/>
                    <a:gd name="connsiteX3" fmla="*/ 17939 w 35616"/>
                    <a:gd name="connsiteY3" fmla="*/ 0 h 35615"/>
                    <a:gd name="connsiteX4" fmla="*/ 35616 w 35616"/>
                    <a:gd name="connsiteY4" fmla="*/ 17938 h 35615"/>
                    <a:gd name="connsiteX5" fmla="*/ 35616 w 35616"/>
                    <a:gd name="connsiteY5" fmla="*/ 17939 h 356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5616" h="35615">
                      <a:moveTo>
                        <a:pt x="35616" y="17939"/>
                      </a:moveTo>
                      <a:cubicBezTo>
                        <a:pt x="35538" y="27774"/>
                        <a:pt x="27511" y="35688"/>
                        <a:pt x="17678" y="35615"/>
                      </a:cubicBezTo>
                      <a:cubicBezTo>
                        <a:pt x="7844" y="35543"/>
                        <a:pt x="-65" y="27511"/>
                        <a:pt x="0" y="17676"/>
                      </a:cubicBezTo>
                      <a:cubicBezTo>
                        <a:pt x="79" y="7843"/>
                        <a:pt x="8105" y="-72"/>
                        <a:pt x="17939" y="0"/>
                      </a:cubicBezTo>
                      <a:cubicBezTo>
                        <a:pt x="27773" y="73"/>
                        <a:pt x="35695" y="8103"/>
                        <a:pt x="35616" y="17938"/>
                      </a:cubicBezTo>
                      <a:cubicBezTo>
                        <a:pt x="35616" y="17938"/>
                        <a:pt x="35616" y="17939"/>
                        <a:pt x="35616" y="17939"/>
                      </a:cubicBezTo>
                      <a:close/>
                    </a:path>
                  </a:pathLst>
                </a:custGeom>
                <a:solidFill>
                  <a:srgbClr val="263238"/>
                </a:solidFill>
                <a:ln w="1308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ru-RU"/>
                </a:p>
              </p:txBody>
            </p:sp>
            <p:sp>
              <p:nvSpPr>
                <p:cNvPr id="304" name="Полилиния: фигура 303">
                  <a:extLst>
                    <a:ext uri="{FF2B5EF4-FFF2-40B4-BE49-F238E27FC236}">
                      <a16:creationId xmlns:a16="http://schemas.microsoft.com/office/drawing/2014/main" id="{7BCCFFB7-802B-EDB7-A301-32B6C81F29C4}"/>
                    </a:ext>
                  </a:extLst>
                </p:cNvPr>
                <p:cNvSpPr/>
                <p:nvPr/>
              </p:nvSpPr>
              <p:spPr>
                <a:xfrm>
                  <a:off x="14807036" y="4259409"/>
                  <a:ext cx="35616" cy="35615"/>
                </a:xfrm>
                <a:custGeom>
                  <a:avLst/>
                  <a:gdLst>
                    <a:gd name="connsiteX0" fmla="*/ 35616 w 35616"/>
                    <a:gd name="connsiteY0" fmla="*/ 17939 h 35615"/>
                    <a:gd name="connsiteX1" fmla="*/ 17678 w 35616"/>
                    <a:gd name="connsiteY1" fmla="*/ 35615 h 35615"/>
                    <a:gd name="connsiteX2" fmla="*/ 0 w 35616"/>
                    <a:gd name="connsiteY2" fmla="*/ 17676 h 35615"/>
                    <a:gd name="connsiteX3" fmla="*/ 17940 w 35616"/>
                    <a:gd name="connsiteY3" fmla="*/ 0 h 35615"/>
                    <a:gd name="connsiteX4" fmla="*/ 35616 w 35616"/>
                    <a:gd name="connsiteY4" fmla="*/ 17939 h 356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5616" h="35615">
                      <a:moveTo>
                        <a:pt x="35616" y="17939"/>
                      </a:moveTo>
                      <a:cubicBezTo>
                        <a:pt x="35538" y="27774"/>
                        <a:pt x="27511" y="35688"/>
                        <a:pt x="17678" y="35615"/>
                      </a:cubicBezTo>
                      <a:cubicBezTo>
                        <a:pt x="7844" y="35543"/>
                        <a:pt x="-65" y="27511"/>
                        <a:pt x="0" y="17676"/>
                      </a:cubicBezTo>
                      <a:cubicBezTo>
                        <a:pt x="79" y="7843"/>
                        <a:pt x="8106" y="-72"/>
                        <a:pt x="17940" y="0"/>
                      </a:cubicBezTo>
                      <a:cubicBezTo>
                        <a:pt x="27747" y="143"/>
                        <a:pt x="35616" y="8133"/>
                        <a:pt x="35616" y="17939"/>
                      </a:cubicBezTo>
                      <a:close/>
                    </a:path>
                  </a:pathLst>
                </a:custGeom>
                <a:solidFill>
                  <a:srgbClr val="263238"/>
                </a:solidFill>
                <a:ln w="1308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ru-RU"/>
                </a:p>
              </p:txBody>
            </p:sp>
            <p:sp>
              <p:nvSpPr>
                <p:cNvPr id="305" name="Полилиния: фигура 304">
                  <a:extLst>
                    <a:ext uri="{FF2B5EF4-FFF2-40B4-BE49-F238E27FC236}">
                      <a16:creationId xmlns:a16="http://schemas.microsoft.com/office/drawing/2014/main" id="{19289A5A-1171-D0DE-D0AE-7EF0E941266D}"/>
                    </a:ext>
                  </a:extLst>
                </p:cNvPr>
                <p:cNvSpPr/>
                <p:nvPr/>
              </p:nvSpPr>
              <p:spPr>
                <a:xfrm>
                  <a:off x="14832962" y="4249982"/>
                  <a:ext cx="72017" cy="113656"/>
                </a:xfrm>
                <a:custGeom>
                  <a:avLst/>
                  <a:gdLst>
                    <a:gd name="connsiteX0" fmla="*/ 72018 w 72017"/>
                    <a:gd name="connsiteY0" fmla="*/ 0 h 113656"/>
                    <a:gd name="connsiteX1" fmla="*/ 60495 w 72017"/>
                    <a:gd name="connsiteY1" fmla="*/ 113657 h 113656"/>
                    <a:gd name="connsiteX2" fmla="*/ 0 w 72017"/>
                    <a:gd name="connsiteY2" fmla="*/ 93230 h 113656"/>
                    <a:gd name="connsiteX3" fmla="*/ 72018 w 72017"/>
                    <a:gd name="connsiteY3" fmla="*/ 0 h 1136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2017" h="113656">
                      <a:moveTo>
                        <a:pt x="72018" y="0"/>
                      </a:moveTo>
                      <a:lnTo>
                        <a:pt x="60495" y="113657"/>
                      </a:lnTo>
                      <a:lnTo>
                        <a:pt x="0" y="93230"/>
                      </a:lnTo>
                      <a:cubicBezTo>
                        <a:pt x="16747" y="57167"/>
                        <a:pt x="41351" y="25311"/>
                        <a:pt x="72018" y="0"/>
                      </a:cubicBezTo>
                      <a:close/>
                    </a:path>
                  </a:pathLst>
                </a:custGeom>
                <a:solidFill>
                  <a:srgbClr val="B16668"/>
                </a:solidFill>
                <a:ln w="1308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ru-RU"/>
                </a:p>
              </p:txBody>
            </p:sp>
            <p:sp>
              <p:nvSpPr>
                <p:cNvPr id="306" name="Полилиния: фигура 305">
                  <a:extLst>
                    <a:ext uri="{FF2B5EF4-FFF2-40B4-BE49-F238E27FC236}">
                      <a16:creationId xmlns:a16="http://schemas.microsoft.com/office/drawing/2014/main" id="{231D84EC-AC06-A7D4-07B8-C8925A7DE6A5}"/>
                    </a:ext>
                  </a:extLst>
                </p:cNvPr>
                <p:cNvSpPr/>
                <p:nvPr/>
              </p:nvSpPr>
              <p:spPr>
                <a:xfrm>
                  <a:off x="14773921" y="4299085"/>
                  <a:ext cx="341982" cy="240572"/>
                </a:xfrm>
                <a:custGeom>
                  <a:avLst/>
                  <a:gdLst>
                    <a:gd name="connsiteX0" fmla="*/ 304818 w 341982"/>
                    <a:gd name="connsiteY0" fmla="*/ 6547 h 240572"/>
                    <a:gd name="connsiteX1" fmla="*/ 244716 w 341982"/>
                    <a:gd name="connsiteY1" fmla="*/ 92706 h 240572"/>
                    <a:gd name="connsiteX2" fmla="*/ 125166 w 341982"/>
                    <a:gd name="connsiteY2" fmla="*/ 70315 h 240572"/>
                    <a:gd name="connsiteX3" fmla="*/ 49221 w 341982"/>
                    <a:gd name="connsiteY3" fmla="*/ 90480 h 240572"/>
                    <a:gd name="connsiteX4" fmla="*/ 13736 w 341982"/>
                    <a:gd name="connsiteY4" fmla="*/ 84195 h 240572"/>
                    <a:gd name="connsiteX5" fmla="*/ 3260 w 341982"/>
                    <a:gd name="connsiteY5" fmla="*/ 0 h 240572"/>
                    <a:gd name="connsiteX6" fmla="*/ 3260 w 341982"/>
                    <a:gd name="connsiteY6" fmla="*/ 127406 h 240572"/>
                    <a:gd name="connsiteX7" fmla="*/ 40186 w 341982"/>
                    <a:gd name="connsiteY7" fmla="*/ 213172 h 240572"/>
                    <a:gd name="connsiteX8" fmla="*/ 199017 w 341982"/>
                    <a:gd name="connsiteY8" fmla="*/ 234253 h 240572"/>
                    <a:gd name="connsiteX9" fmla="*/ 310317 w 341982"/>
                    <a:gd name="connsiteY9" fmla="*/ 164593 h 240572"/>
                    <a:gd name="connsiteX10" fmla="*/ 340565 w 341982"/>
                    <a:gd name="connsiteY10" fmla="*/ 26057 h 240572"/>
                    <a:gd name="connsiteX11" fmla="*/ 304818 w 341982"/>
                    <a:gd name="connsiteY11" fmla="*/ 6547 h 240572"/>
                    <a:gd name="connsiteX12" fmla="*/ 169556 w 341982"/>
                    <a:gd name="connsiteY12" fmla="*/ 182794 h 240572"/>
                    <a:gd name="connsiteX13" fmla="*/ 140618 w 341982"/>
                    <a:gd name="connsiteY13" fmla="*/ 174937 h 240572"/>
                    <a:gd name="connsiteX14" fmla="*/ 143499 w 341982"/>
                    <a:gd name="connsiteY14" fmla="*/ 151630 h 240572"/>
                    <a:gd name="connsiteX15" fmla="*/ 131190 w 341982"/>
                    <a:gd name="connsiteY15" fmla="*/ 143642 h 240572"/>
                    <a:gd name="connsiteX16" fmla="*/ 119667 w 341982"/>
                    <a:gd name="connsiteY16" fmla="*/ 151630 h 240572"/>
                    <a:gd name="connsiteX17" fmla="*/ 122286 w 341982"/>
                    <a:gd name="connsiteY17" fmla="*/ 175199 h 240572"/>
                    <a:gd name="connsiteX18" fmla="*/ 96752 w 341982"/>
                    <a:gd name="connsiteY18" fmla="*/ 183186 h 240572"/>
                    <a:gd name="connsiteX19" fmla="*/ 72659 w 341982"/>
                    <a:gd name="connsiteY19" fmla="*/ 130810 h 240572"/>
                    <a:gd name="connsiteX20" fmla="*/ 133547 w 341982"/>
                    <a:gd name="connsiteY20" fmla="*/ 91528 h 240572"/>
                    <a:gd name="connsiteX21" fmla="*/ 192732 w 341982"/>
                    <a:gd name="connsiteY21" fmla="*/ 130810 h 240572"/>
                    <a:gd name="connsiteX22" fmla="*/ 169556 w 341982"/>
                    <a:gd name="connsiteY22" fmla="*/ 182794 h 24057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</a:cxnLst>
                  <a:rect l="l" t="t" r="r" b="b"/>
                  <a:pathLst>
                    <a:path w="341982" h="240572">
                      <a:moveTo>
                        <a:pt x="304818" y="6547"/>
                      </a:moveTo>
                      <a:cubicBezTo>
                        <a:pt x="299187" y="84064"/>
                        <a:pt x="272737" y="92444"/>
                        <a:pt x="244716" y="92706"/>
                      </a:cubicBezTo>
                      <a:cubicBezTo>
                        <a:pt x="205433" y="92706"/>
                        <a:pt x="190506" y="71887"/>
                        <a:pt x="125166" y="70315"/>
                      </a:cubicBezTo>
                      <a:cubicBezTo>
                        <a:pt x="85884" y="69268"/>
                        <a:pt x="72004" y="81838"/>
                        <a:pt x="49221" y="90480"/>
                      </a:cubicBezTo>
                      <a:cubicBezTo>
                        <a:pt x="32460" y="97027"/>
                        <a:pt x="19628" y="99253"/>
                        <a:pt x="13736" y="84195"/>
                      </a:cubicBezTo>
                      <a:cubicBezTo>
                        <a:pt x="5644" y="56896"/>
                        <a:pt x="2108" y="28450"/>
                        <a:pt x="3260" y="0"/>
                      </a:cubicBezTo>
                      <a:cubicBezTo>
                        <a:pt x="-1087" y="42358"/>
                        <a:pt x="-1087" y="85047"/>
                        <a:pt x="3260" y="127406"/>
                      </a:cubicBezTo>
                      <a:cubicBezTo>
                        <a:pt x="7843" y="164069"/>
                        <a:pt x="20414" y="195626"/>
                        <a:pt x="40186" y="213172"/>
                      </a:cubicBezTo>
                      <a:cubicBezTo>
                        <a:pt x="67553" y="237396"/>
                        <a:pt x="125690" y="248526"/>
                        <a:pt x="199017" y="234253"/>
                      </a:cubicBezTo>
                      <a:cubicBezTo>
                        <a:pt x="272344" y="219981"/>
                        <a:pt x="300889" y="190257"/>
                        <a:pt x="310317" y="164593"/>
                      </a:cubicBezTo>
                      <a:cubicBezTo>
                        <a:pt x="340826" y="81576"/>
                        <a:pt x="330613" y="41639"/>
                        <a:pt x="340565" y="26057"/>
                      </a:cubicBezTo>
                      <a:cubicBezTo>
                        <a:pt x="350516" y="10475"/>
                        <a:pt x="304818" y="6547"/>
                        <a:pt x="304818" y="6547"/>
                      </a:cubicBezTo>
                      <a:close/>
                      <a:moveTo>
                        <a:pt x="169556" y="182794"/>
                      </a:moveTo>
                      <a:cubicBezTo>
                        <a:pt x="153057" y="184627"/>
                        <a:pt x="140880" y="185281"/>
                        <a:pt x="140618" y="174937"/>
                      </a:cubicBezTo>
                      <a:cubicBezTo>
                        <a:pt x="139374" y="167054"/>
                        <a:pt x="140382" y="158975"/>
                        <a:pt x="143499" y="151630"/>
                      </a:cubicBezTo>
                      <a:cubicBezTo>
                        <a:pt x="149522" y="144690"/>
                        <a:pt x="147558" y="143642"/>
                        <a:pt x="131190" y="143642"/>
                      </a:cubicBezTo>
                      <a:cubicBezTo>
                        <a:pt x="114822" y="143642"/>
                        <a:pt x="114953" y="146523"/>
                        <a:pt x="119667" y="151630"/>
                      </a:cubicBezTo>
                      <a:cubicBezTo>
                        <a:pt x="124381" y="156736"/>
                        <a:pt x="122548" y="167997"/>
                        <a:pt x="122286" y="175199"/>
                      </a:cubicBezTo>
                      <a:cubicBezTo>
                        <a:pt x="122024" y="182401"/>
                        <a:pt x="120191" y="186198"/>
                        <a:pt x="96752" y="183186"/>
                      </a:cubicBezTo>
                      <a:cubicBezTo>
                        <a:pt x="76195" y="180829"/>
                        <a:pt x="71481" y="162105"/>
                        <a:pt x="72659" y="130810"/>
                      </a:cubicBezTo>
                      <a:cubicBezTo>
                        <a:pt x="73445" y="109598"/>
                        <a:pt x="91253" y="91528"/>
                        <a:pt x="133547" y="91528"/>
                      </a:cubicBezTo>
                      <a:cubicBezTo>
                        <a:pt x="170734" y="91528"/>
                        <a:pt x="191554" y="105800"/>
                        <a:pt x="192732" y="130810"/>
                      </a:cubicBezTo>
                      <a:cubicBezTo>
                        <a:pt x="194434" y="168128"/>
                        <a:pt x="183566" y="181222"/>
                        <a:pt x="169556" y="182794"/>
                      </a:cubicBezTo>
                      <a:close/>
                    </a:path>
                  </a:pathLst>
                </a:custGeom>
                <a:solidFill>
                  <a:srgbClr val="37474F"/>
                </a:solidFill>
                <a:ln w="1308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ru-RU"/>
                </a:p>
              </p:txBody>
            </p:sp>
          </p:grpSp>
          <p:sp>
            <p:nvSpPr>
              <p:cNvPr id="307" name="Полилиния: фигура 306">
                <a:extLst>
                  <a:ext uri="{FF2B5EF4-FFF2-40B4-BE49-F238E27FC236}">
                    <a16:creationId xmlns:a16="http://schemas.microsoft.com/office/drawing/2014/main" id="{E2947444-D75C-9364-70EE-274157DCA057}"/>
                  </a:ext>
                </a:extLst>
              </p:cNvPr>
              <p:cNvSpPr/>
              <p:nvPr/>
            </p:nvSpPr>
            <p:spPr>
              <a:xfrm>
                <a:off x="15792236" y="5171419"/>
                <a:ext cx="173718" cy="212118"/>
              </a:xfrm>
              <a:custGeom>
                <a:avLst/>
                <a:gdLst>
                  <a:gd name="connsiteX0" fmla="*/ 0 w 173718"/>
                  <a:gd name="connsiteY0" fmla="*/ 16624 h 212118"/>
                  <a:gd name="connsiteX1" fmla="*/ 60102 w 173718"/>
                  <a:gd name="connsiteY1" fmla="*/ 911 h 212118"/>
                  <a:gd name="connsiteX2" fmla="*/ 122430 w 173718"/>
                  <a:gd name="connsiteY2" fmla="*/ 22778 h 212118"/>
                  <a:gd name="connsiteX3" fmla="*/ 172580 w 173718"/>
                  <a:gd name="connsiteY3" fmla="*/ 64155 h 212118"/>
                  <a:gd name="connsiteX4" fmla="*/ 163283 w 173718"/>
                  <a:gd name="connsiteY4" fmla="*/ 92700 h 212118"/>
                  <a:gd name="connsiteX5" fmla="*/ 166596 w 173718"/>
                  <a:gd name="connsiteY5" fmla="*/ 124375 h 212118"/>
                  <a:gd name="connsiteX6" fmla="*/ 158177 w 173718"/>
                  <a:gd name="connsiteY6" fmla="*/ 130804 h 212118"/>
                  <a:gd name="connsiteX7" fmla="*/ 157862 w 173718"/>
                  <a:gd name="connsiteY7" fmla="*/ 159507 h 212118"/>
                  <a:gd name="connsiteX8" fmla="*/ 150975 w 173718"/>
                  <a:gd name="connsiteY8" fmla="*/ 163932 h 212118"/>
                  <a:gd name="connsiteX9" fmla="*/ 137554 w 173718"/>
                  <a:gd name="connsiteY9" fmla="*/ 200622 h 212118"/>
                  <a:gd name="connsiteX10" fmla="*/ 132381 w 173718"/>
                  <a:gd name="connsiteY10" fmla="*/ 202429 h 212118"/>
                  <a:gd name="connsiteX11" fmla="*/ 72410 w 173718"/>
                  <a:gd name="connsiteY11" fmla="*/ 212119 h 2121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73718" h="212118">
                    <a:moveTo>
                      <a:pt x="0" y="16624"/>
                    </a:moveTo>
                    <a:cubicBezTo>
                      <a:pt x="19719" y="10273"/>
                      <a:pt x="39793" y="5022"/>
                      <a:pt x="60102" y="911"/>
                    </a:cubicBezTo>
                    <a:cubicBezTo>
                      <a:pt x="75422" y="-2494"/>
                      <a:pt x="84719" y="3399"/>
                      <a:pt x="122430" y="22778"/>
                    </a:cubicBezTo>
                    <a:cubicBezTo>
                      <a:pt x="160141" y="42157"/>
                      <a:pt x="168783" y="52501"/>
                      <a:pt x="172580" y="64155"/>
                    </a:cubicBezTo>
                    <a:cubicBezTo>
                      <a:pt x="175788" y="74683"/>
                      <a:pt x="172069" y="86088"/>
                      <a:pt x="163283" y="92700"/>
                    </a:cubicBezTo>
                    <a:cubicBezTo>
                      <a:pt x="172947" y="100531"/>
                      <a:pt x="174426" y="114712"/>
                      <a:pt x="166596" y="124375"/>
                    </a:cubicBezTo>
                    <a:cubicBezTo>
                      <a:pt x="164331" y="127164"/>
                      <a:pt x="161450" y="129364"/>
                      <a:pt x="158177" y="130804"/>
                    </a:cubicBezTo>
                    <a:cubicBezTo>
                      <a:pt x="166020" y="138818"/>
                      <a:pt x="165876" y="151663"/>
                      <a:pt x="157862" y="159507"/>
                    </a:cubicBezTo>
                    <a:cubicBezTo>
                      <a:pt x="155885" y="161431"/>
                      <a:pt x="153541" y="162937"/>
                      <a:pt x="150975" y="163932"/>
                    </a:cubicBezTo>
                    <a:cubicBezTo>
                      <a:pt x="157404" y="177773"/>
                      <a:pt x="151394" y="194206"/>
                      <a:pt x="137554" y="200622"/>
                    </a:cubicBezTo>
                    <a:cubicBezTo>
                      <a:pt x="135890" y="201394"/>
                      <a:pt x="134162" y="201997"/>
                      <a:pt x="132381" y="202429"/>
                    </a:cubicBezTo>
                    <a:cubicBezTo>
                      <a:pt x="112662" y="207143"/>
                      <a:pt x="92615" y="210377"/>
                      <a:pt x="72410" y="212119"/>
                    </a:cubicBezTo>
                    <a:close/>
                  </a:path>
                </a:pathLst>
              </a:custGeom>
              <a:solidFill>
                <a:srgbClr val="F28F8F"/>
              </a:solidFill>
              <a:ln w="1308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308" name="Полилиния: фигура 307">
                <a:extLst>
                  <a:ext uri="{FF2B5EF4-FFF2-40B4-BE49-F238E27FC236}">
                    <a16:creationId xmlns:a16="http://schemas.microsoft.com/office/drawing/2014/main" id="{F5F0FF59-339E-D07A-B847-E9E19D0A1E38}"/>
                  </a:ext>
                </a:extLst>
              </p:cNvPr>
              <p:cNvSpPr/>
              <p:nvPr/>
            </p:nvSpPr>
            <p:spPr>
              <a:xfrm>
                <a:off x="15626050" y="4614652"/>
                <a:ext cx="324755" cy="2603669"/>
              </a:xfrm>
              <a:custGeom>
                <a:avLst/>
                <a:gdLst>
                  <a:gd name="connsiteX0" fmla="*/ 37733 w 324755"/>
                  <a:gd name="connsiteY0" fmla="*/ 2594465 h 2603669"/>
                  <a:gd name="connsiteX1" fmla="*/ 324755 w 324755"/>
                  <a:gd name="connsiteY1" fmla="*/ 4190 h 2603669"/>
                  <a:gd name="connsiteX2" fmla="*/ 287175 w 324755"/>
                  <a:gd name="connsiteY2" fmla="*/ 0 h 2603669"/>
                  <a:gd name="connsiteX3" fmla="*/ 22 w 324755"/>
                  <a:gd name="connsiteY3" fmla="*/ 2590537 h 2603669"/>
                  <a:gd name="connsiteX4" fmla="*/ 37733 w 324755"/>
                  <a:gd name="connsiteY4" fmla="*/ 2594465 h 26036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4755" h="2603669">
                    <a:moveTo>
                      <a:pt x="37733" y="2594465"/>
                    </a:moveTo>
                    <a:lnTo>
                      <a:pt x="324755" y="4190"/>
                    </a:lnTo>
                    <a:lnTo>
                      <a:pt x="287175" y="0"/>
                    </a:lnTo>
                    <a:lnTo>
                      <a:pt x="22" y="2590537"/>
                    </a:lnTo>
                    <a:cubicBezTo>
                      <a:pt x="-1026" y="2605464"/>
                      <a:pt x="36423" y="2608868"/>
                      <a:pt x="37733" y="2594465"/>
                    </a:cubicBezTo>
                    <a:close/>
                  </a:path>
                </a:pathLst>
              </a:custGeom>
              <a:solidFill>
                <a:srgbClr val="263238"/>
              </a:solidFill>
              <a:ln w="1308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309" name="Полилиния: фигура 308">
                <a:extLst>
                  <a:ext uri="{FF2B5EF4-FFF2-40B4-BE49-F238E27FC236}">
                    <a16:creationId xmlns:a16="http://schemas.microsoft.com/office/drawing/2014/main" id="{9762A85A-6A9B-7755-C689-BF512A3104EC}"/>
                  </a:ext>
                </a:extLst>
              </p:cNvPr>
              <p:cNvSpPr/>
              <p:nvPr/>
            </p:nvSpPr>
            <p:spPr>
              <a:xfrm>
                <a:off x="15866579" y="4579560"/>
                <a:ext cx="93392" cy="423783"/>
              </a:xfrm>
              <a:custGeom>
                <a:avLst/>
                <a:gdLst>
                  <a:gd name="connsiteX0" fmla="*/ 49134 w 93392"/>
                  <a:gd name="connsiteY0" fmla="*/ 411417 h 423783"/>
                  <a:gd name="connsiteX1" fmla="*/ 93392 w 93392"/>
                  <a:gd name="connsiteY1" fmla="*/ 5499 h 423783"/>
                  <a:gd name="connsiteX2" fmla="*/ 44420 w 93392"/>
                  <a:gd name="connsiteY2" fmla="*/ 0 h 423783"/>
                  <a:gd name="connsiteX3" fmla="*/ 31 w 93392"/>
                  <a:gd name="connsiteY3" fmla="*/ 405917 h 423783"/>
                  <a:gd name="connsiteX4" fmla="*/ 49134 w 93392"/>
                  <a:gd name="connsiteY4" fmla="*/ 411417 h 4237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3392" h="423783">
                    <a:moveTo>
                      <a:pt x="49134" y="411417"/>
                    </a:moveTo>
                    <a:lnTo>
                      <a:pt x="93392" y="5499"/>
                    </a:lnTo>
                    <a:lnTo>
                      <a:pt x="44420" y="0"/>
                    </a:lnTo>
                    <a:lnTo>
                      <a:pt x="31" y="405917"/>
                    </a:lnTo>
                    <a:cubicBezTo>
                      <a:pt x="-1409" y="426213"/>
                      <a:pt x="47301" y="430796"/>
                      <a:pt x="49134" y="411417"/>
                    </a:cubicBezTo>
                    <a:close/>
                  </a:path>
                </a:pathLst>
              </a:custGeom>
              <a:solidFill>
                <a:srgbClr val="407BFF"/>
              </a:solidFill>
              <a:ln w="1308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310" name="Полилиния: фигура 309">
                <a:extLst>
                  <a:ext uri="{FF2B5EF4-FFF2-40B4-BE49-F238E27FC236}">
                    <a16:creationId xmlns:a16="http://schemas.microsoft.com/office/drawing/2014/main" id="{7898005E-F74E-640E-558B-A46E2DD2A4CC}"/>
                  </a:ext>
                </a:extLst>
              </p:cNvPr>
              <p:cNvSpPr/>
              <p:nvPr/>
            </p:nvSpPr>
            <p:spPr>
              <a:xfrm>
                <a:off x="15704606" y="3979797"/>
                <a:ext cx="492527" cy="645793"/>
              </a:xfrm>
              <a:custGeom>
                <a:avLst/>
                <a:gdLst>
                  <a:gd name="connsiteX0" fmla="*/ 227736 w 492527"/>
                  <a:gd name="connsiteY0" fmla="*/ 638784 h 645793"/>
                  <a:gd name="connsiteX1" fmla="*/ 1602 w 492527"/>
                  <a:gd name="connsiteY1" fmla="*/ 472620 h 645793"/>
                  <a:gd name="connsiteX2" fmla="*/ 87761 w 492527"/>
                  <a:gd name="connsiteY2" fmla="*/ 54 h 645793"/>
                  <a:gd name="connsiteX3" fmla="*/ 58692 w 492527"/>
                  <a:gd name="connsiteY3" fmla="*/ 510724 h 645793"/>
                  <a:gd name="connsiteX4" fmla="*/ 87368 w 492527"/>
                  <a:gd name="connsiteY4" fmla="*/ 545685 h 645793"/>
                  <a:gd name="connsiteX5" fmla="*/ 89070 w 492527"/>
                  <a:gd name="connsiteY5" fmla="*/ 545685 h 645793"/>
                  <a:gd name="connsiteX6" fmla="*/ 125079 w 492527"/>
                  <a:gd name="connsiteY6" fmla="*/ 517926 h 645793"/>
                  <a:gd name="connsiteX7" fmla="*/ 220404 w 492527"/>
                  <a:gd name="connsiteY7" fmla="*/ 11577 h 645793"/>
                  <a:gd name="connsiteX8" fmla="*/ 196311 w 492527"/>
                  <a:gd name="connsiteY8" fmla="*/ 526437 h 645793"/>
                  <a:gd name="connsiteX9" fmla="*/ 224856 w 492527"/>
                  <a:gd name="connsiteY9" fmla="*/ 561660 h 645793"/>
                  <a:gd name="connsiteX10" fmla="*/ 224856 w 492527"/>
                  <a:gd name="connsiteY10" fmla="*/ 561660 h 645793"/>
                  <a:gd name="connsiteX11" fmla="*/ 260865 w 492527"/>
                  <a:gd name="connsiteY11" fmla="*/ 534424 h 645793"/>
                  <a:gd name="connsiteX12" fmla="*/ 359725 w 492527"/>
                  <a:gd name="connsiteY12" fmla="*/ 30432 h 645793"/>
                  <a:gd name="connsiteX13" fmla="*/ 327776 w 492527"/>
                  <a:gd name="connsiteY13" fmla="*/ 541102 h 645793"/>
                  <a:gd name="connsiteX14" fmla="*/ 356321 w 492527"/>
                  <a:gd name="connsiteY14" fmla="*/ 576587 h 645793"/>
                  <a:gd name="connsiteX15" fmla="*/ 357630 w 492527"/>
                  <a:gd name="connsiteY15" fmla="*/ 576587 h 645793"/>
                  <a:gd name="connsiteX16" fmla="*/ 393639 w 492527"/>
                  <a:gd name="connsiteY16" fmla="*/ 549220 h 645793"/>
                  <a:gd name="connsiteX17" fmla="*/ 487393 w 492527"/>
                  <a:gd name="connsiteY17" fmla="*/ 56097 h 645793"/>
                  <a:gd name="connsiteX18" fmla="*/ 457407 w 492527"/>
                  <a:gd name="connsiteY18" fmla="*/ 525258 h 645793"/>
                  <a:gd name="connsiteX19" fmla="*/ 227736 w 492527"/>
                  <a:gd name="connsiteY19" fmla="*/ 638784 h 6457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492527" h="645793">
                    <a:moveTo>
                      <a:pt x="227736" y="638784"/>
                    </a:moveTo>
                    <a:cubicBezTo>
                      <a:pt x="40884" y="617048"/>
                      <a:pt x="-10183" y="584705"/>
                      <a:pt x="1602" y="472620"/>
                    </a:cubicBezTo>
                    <a:cubicBezTo>
                      <a:pt x="17969" y="318110"/>
                      <a:pt x="73357" y="-4791"/>
                      <a:pt x="87761" y="54"/>
                    </a:cubicBezTo>
                    <a:cubicBezTo>
                      <a:pt x="102164" y="4899"/>
                      <a:pt x="68250" y="396019"/>
                      <a:pt x="58692" y="510724"/>
                    </a:cubicBezTo>
                    <a:cubicBezTo>
                      <a:pt x="57304" y="528191"/>
                      <a:pt x="69966" y="543629"/>
                      <a:pt x="87368" y="545685"/>
                    </a:cubicBezTo>
                    <a:lnTo>
                      <a:pt x="89070" y="545685"/>
                    </a:lnTo>
                    <a:cubicBezTo>
                      <a:pt x="106629" y="547780"/>
                      <a:pt x="122630" y="535445"/>
                      <a:pt x="125079" y="517926"/>
                    </a:cubicBezTo>
                    <a:cubicBezTo>
                      <a:pt x="141316" y="402305"/>
                      <a:pt x="198144" y="7256"/>
                      <a:pt x="220404" y="11577"/>
                    </a:cubicBezTo>
                    <a:cubicBezTo>
                      <a:pt x="242664" y="15898"/>
                      <a:pt x="207310" y="410554"/>
                      <a:pt x="196311" y="526437"/>
                    </a:cubicBezTo>
                    <a:cubicBezTo>
                      <a:pt x="194622" y="543996"/>
                      <a:pt x="207323" y="559669"/>
                      <a:pt x="224856" y="561660"/>
                    </a:cubicBezTo>
                    <a:lnTo>
                      <a:pt x="224856" y="561660"/>
                    </a:lnTo>
                    <a:cubicBezTo>
                      <a:pt x="242245" y="563781"/>
                      <a:pt x="258167" y="551721"/>
                      <a:pt x="260865" y="534424"/>
                    </a:cubicBezTo>
                    <a:cubicBezTo>
                      <a:pt x="278673" y="419982"/>
                      <a:pt x="341655" y="26373"/>
                      <a:pt x="359725" y="30432"/>
                    </a:cubicBezTo>
                    <a:cubicBezTo>
                      <a:pt x="377795" y="34491"/>
                      <a:pt x="339560" y="426005"/>
                      <a:pt x="327776" y="541102"/>
                    </a:cubicBezTo>
                    <a:cubicBezTo>
                      <a:pt x="326008" y="558740"/>
                      <a:pt x="338722" y="574531"/>
                      <a:pt x="356321" y="576587"/>
                    </a:cubicBezTo>
                    <a:lnTo>
                      <a:pt x="357630" y="576587"/>
                    </a:lnTo>
                    <a:cubicBezTo>
                      <a:pt x="375058" y="578695"/>
                      <a:pt x="391007" y="566570"/>
                      <a:pt x="393639" y="549220"/>
                    </a:cubicBezTo>
                    <a:cubicBezTo>
                      <a:pt x="410923" y="436087"/>
                      <a:pt x="471156" y="51645"/>
                      <a:pt x="487393" y="56097"/>
                    </a:cubicBezTo>
                    <a:cubicBezTo>
                      <a:pt x="506248" y="60811"/>
                      <a:pt x="467882" y="440147"/>
                      <a:pt x="457407" y="525258"/>
                    </a:cubicBezTo>
                    <a:cubicBezTo>
                      <a:pt x="445884" y="619798"/>
                      <a:pt x="444706" y="664056"/>
                      <a:pt x="227736" y="638784"/>
                    </a:cubicBezTo>
                    <a:close/>
                  </a:path>
                </a:pathLst>
              </a:custGeom>
              <a:solidFill>
                <a:srgbClr val="455A64"/>
              </a:solidFill>
              <a:ln w="1308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311" name="Полилиния: фигура 310">
                <a:extLst>
                  <a:ext uri="{FF2B5EF4-FFF2-40B4-BE49-F238E27FC236}">
                    <a16:creationId xmlns:a16="http://schemas.microsoft.com/office/drawing/2014/main" id="{4C1E76B0-9F1E-BFF3-ACED-17B29546BF81}"/>
                  </a:ext>
                </a:extLst>
              </p:cNvPr>
              <p:cNvSpPr/>
              <p:nvPr/>
            </p:nvSpPr>
            <p:spPr>
              <a:xfrm>
                <a:off x="15824566" y="5257620"/>
                <a:ext cx="60147" cy="126179"/>
              </a:xfrm>
              <a:custGeom>
                <a:avLst/>
                <a:gdLst>
                  <a:gd name="connsiteX0" fmla="*/ 42044 w 60147"/>
                  <a:gd name="connsiteY0" fmla="*/ 126180 h 126179"/>
                  <a:gd name="connsiteX1" fmla="*/ 15856 w 60147"/>
                  <a:gd name="connsiteY1" fmla="*/ 107324 h 126179"/>
                  <a:gd name="connsiteX2" fmla="*/ 12 w 60147"/>
                  <a:gd name="connsiteY2" fmla="*/ 83755 h 126179"/>
                  <a:gd name="connsiteX3" fmla="*/ 14023 w 60147"/>
                  <a:gd name="connsiteY3" fmla="*/ 73673 h 126179"/>
                  <a:gd name="connsiteX4" fmla="*/ 7214 w 60147"/>
                  <a:gd name="connsiteY4" fmla="*/ 68042 h 126179"/>
                  <a:gd name="connsiteX5" fmla="*/ 27117 w 60147"/>
                  <a:gd name="connsiteY5" fmla="*/ 53246 h 126179"/>
                  <a:gd name="connsiteX6" fmla="*/ 21094 w 60147"/>
                  <a:gd name="connsiteY6" fmla="*/ 46175 h 126179"/>
                  <a:gd name="connsiteX7" fmla="*/ 38234 w 60147"/>
                  <a:gd name="connsiteY7" fmla="*/ 28747 h 126179"/>
                  <a:gd name="connsiteX8" fmla="*/ 39163 w 60147"/>
                  <a:gd name="connsiteY8" fmla="*/ 28760 h 126179"/>
                  <a:gd name="connsiteX9" fmla="*/ 39163 w 60147"/>
                  <a:gd name="connsiteY9" fmla="*/ 84 h 126179"/>
                  <a:gd name="connsiteX10" fmla="*/ 56578 w 60147"/>
                  <a:gd name="connsiteY10" fmla="*/ 1262 h 126179"/>
                  <a:gd name="connsiteX11" fmla="*/ 42044 w 60147"/>
                  <a:gd name="connsiteY11" fmla="*/ 126180 h 1261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60147" h="126179">
                    <a:moveTo>
                      <a:pt x="42044" y="126180"/>
                    </a:moveTo>
                    <a:cubicBezTo>
                      <a:pt x="34580" y="126180"/>
                      <a:pt x="22927" y="115050"/>
                      <a:pt x="15856" y="107324"/>
                    </a:cubicBezTo>
                    <a:cubicBezTo>
                      <a:pt x="8785" y="99599"/>
                      <a:pt x="-381" y="90564"/>
                      <a:pt x="12" y="83755"/>
                    </a:cubicBezTo>
                    <a:cubicBezTo>
                      <a:pt x="667" y="74196"/>
                      <a:pt x="14023" y="73673"/>
                      <a:pt x="14023" y="73673"/>
                    </a:cubicBezTo>
                    <a:cubicBezTo>
                      <a:pt x="11600" y="71996"/>
                      <a:pt x="9322" y="70111"/>
                      <a:pt x="7214" y="68042"/>
                    </a:cubicBezTo>
                    <a:cubicBezTo>
                      <a:pt x="-1297" y="60186"/>
                      <a:pt x="13499" y="48663"/>
                      <a:pt x="27117" y="53246"/>
                    </a:cubicBezTo>
                    <a:cubicBezTo>
                      <a:pt x="27117" y="53246"/>
                      <a:pt x="21356" y="49972"/>
                      <a:pt x="21094" y="46175"/>
                    </a:cubicBezTo>
                    <a:cubicBezTo>
                      <a:pt x="21015" y="36629"/>
                      <a:pt x="28688" y="28825"/>
                      <a:pt x="38234" y="28747"/>
                    </a:cubicBezTo>
                    <a:cubicBezTo>
                      <a:pt x="38535" y="28734"/>
                      <a:pt x="38849" y="28747"/>
                      <a:pt x="39163" y="28760"/>
                    </a:cubicBezTo>
                    <a:cubicBezTo>
                      <a:pt x="29474" y="24308"/>
                      <a:pt x="32355" y="10690"/>
                      <a:pt x="39163" y="84"/>
                    </a:cubicBezTo>
                    <a:cubicBezTo>
                      <a:pt x="44990" y="-191"/>
                      <a:pt x="50843" y="215"/>
                      <a:pt x="56578" y="1262"/>
                    </a:cubicBezTo>
                    <a:cubicBezTo>
                      <a:pt x="66268" y="38973"/>
                      <a:pt x="54484" y="80350"/>
                      <a:pt x="42044" y="126180"/>
                    </a:cubicBezTo>
                    <a:close/>
                  </a:path>
                </a:pathLst>
              </a:custGeom>
              <a:solidFill>
                <a:srgbClr val="F28F8F"/>
              </a:solidFill>
              <a:ln w="1308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312" name="Полилиния: фигура 311">
                <a:extLst>
                  <a:ext uri="{FF2B5EF4-FFF2-40B4-BE49-F238E27FC236}">
                    <a16:creationId xmlns:a16="http://schemas.microsoft.com/office/drawing/2014/main" id="{F3801EB7-FC38-4C2F-9FA4-5359DEBCBDB5}"/>
                  </a:ext>
                </a:extLst>
              </p:cNvPr>
              <p:cNvSpPr/>
              <p:nvPr/>
            </p:nvSpPr>
            <p:spPr>
              <a:xfrm>
                <a:off x="15838851" y="5331292"/>
                <a:ext cx="104359" cy="22512"/>
              </a:xfrm>
              <a:custGeom>
                <a:avLst/>
                <a:gdLst>
                  <a:gd name="connsiteX0" fmla="*/ 104360 w 104359"/>
                  <a:gd name="connsiteY0" fmla="*/ 4059 h 22512"/>
                  <a:gd name="connsiteX1" fmla="*/ 78172 w 104359"/>
                  <a:gd name="connsiteY1" fmla="*/ 12570 h 22512"/>
                  <a:gd name="connsiteX2" fmla="*/ 50936 w 104359"/>
                  <a:gd name="connsiteY2" fmla="*/ 18594 h 22512"/>
                  <a:gd name="connsiteX3" fmla="*/ 24748 w 104359"/>
                  <a:gd name="connsiteY3" fmla="*/ 13094 h 22512"/>
                  <a:gd name="connsiteX4" fmla="*/ 0 w 104359"/>
                  <a:gd name="connsiteY4" fmla="*/ 0 h 22512"/>
                  <a:gd name="connsiteX5" fmla="*/ 23569 w 104359"/>
                  <a:gd name="connsiteY5" fmla="*/ 15713 h 22512"/>
                  <a:gd name="connsiteX6" fmla="*/ 51329 w 104359"/>
                  <a:gd name="connsiteY6" fmla="*/ 22260 h 22512"/>
                  <a:gd name="connsiteX7" fmla="*/ 78826 w 104359"/>
                  <a:gd name="connsiteY7" fmla="*/ 15320 h 22512"/>
                  <a:gd name="connsiteX8" fmla="*/ 104360 w 104359"/>
                  <a:gd name="connsiteY8" fmla="*/ 4059 h 225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4359" h="22512">
                    <a:moveTo>
                      <a:pt x="104360" y="4059"/>
                    </a:moveTo>
                    <a:cubicBezTo>
                      <a:pt x="95836" y="7477"/>
                      <a:pt x="87089" y="10318"/>
                      <a:pt x="78172" y="12570"/>
                    </a:cubicBezTo>
                    <a:cubicBezTo>
                      <a:pt x="69137" y="14796"/>
                      <a:pt x="60102" y="17284"/>
                      <a:pt x="50936" y="18594"/>
                    </a:cubicBezTo>
                    <a:cubicBezTo>
                      <a:pt x="41836" y="19706"/>
                      <a:pt x="32631" y="17782"/>
                      <a:pt x="24748" y="13094"/>
                    </a:cubicBezTo>
                    <a:cubicBezTo>
                      <a:pt x="16014" y="8996"/>
                      <a:pt x="7765" y="4622"/>
                      <a:pt x="0" y="0"/>
                    </a:cubicBezTo>
                    <a:cubicBezTo>
                      <a:pt x="7372" y="5931"/>
                      <a:pt x="15255" y="11195"/>
                      <a:pt x="23569" y="15713"/>
                    </a:cubicBezTo>
                    <a:cubicBezTo>
                      <a:pt x="31793" y="21016"/>
                      <a:pt x="41600" y="23320"/>
                      <a:pt x="51329" y="22260"/>
                    </a:cubicBezTo>
                    <a:cubicBezTo>
                      <a:pt x="60639" y="20531"/>
                      <a:pt x="69818" y="18214"/>
                      <a:pt x="78826" y="15320"/>
                    </a:cubicBezTo>
                    <a:cubicBezTo>
                      <a:pt x="87743" y="12557"/>
                      <a:pt x="96307" y="8773"/>
                      <a:pt x="104360" y="4059"/>
                    </a:cubicBezTo>
                    <a:close/>
                  </a:path>
                </a:pathLst>
              </a:custGeom>
              <a:solidFill>
                <a:srgbClr val="B16668"/>
              </a:solidFill>
              <a:ln w="1308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313" name="Полилиния: фигура 312">
                <a:extLst>
                  <a:ext uri="{FF2B5EF4-FFF2-40B4-BE49-F238E27FC236}">
                    <a16:creationId xmlns:a16="http://schemas.microsoft.com/office/drawing/2014/main" id="{DB33A374-4070-3F54-6B21-0F039CBEBB9F}"/>
                  </a:ext>
                </a:extLst>
              </p:cNvPr>
              <p:cNvSpPr/>
              <p:nvPr/>
            </p:nvSpPr>
            <p:spPr>
              <a:xfrm>
                <a:off x="15851552" y="5302223"/>
                <a:ext cx="99122" cy="20071"/>
              </a:xfrm>
              <a:custGeom>
                <a:avLst/>
                <a:gdLst>
                  <a:gd name="connsiteX0" fmla="*/ 0 w 99122"/>
                  <a:gd name="connsiteY0" fmla="*/ 8380 h 20071"/>
                  <a:gd name="connsiteX1" fmla="*/ 24093 w 99122"/>
                  <a:gd name="connsiteY1" fmla="*/ 18070 h 20071"/>
                  <a:gd name="connsiteX2" fmla="*/ 37187 w 99122"/>
                  <a:gd name="connsiteY2" fmla="*/ 20034 h 20071"/>
                  <a:gd name="connsiteX3" fmla="*/ 50281 w 99122"/>
                  <a:gd name="connsiteY3" fmla="*/ 17022 h 20071"/>
                  <a:gd name="connsiteX4" fmla="*/ 99122 w 99122"/>
                  <a:gd name="connsiteY4" fmla="*/ 0 h 20071"/>
                  <a:gd name="connsiteX5" fmla="*/ 49365 w 99122"/>
                  <a:gd name="connsiteY5" fmla="*/ 13094 h 20071"/>
                  <a:gd name="connsiteX6" fmla="*/ 37187 w 99122"/>
                  <a:gd name="connsiteY6" fmla="*/ 16237 h 20071"/>
                  <a:gd name="connsiteX7" fmla="*/ 25010 w 99122"/>
                  <a:gd name="connsiteY7" fmla="*/ 14927 h 20071"/>
                  <a:gd name="connsiteX8" fmla="*/ 0 w 99122"/>
                  <a:gd name="connsiteY8" fmla="*/ 8380 h 200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9122" h="20071">
                    <a:moveTo>
                      <a:pt x="0" y="8380"/>
                    </a:moveTo>
                    <a:cubicBezTo>
                      <a:pt x="7817" y="12125"/>
                      <a:pt x="15857" y="15359"/>
                      <a:pt x="24093" y="18070"/>
                    </a:cubicBezTo>
                    <a:cubicBezTo>
                      <a:pt x="28283" y="19576"/>
                      <a:pt x="32735" y="20243"/>
                      <a:pt x="37187" y="20034"/>
                    </a:cubicBezTo>
                    <a:cubicBezTo>
                      <a:pt x="41600" y="19275"/>
                      <a:pt x="45973" y="18266"/>
                      <a:pt x="50281" y="17022"/>
                    </a:cubicBezTo>
                    <a:cubicBezTo>
                      <a:pt x="66845" y="12191"/>
                      <a:pt x="83148" y="6508"/>
                      <a:pt x="99122" y="0"/>
                    </a:cubicBezTo>
                    <a:cubicBezTo>
                      <a:pt x="82231" y="3928"/>
                      <a:pt x="65863" y="9166"/>
                      <a:pt x="49365" y="13094"/>
                    </a:cubicBezTo>
                    <a:cubicBezTo>
                      <a:pt x="45371" y="14364"/>
                      <a:pt x="41299" y="15425"/>
                      <a:pt x="37187" y="16237"/>
                    </a:cubicBezTo>
                    <a:cubicBezTo>
                      <a:pt x="33089" y="16512"/>
                      <a:pt x="28964" y="16066"/>
                      <a:pt x="25010" y="14927"/>
                    </a:cubicBezTo>
                    <a:cubicBezTo>
                      <a:pt x="16498" y="13487"/>
                      <a:pt x="8380" y="10737"/>
                      <a:pt x="0" y="8380"/>
                    </a:cubicBezTo>
                    <a:close/>
                  </a:path>
                </a:pathLst>
              </a:custGeom>
              <a:solidFill>
                <a:srgbClr val="B16668"/>
              </a:solidFill>
              <a:ln w="1308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314" name="Полилиния: фигура 313">
                <a:extLst>
                  <a:ext uri="{FF2B5EF4-FFF2-40B4-BE49-F238E27FC236}">
                    <a16:creationId xmlns:a16="http://schemas.microsoft.com/office/drawing/2014/main" id="{6AC02D97-B1DB-5BFD-75CA-8A6CFD853945}"/>
                  </a:ext>
                </a:extLst>
              </p:cNvPr>
              <p:cNvSpPr/>
              <p:nvPr/>
            </p:nvSpPr>
            <p:spPr>
              <a:xfrm>
                <a:off x="15863337" y="5264120"/>
                <a:ext cx="91920" cy="26554"/>
              </a:xfrm>
              <a:custGeom>
                <a:avLst/>
                <a:gdLst>
                  <a:gd name="connsiteX0" fmla="*/ 0 w 91920"/>
                  <a:gd name="connsiteY0" fmla="*/ 21998 h 26554"/>
                  <a:gd name="connsiteX1" fmla="*/ 24093 w 91920"/>
                  <a:gd name="connsiteY1" fmla="*/ 26450 h 26554"/>
                  <a:gd name="connsiteX2" fmla="*/ 47401 w 91920"/>
                  <a:gd name="connsiteY2" fmla="*/ 19248 h 26554"/>
                  <a:gd name="connsiteX3" fmla="*/ 91920 w 91920"/>
                  <a:gd name="connsiteY3" fmla="*/ 0 h 26554"/>
                  <a:gd name="connsiteX4" fmla="*/ 46222 w 91920"/>
                  <a:gd name="connsiteY4" fmla="*/ 15975 h 26554"/>
                  <a:gd name="connsiteX5" fmla="*/ 23569 w 91920"/>
                  <a:gd name="connsiteY5" fmla="*/ 23831 h 26554"/>
                  <a:gd name="connsiteX6" fmla="*/ 0 w 91920"/>
                  <a:gd name="connsiteY6" fmla="*/ 21998 h 265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1920" h="26554">
                    <a:moveTo>
                      <a:pt x="0" y="21998"/>
                    </a:moveTo>
                    <a:cubicBezTo>
                      <a:pt x="7542" y="25455"/>
                      <a:pt x="15818" y="26987"/>
                      <a:pt x="24093" y="26450"/>
                    </a:cubicBezTo>
                    <a:cubicBezTo>
                      <a:pt x="32028" y="24604"/>
                      <a:pt x="39806" y="22194"/>
                      <a:pt x="47401" y="19248"/>
                    </a:cubicBezTo>
                    <a:cubicBezTo>
                      <a:pt x="62459" y="13356"/>
                      <a:pt x="77386" y="7333"/>
                      <a:pt x="91920" y="0"/>
                    </a:cubicBezTo>
                    <a:cubicBezTo>
                      <a:pt x="76338" y="4714"/>
                      <a:pt x="61280" y="10475"/>
                      <a:pt x="46222" y="15975"/>
                    </a:cubicBezTo>
                    <a:cubicBezTo>
                      <a:pt x="38837" y="19065"/>
                      <a:pt x="31269" y="21684"/>
                      <a:pt x="23569" y="23831"/>
                    </a:cubicBezTo>
                    <a:cubicBezTo>
                      <a:pt x="15674" y="24774"/>
                      <a:pt x="7660" y="24145"/>
                      <a:pt x="0" y="21998"/>
                    </a:cubicBezTo>
                    <a:close/>
                  </a:path>
                </a:pathLst>
              </a:custGeom>
              <a:solidFill>
                <a:srgbClr val="B16668"/>
              </a:solidFill>
              <a:ln w="1308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315" name="Полилиния: фигура 314">
                <a:extLst>
                  <a:ext uri="{FF2B5EF4-FFF2-40B4-BE49-F238E27FC236}">
                    <a16:creationId xmlns:a16="http://schemas.microsoft.com/office/drawing/2014/main" id="{7F7FB9AD-E721-18AA-E56E-57D5E5846D03}"/>
                  </a:ext>
                </a:extLst>
              </p:cNvPr>
              <p:cNvSpPr/>
              <p:nvPr/>
            </p:nvSpPr>
            <p:spPr>
              <a:xfrm>
                <a:off x="15528094" y="5113145"/>
                <a:ext cx="431362" cy="266464"/>
              </a:xfrm>
              <a:custGeom>
                <a:avLst/>
                <a:gdLst>
                  <a:gd name="connsiteX0" fmla="*/ 4486 w 431362"/>
                  <a:gd name="connsiteY0" fmla="*/ 143773 h 266464"/>
                  <a:gd name="connsiteX1" fmla="*/ 165936 w 431362"/>
                  <a:gd name="connsiteY1" fmla="*/ 204661 h 266464"/>
                  <a:gd name="connsiteX2" fmla="*/ 231407 w 431362"/>
                  <a:gd name="connsiteY2" fmla="*/ 246169 h 266464"/>
                  <a:gd name="connsiteX3" fmla="*/ 301068 w 431362"/>
                  <a:gd name="connsiteY3" fmla="*/ 266465 h 266464"/>
                  <a:gd name="connsiteX4" fmla="*/ 301068 w 431362"/>
                  <a:gd name="connsiteY4" fmla="*/ 266465 h 266464"/>
                  <a:gd name="connsiteX5" fmla="*/ 303817 w 431362"/>
                  <a:gd name="connsiteY5" fmla="*/ 242241 h 266464"/>
                  <a:gd name="connsiteX6" fmla="*/ 296615 w 431362"/>
                  <a:gd name="connsiteY6" fmla="*/ 228099 h 266464"/>
                  <a:gd name="connsiteX7" fmla="*/ 306436 w 431362"/>
                  <a:gd name="connsiteY7" fmla="*/ 218671 h 266464"/>
                  <a:gd name="connsiteX8" fmla="*/ 306436 w 431362"/>
                  <a:gd name="connsiteY8" fmla="*/ 215005 h 266464"/>
                  <a:gd name="connsiteX9" fmla="*/ 303424 w 431362"/>
                  <a:gd name="connsiteY9" fmla="*/ 212517 h 266464"/>
                  <a:gd name="connsiteX10" fmla="*/ 308269 w 431362"/>
                  <a:gd name="connsiteY10" fmla="*/ 198376 h 266464"/>
                  <a:gd name="connsiteX11" fmla="*/ 310626 w 431362"/>
                  <a:gd name="connsiteY11" fmla="*/ 177949 h 266464"/>
                  <a:gd name="connsiteX12" fmla="*/ 330529 w 431362"/>
                  <a:gd name="connsiteY12" fmla="*/ 154248 h 266464"/>
                  <a:gd name="connsiteX13" fmla="*/ 330529 w 431362"/>
                  <a:gd name="connsiteY13" fmla="*/ 154248 h 266464"/>
                  <a:gd name="connsiteX14" fmla="*/ 334719 w 431362"/>
                  <a:gd name="connsiteY14" fmla="*/ 144690 h 266464"/>
                  <a:gd name="connsiteX15" fmla="*/ 340743 w 431362"/>
                  <a:gd name="connsiteY15" fmla="*/ 144690 h 266464"/>
                  <a:gd name="connsiteX16" fmla="*/ 374264 w 431362"/>
                  <a:gd name="connsiteY16" fmla="*/ 154118 h 266464"/>
                  <a:gd name="connsiteX17" fmla="*/ 417081 w 431362"/>
                  <a:gd name="connsiteY17" fmla="*/ 186067 h 266464"/>
                  <a:gd name="connsiteX18" fmla="*/ 425330 w 431362"/>
                  <a:gd name="connsiteY18" fmla="*/ 159879 h 266464"/>
                  <a:gd name="connsiteX19" fmla="*/ 399142 w 431362"/>
                  <a:gd name="connsiteY19" fmla="*/ 111955 h 266464"/>
                  <a:gd name="connsiteX20" fmla="*/ 346766 w 431362"/>
                  <a:gd name="connsiteY20" fmla="*/ 84195 h 266464"/>
                  <a:gd name="connsiteX21" fmla="*/ 323720 w 431362"/>
                  <a:gd name="connsiteY21" fmla="*/ 75160 h 266464"/>
                  <a:gd name="connsiteX22" fmla="*/ 322149 w 431362"/>
                  <a:gd name="connsiteY22" fmla="*/ 74244 h 266464"/>
                  <a:gd name="connsiteX23" fmla="*/ 267808 w 431362"/>
                  <a:gd name="connsiteY23" fmla="*/ 74244 h 266464"/>
                  <a:gd name="connsiteX24" fmla="*/ 216218 w 431362"/>
                  <a:gd name="connsiteY24" fmla="*/ 71232 h 266464"/>
                  <a:gd name="connsiteX25" fmla="*/ 99287 w 431362"/>
                  <a:gd name="connsiteY25" fmla="*/ 0 h 266464"/>
                  <a:gd name="connsiteX26" fmla="*/ 4486 w 431362"/>
                  <a:gd name="connsiteY26" fmla="*/ 143773 h 2664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431362" h="266464">
                    <a:moveTo>
                      <a:pt x="4486" y="143773"/>
                    </a:moveTo>
                    <a:cubicBezTo>
                      <a:pt x="4486" y="143773"/>
                      <a:pt x="102954" y="180437"/>
                      <a:pt x="165936" y="204661"/>
                    </a:cubicBezTo>
                    <a:cubicBezTo>
                      <a:pt x="214123" y="223123"/>
                      <a:pt x="214908" y="230194"/>
                      <a:pt x="231407" y="246169"/>
                    </a:cubicBezTo>
                    <a:cubicBezTo>
                      <a:pt x="247905" y="262144"/>
                      <a:pt x="301068" y="266465"/>
                      <a:pt x="301068" y="266465"/>
                    </a:cubicBezTo>
                    <a:lnTo>
                      <a:pt x="301068" y="266465"/>
                    </a:lnTo>
                    <a:lnTo>
                      <a:pt x="303817" y="242241"/>
                    </a:lnTo>
                    <a:cubicBezTo>
                      <a:pt x="299850" y="238496"/>
                      <a:pt x="297309" y="233507"/>
                      <a:pt x="296615" y="228099"/>
                    </a:cubicBezTo>
                    <a:cubicBezTo>
                      <a:pt x="297401" y="223110"/>
                      <a:pt x="301421" y="219261"/>
                      <a:pt x="306436" y="218671"/>
                    </a:cubicBezTo>
                    <a:lnTo>
                      <a:pt x="306436" y="215005"/>
                    </a:lnTo>
                    <a:lnTo>
                      <a:pt x="303424" y="212517"/>
                    </a:lnTo>
                    <a:cubicBezTo>
                      <a:pt x="298187" y="207541"/>
                      <a:pt x="301722" y="201387"/>
                      <a:pt x="308269" y="198376"/>
                    </a:cubicBezTo>
                    <a:lnTo>
                      <a:pt x="310626" y="177949"/>
                    </a:lnTo>
                    <a:cubicBezTo>
                      <a:pt x="318051" y="170747"/>
                      <a:pt x="324715" y="162799"/>
                      <a:pt x="330529" y="154248"/>
                    </a:cubicBezTo>
                    <a:lnTo>
                      <a:pt x="330529" y="154248"/>
                    </a:lnTo>
                    <a:cubicBezTo>
                      <a:pt x="332218" y="151198"/>
                      <a:pt x="333619" y="148003"/>
                      <a:pt x="334719" y="144690"/>
                    </a:cubicBezTo>
                    <a:cubicBezTo>
                      <a:pt x="336723" y="144533"/>
                      <a:pt x="338739" y="144533"/>
                      <a:pt x="340743" y="144690"/>
                    </a:cubicBezTo>
                    <a:cubicBezTo>
                      <a:pt x="352540" y="144925"/>
                      <a:pt x="364076" y="148173"/>
                      <a:pt x="374264" y="154118"/>
                    </a:cubicBezTo>
                    <a:cubicBezTo>
                      <a:pt x="382775" y="168783"/>
                      <a:pt x="395738" y="186460"/>
                      <a:pt x="417081" y="186067"/>
                    </a:cubicBezTo>
                    <a:cubicBezTo>
                      <a:pt x="434496" y="186067"/>
                      <a:pt x="434365" y="177425"/>
                      <a:pt x="425330" y="159879"/>
                    </a:cubicBezTo>
                    <a:cubicBezTo>
                      <a:pt x="418273" y="143040"/>
                      <a:pt x="409499" y="126987"/>
                      <a:pt x="399142" y="111955"/>
                    </a:cubicBezTo>
                    <a:cubicBezTo>
                      <a:pt x="392726" y="103705"/>
                      <a:pt x="367585" y="92444"/>
                      <a:pt x="346766" y="84195"/>
                    </a:cubicBezTo>
                    <a:lnTo>
                      <a:pt x="323720" y="75160"/>
                    </a:lnTo>
                    <a:lnTo>
                      <a:pt x="322149" y="74244"/>
                    </a:lnTo>
                    <a:cubicBezTo>
                      <a:pt x="307615" y="69268"/>
                      <a:pt x="295044" y="70184"/>
                      <a:pt x="267808" y="74244"/>
                    </a:cubicBezTo>
                    <a:cubicBezTo>
                      <a:pt x="250668" y="78093"/>
                      <a:pt x="232795" y="77059"/>
                      <a:pt x="216218" y="71232"/>
                    </a:cubicBezTo>
                    <a:cubicBezTo>
                      <a:pt x="202076" y="67304"/>
                      <a:pt x="99287" y="0"/>
                      <a:pt x="99287" y="0"/>
                    </a:cubicBezTo>
                    <a:cubicBezTo>
                      <a:pt x="18235" y="25795"/>
                      <a:pt x="-12405" y="74244"/>
                      <a:pt x="4486" y="143773"/>
                    </a:cubicBezTo>
                    <a:close/>
                  </a:path>
                </a:pathLst>
              </a:custGeom>
              <a:solidFill>
                <a:srgbClr val="FFA8A7"/>
              </a:solidFill>
              <a:ln w="1308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316" name="Полилиния: фигура 315">
                <a:extLst>
                  <a:ext uri="{FF2B5EF4-FFF2-40B4-BE49-F238E27FC236}">
                    <a16:creationId xmlns:a16="http://schemas.microsoft.com/office/drawing/2014/main" id="{75618D40-D335-CAF4-C90B-5365FD02E146}"/>
                  </a:ext>
                </a:extLst>
              </p:cNvPr>
              <p:cNvSpPr/>
              <p:nvPr/>
            </p:nvSpPr>
            <p:spPr>
              <a:xfrm>
                <a:off x="15765655" y="5290963"/>
                <a:ext cx="73195" cy="32254"/>
              </a:xfrm>
              <a:custGeom>
                <a:avLst/>
                <a:gdLst>
                  <a:gd name="connsiteX0" fmla="*/ 0 w 73195"/>
                  <a:gd name="connsiteY0" fmla="*/ 29462 h 32254"/>
                  <a:gd name="connsiteX1" fmla="*/ 64161 w 73195"/>
                  <a:gd name="connsiteY1" fmla="*/ 26581 h 32254"/>
                  <a:gd name="connsiteX2" fmla="*/ 70839 w 73195"/>
                  <a:gd name="connsiteY2" fmla="*/ 20427 h 32254"/>
                  <a:gd name="connsiteX3" fmla="*/ 73196 w 73195"/>
                  <a:gd name="connsiteY3" fmla="*/ 0 h 32254"/>
                  <a:gd name="connsiteX4" fmla="*/ 0 w 73195"/>
                  <a:gd name="connsiteY4" fmla="*/ 29462 h 322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3195" h="32254">
                    <a:moveTo>
                      <a:pt x="0" y="29462"/>
                    </a:moveTo>
                    <a:cubicBezTo>
                      <a:pt x="21278" y="33992"/>
                      <a:pt x="43367" y="32997"/>
                      <a:pt x="64161" y="26581"/>
                    </a:cubicBezTo>
                    <a:cubicBezTo>
                      <a:pt x="65575" y="23805"/>
                      <a:pt x="67945" y="21618"/>
                      <a:pt x="70839" y="20427"/>
                    </a:cubicBezTo>
                    <a:lnTo>
                      <a:pt x="73196" y="0"/>
                    </a:lnTo>
                    <a:cubicBezTo>
                      <a:pt x="58400" y="20689"/>
                      <a:pt x="27104" y="30116"/>
                      <a:pt x="0" y="29462"/>
                    </a:cubicBezTo>
                    <a:close/>
                  </a:path>
                </a:pathLst>
              </a:custGeom>
              <a:solidFill>
                <a:srgbClr val="F28F8F"/>
              </a:solidFill>
              <a:ln w="1308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317" name="Полилиния: фигура 316">
                <a:extLst>
                  <a:ext uri="{FF2B5EF4-FFF2-40B4-BE49-F238E27FC236}">
                    <a16:creationId xmlns:a16="http://schemas.microsoft.com/office/drawing/2014/main" id="{A76EFFF1-1229-8960-7303-972957610C8E}"/>
                  </a:ext>
                </a:extLst>
              </p:cNvPr>
              <p:cNvSpPr/>
              <p:nvPr/>
            </p:nvSpPr>
            <p:spPr>
              <a:xfrm>
                <a:off x="15212622" y="4600904"/>
                <a:ext cx="414759" cy="656407"/>
              </a:xfrm>
              <a:custGeom>
                <a:avLst/>
                <a:gdLst>
                  <a:gd name="connsiteX0" fmla="*/ 79812 w 414759"/>
                  <a:gd name="connsiteY0" fmla="*/ 8249 h 656407"/>
                  <a:gd name="connsiteX1" fmla="*/ 244797 w 414759"/>
                  <a:gd name="connsiteY1" fmla="*/ 237920 h 656407"/>
                  <a:gd name="connsiteX2" fmla="*/ 307387 w 414759"/>
                  <a:gd name="connsiteY2" fmla="*/ 442057 h 656407"/>
                  <a:gd name="connsiteX3" fmla="*/ 414759 w 414759"/>
                  <a:gd name="connsiteY3" fmla="*/ 510146 h 656407"/>
                  <a:gd name="connsiteX4" fmla="*/ 295079 w 414759"/>
                  <a:gd name="connsiteY4" fmla="*/ 656407 h 656407"/>
                  <a:gd name="connsiteX5" fmla="*/ 203420 w 414759"/>
                  <a:gd name="connsiteY5" fmla="*/ 620660 h 656407"/>
                  <a:gd name="connsiteX6" fmla="*/ 100762 w 414759"/>
                  <a:gd name="connsiteY6" fmla="*/ 509753 h 656407"/>
                  <a:gd name="connsiteX7" fmla="*/ 43934 w 414759"/>
                  <a:gd name="connsiteY7" fmla="*/ 345422 h 656407"/>
                  <a:gd name="connsiteX8" fmla="*/ 462 w 414759"/>
                  <a:gd name="connsiteY8" fmla="*/ 170223 h 656407"/>
                  <a:gd name="connsiteX9" fmla="*/ 47600 w 414759"/>
                  <a:gd name="connsiteY9" fmla="*/ 0 h 6564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14759" h="656407">
                    <a:moveTo>
                      <a:pt x="79812" y="8249"/>
                    </a:moveTo>
                    <a:cubicBezTo>
                      <a:pt x="174482" y="30640"/>
                      <a:pt x="197659" y="75291"/>
                      <a:pt x="244797" y="237920"/>
                    </a:cubicBezTo>
                    <a:cubicBezTo>
                      <a:pt x="284996" y="377634"/>
                      <a:pt x="307387" y="442057"/>
                      <a:pt x="307387" y="442057"/>
                    </a:cubicBezTo>
                    <a:lnTo>
                      <a:pt x="414759" y="510146"/>
                    </a:lnTo>
                    <a:cubicBezTo>
                      <a:pt x="414759" y="510146"/>
                      <a:pt x="283818" y="531620"/>
                      <a:pt x="295079" y="656407"/>
                    </a:cubicBezTo>
                    <a:cubicBezTo>
                      <a:pt x="263849" y="646312"/>
                      <a:pt x="233235" y="634383"/>
                      <a:pt x="203420" y="620660"/>
                    </a:cubicBezTo>
                    <a:cubicBezTo>
                      <a:pt x="133498" y="590413"/>
                      <a:pt x="122237" y="574569"/>
                      <a:pt x="100762" y="509753"/>
                    </a:cubicBezTo>
                    <a:cubicBezTo>
                      <a:pt x="73396" y="427130"/>
                      <a:pt x="43934" y="345422"/>
                      <a:pt x="43934" y="345422"/>
                    </a:cubicBezTo>
                    <a:cubicBezTo>
                      <a:pt x="43934" y="345422"/>
                      <a:pt x="3081" y="232551"/>
                      <a:pt x="462" y="170223"/>
                    </a:cubicBezTo>
                    <a:cubicBezTo>
                      <a:pt x="-3048" y="109833"/>
                      <a:pt x="13530" y="49980"/>
                      <a:pt x="47600" y="0"/>
                    </a:cubicBezTo>
                    <a:close/>
                  </a:path>
                </a:pathLst>
              </a:custGeom>
              <a:solidFill>
                <a:srgbClr val="37474F"/>
              </a:solidFill>
              <a:ln w="1308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318" name="Полилиния: фигура 317">
                <a:extLst>
                  <a:ext uri="{FF2B5EF4-FFF2-40B4-BE49-F238E27FC236}">
                    <a16:creationId xmlns:a16="http://schemas.microsoft.com/office/drawing/2014/main" id="{0C5B920A-E1B7-9907-1098-CDCFEB2C66E8}"/>
                  </a:ext>
                </a:extLst>
              </p:cNvPr>
              <p:cNvSpPr/>
              <p:nvPr/>
            </p:nvSpPr>
            <p:spPr>
              <a:xfrm>
                <a:off x="15447089" y="5075628"/>
                <a:ext cx="214477" cy="200113"/>
              </a:xfrm>
              <a:custGeom>
                <a:avLst/>
                <a:gdLst>
                  <a:gd name="connsiteX0" fmla="*/ 141272 w 214477"/>
                  <a:gd name="connsiteY0" fmla="*/ 984 h 200113"/>
                  <a:gd name="connsiteX1" fmla="*/ 209099 w 214477"/>
                  <a:gd name="connsiteY1" fmla="*/ 41314 h 200113"/>
                  <a:gd name="connsiteX2" fmla="*/ 212818 w 214477"/>
                  <a:gd name="connsiteY2" fmla="*/ 56804 h 200113"/>
                  <a:gd name="connsiteX3" fmla="*/ 211194 w 214477"/>
                  <a:gd name="connsiteY3" fmla="*/ 58860 h 200113"/>
                  <a:gd name="connsiteX4" fmla="*/ 196005 w 214477"/>
                  <a:gd name="connsiteY4" fmla="*/ 49956 h 200113"/>
                  <a:gd name="connsiteX5" fmla="*/ 120714 w 214477"/>
                  <a:gd name="connsiteY5" fmla="*/ 98928 h 200113"/>
                  <a:gd name="connsiteX6" fmla="*/ 92038 w 214477"/>
                  <a:gd name="connsiteY6" fmla="*/ 180897 h 200113"/>
                  <a:gd name="connsiteX7" fmla="*/ 108144 w 214477"/>
                  <a:gd name="connsiteY7" fmla="*/ 188492 h 200113"/>
                  <a:gd name="connsiteX8" fmla="*/ 85360 w 214477"/>
                  <a:gd name="connsiteY8" fmla="*/ 199229 h 200113"/>
                  <a:gd name="connsiteX9" fmla="*/ 24472 w 214477"/>
                  <a:gd name="connsiteY9" fmla="*/ 174874 h 200113"/>
                  <a:gd name="connsiteX10" fmla="*/ 22901 w 214477"/>
                  <a:gd name="connsiteY10" fmla="*/ 66062 h 200113"/>
                  <a:gd name="connsiteX11" fmla="*/ 141272 w 214477"/>
                  <a:gd name="connsiteY11" fmla="*/ 984 h 2001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14477" h="200113">
                    <a:moveTo>
                      <a:pt x="141272" y="984"/>
                    </a:moveTo>
                    <a:cubicBezTo>
                      <a:pt x="163401" y="5829"/>
                      <a:pt x="199410" y="33326"/>
                      <a:pt x="209099" y="41314"/>
                    </a:cubicBezTo>
                    <a:cubicBezTo>
                      <a:pt x="214402" y="44561"/>
                      <a:pt x="216065" y="51501"/>
                      <a:pt x="212818" y="56804"/>
                    </a:cubicBezTo>
                    <a:cubicBezTo>
                      <a:pt x="212359" y="57551"/>
                      <a:pt x="211810" y="58245"/>
                      <a:pt x="211194" y="58860"/>
                    </a:cubicBezTo>
                    <a:lnTo>
                      <a:pt x="196005" y="49956"/>
                    </a:lnTo>
                    <a:cubicBezTo>
                      <a:pt x="166150" y="57433"/>
                      <a:pt x="139661" y="74678"/>
                      <a:pt x="120714" y="98928"/>
                    </a:cubicBezTo>
                    <a:cubicBezTo>
                      <a:pt x="102880" y="122615"/>
                      <a:pt x="92863" y="151265"/>
                      <a:pt x="92038" y="180897"/>
                    </a:cubicBezTo>
                    <a:lnTo>
                      <a:pt x="108144" y="188492"/>
                    </a:lnTo>
                    <a:cubicBezTo>
                      <a:pt x="104543" y="197500"/>
                      <a:pt x="94591" y="202188"/>
                      <a:pt x="85360" y="199229"/>
                    </a:cubicBezTo>
                    <a:cubicBezTo>
                      <a:pt x="52625" y="187444"/>
                      <a:pt x="33638" y="179064"/>
                      <a:pt x="24472" y="174874"/>
                    </a:cubicBezTo>
                    <a:cubicBezTo>
                      <a:pt x="15307" y="170684"/>
                      <a:pt x="-24761" y="157982"/>
                      <a:pt x="22901" y="66062"/>
                    </a:cubicBezTo>
                    <a:cubicBezTo>
                      <a:pt x="43891" y="20822"/>
                      <a:pt x="91828" y="-5537"/>
                      <a:pt x="141272" y="984"/>
                    </a:cubicBezTo>
                    <a:close/>
                  </a:path>
                </a:pathLst>
              </a:custGeom>
              <a:solidFill>
                <a:srgbClr val="455A64"/>
              </a:solidFill>
              <a:ln w="1308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</p:grpSp>
      </p:grpSp>
      <p:grpSp>
        <p:nvGrpSpPr>
          <p:cNvPr id="391" name="Рисунок 148">
            <a:extLst>
              <a:ext uri="{FF2B5EF4-FFF2-40B4-BE49-F238E27FC236}">
                <a16:creationId xmlns:a16="http://schemas.microsoft.com/office/drawing/2014/main" id="{67961B5D-5565-BB80-F885-A574D99CD22D}"/>
              </a:ext>
            </a:extLst>
          </p:cNvPr>
          <p:cNvGrpSpPr/>
          <p:nvPr/>
        </p:nvGrpSpPr>
        <p:grpSpPr>
          <a:xfrm>
            <a:off x="10414290" y="5365380"/>
            <a:ext cx="3196377" cy="2864999"/>
            <a:chOff x="11204195" y="5896172"/>
            <a:chExt cx="2777389" cy="2489449"/>
          </a:xfrm>
        </p:grpSpPr>
        <p:sp>
          <p:nvSpPr>
            <p:cNvPr id="392" name="Полилиния: фигура 391">
              <a:extLst>
                <a:ext uri="{FF2B5EF4-FFF2-40B4-BE49-F238E27FC236}">
                  <a16:creationId xmlns:a16="http://schemas.microsoft.com/office/drawing/2014/main" id="{828A7DD3-4509-053A-01CC-669407C443DE}"/>
                </a:ext>
              </a:extLst>
            </p:cNvPr>
            <p:cNvSpPr/>
            <p:nvPr/>
          </p:nvSpPr>
          <p:spPr>
            <a:xfrm>
              <a:off x="13617699" y="7213307"/>
              <a:ext cx="152284" cy="1172314"/>
            </a:xfrm>
            <a:custGeom>
              <a:avLst/>
              <a:gdLst>
                <a:gd name="connsiteX0" fmla="*/ 152284 w 152284"/>
                <a:gd name="connsiteY0" fmla="*/ 1172315 h 1172314"/>
                <a:gd name="connsiteX1" fmla="*/ 152284 w 152284"/>
                <a:gd name="connsiteY1" fmla="*/ 155296 h 1172314"/>
                <a:gd name="connsiteX2" fmla="*/ 76862 w 152284"/>
                <a:gd name="connsiteY2" fmla="*/ 0 h 1172314"/>
                <a:gd name="connsiteX3" fmla="*/ 0 w 152284"/>
                <a:gd name="connsiteY3" fmla="*/ 67827 h 1172314"/>
                <a:gd name="connsiteX4" fmla="*/ 0 w 152284"/>
                <a:gd name="connsiteY4" fmla="*/ 1084715 h 1172314"/>
                <a:gd name="connsiteX5" fmla="*/ 152284 w 152284"/>
                <a:gd name="connsiteY5" fmla="*/ 1172315 h 1172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2284" h="1172314">
                  <a:moveTo>
                    <a:pt x="152284" y="1172315"/>
                  </a:moveTo>
                  <a:lnTo>
                    <a:pt x="152284" y="155296"/>
                  </a:lnTo>
                  <a:lnTo>
                    <a:pt x="76862" y="0"/>
                  </a:lnTo>
                  <a:lnTo>
                    <a:pt x="0" y="67827"/>
                  </a:lnTo>
                  <a:lnTo>
                    <a:pt x="0" y="1084715"/>
                  </a:lnTo>
                  <a:lnTo>
                    <a:pt x="152284" y="1172315"/>
                  </a:lnTo>
                  <a:close/>
                </a:path>
              </a:pathLst>
            </a:custGeom>
            <a:solidFill>
              <a:srgbClr val="37474F"/>
            </a:solidFill>
            <a:ln w="130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93" name="Полилиния: фигура 392">
              <a:extLst>
                <a:ext uri="{FF2B5EF4-FFF2-40B4-BE49-F238E27FC236}">
                  <a16:creationId xmlns:a16="http://schemas.microsoft.com/office/drawing/2014/main" id="{3169AD92-F3E2-4987-A888-E3B2034CAA34}"/>
                </a:ext>
              </a:extLst>
            </p:cNvPr>
            <p:cNvSpPr/>
            <p:nvPr/>
          </p:nvSpPr>
          <p:spPr>
            <a:xfrm>
              <a:off x="13769984" y="7346736"/>
              <a:ext cx="38103" cy="1038885"/>
            </a:xfrm>
            <a:custGeom>
              <a:avLst/>
              <a:gdLst>
                <a:gd name="connsiteX0" fmla="*/ 0 w 38103"/>
                <a:gd name="connsiteY0" fmla="*/ 21867 h 1038885"/>
                <a:gd name="connsiteX1" fmla="*/ 38104 w 38103"/>
                <a:gd name="connsiteY1" fmla="*/ 0 h 1038885"/>
                <a:gd name="connsiteX2" fmla="*/ 38104 w 38103"/>
                <a:gd name="connsiteY2" fmla="*/ 1017018 h 1038885"/>
                <a:gd name="connsiteX3" fmla="*/ 0 w 38103"/>
                <a:gd name="connsiteY3" fmla="*/ 1038886 h 1038885"/>
                <a:gd name="connsiteX4" fmla="*/ 0 w 38103"/>
                <a:gd name="connsiteY4" fmla="*/ 21867 h 1038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3" h="1038885">
                  <a:moveTo>
                    <a:pt x="0" y="21867"/>
                  </a:moveTo>
                  <a:lnTo>
                    <a:pt x="38104" y="0"/>
                  </a:lnTo>
                  <a:lnTo>
                    <a:pt x="38104" y="1017018"/>
                  </a:lnTo>
                  <a:lnTo>
                    <a:pt x="0" y="1038886"/>
                  </a:lnTo>
                  <a:lnTo>
                    <a:pt x="0" y="21867"/>
                  </a:lnTo>
                  <a:close/>
                </a:path>
              </a:pathLst>
            </a:custGeom>
            <a:solidFill>
              <a:srgbClr val="263238"/>
            </a:solidFill>
            <a:ln w="130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94" name="Полилиния: фигура 393">
              <a:extLst>
                <a:ext uri="{FF2B5EF4-FFF2-40B4-BE49-F238E27FC236}">
                  <a16:creationId xmlns:a16="http://schemas.microsoft.com/office/drawing/2014/main" id="{6C628826-3398-4E09-43AF-156A8A0E7BEE}"/>
                </a:ext>
              </a:extLst>
            </p:cNvPr>
            <p:cNvSpPr/>
            <p:nvPr/>
          </p:nvSpPr>
          <p:spPr>
            <a:xfrm>
              <a:off x="13694561" y="7190523"/>
              <a:ext cx="113526" cy="178079"/>
            </a:xfrm>
            <a:custGeom>
              <a:avLst/>
              <a:gdLst>
                <a:gd name="connsiteX0" fmla="*/ 0 w 113526"/>
                <a:gd name="connsiteY0" fmla="*/ 22784 h 178079"/>
                <a:gd name="connsiteX1" fmla="*/ 38104 w 113526"/>
                <a:gd name="connsiteY1" fmla="*/ 0 h 178079"/>
                <a:gd name="connsiteX2" fmla="*/ 113526 w 113526"/>
                <a:gd name="connsiteY2" fmla="*/ 156213 h 178079"/>
                <a:gd name="connsiteX3" fmla="*/ 75422 w 113526"/>
                <a:gd name="connsiteY3" fmla="*/ 178079 h 178079"/>
                <a:gd name="connsiteX4" fmla="*/ 0 w 113526"/>
                <a:gd name="connsiteY4" fmla="*/ 22784 h 178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526" h="178079">
                  <a:moveTo>
                    <a:pt x="0" y="22784"/>
                  </a:moveTo>
                  <a:lnTo>
                    <a:pt x="38104" y="0"/>
                  </a:lnTo>
                  <a:lnTo>
                    <a:pt x="113526" y="156213"/>
                  </a:lnTo>
                  <a:lnTo>
                    <a:pt x="75422" y="178079"/>
                  </a:lnTo>
                  <a:lnTo>
                    <a:pt x="0" y="22784"/>
                  </a:lnTo>
                  <a:close/>
                </a:path>
              </a:pathLst>
            </a:custGeom>
            <a:solidFill>
              <a:srgbClr val="455A64"/>
            </a:solidFill>
            <a:ln w="130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95" name="Полилиния: фигура 394">
              <a:extLst>
                <a:ext uri="{FF2B5EF4-FFF2-40B4-BE49-F238E27FC236}">
                  <a16:creationId xmlns:a16="http://schemas.microsoft.com/office/drawing/2014/main" id="{8283802A-2DFD-9F09-9CB7-FD40D1C6D35C}"/>
                </a:ext>
              </a:extLst>
            </p:cNvPr>
            <p:cNvSpPr/>
            <p:nvPr/>
          </p:nvSpPr>
          <p:spPr>
            <a:xfrm>
              <a:off x="13054653" y="6889752"/>
              <a:ext cx="152284" cy="1172314"/>
            </a:xfrm>
            <a:custGeom>
              <a:avLst/>
              <a:gdLst>
                <a:gd name="connsiteX0" fmla="*/ 152284 w 152284"/>
                <a:gd name="connsiteY0" fmla="*/ 1172315 h 1172314"/>
                <a:gd name="connsiteX1" fmla="*/ 152284 w 152284"/>
                <a:gd name="connsiteY1" fmla="*/ 155296 h 1172314"/>
                <a:gd name="connsiteX2" fmla="*/ 76993 w 152284"/>
                <a:gd name="connsiteY2" fmla="*/ 0 h 1172314"/>
                <a:gd name="connsiteX3" fmla="*/ 0 w 152284"/>
                <a:gd name="connsiteY3" fmla="*/ 67696 h 1172314"/>
                <a:gd name="connsiteX4" fmla="*/ 0 w 152284"/>
                <a:gd name="connsiteY4" fmla="*/ 1084715 h 1172314"/>
                <a:gd name="connsiteX5" fmla="*/ 152284 w 152284"/>
                <a:gd name="connsiteY5" fmla="*/ 1172315 h 1172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2284" h="1172314">
                  <a:moveTo>
                    <a:pt x="152284" y="1172315"/>
                  </a:moveTo>
                  <a:lnTo>
                    <a:pt x="152284" y="155296"/>
                  </a:lnTo>
                  <a:lnTo>
                    <a:pt x="76993" y="0"/>
                  </a:lnTo>
                  <a:lnTo>
                    <a:pt x="0" y="67696"/>
                  </a:lnTo>
                  <a:lnTo>
                    <a:pt x="0" y="1084715"/>
                  </a:lnTo>
                  <a:lnTo>
                    <a:pt x="152284" y="1172315"/>
                  </a:lnTo>
                  <a:close/>
                </a:path>
              </a:pathLst>
            </a:custGeom>
            <a:solidFill>
              <a:srgbClr val="37474F"/>
            </a:solidFill>
            <a:ln w="130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96" name="Полилиния: фигура 395">
              <a:extLst>
                <a:ext uri="{FF2B5EF4-FFF2-40B4-BE49-F238E27FC236}">
                  <a16:creationId xmlns:a16="http://schemas.microsoft.com/office/drawing/2014/main" id="{66BF35B7-3A19-AA84-3019-41E494FD8D06}"/>
                </a:ext>
              </a:extLst>
            </p:cNvPr>
            <p:cNvSpPr/>
            <p:nvPr/>
          </p:nvSpPr>
          <p:spPr>
            <a:xfrm>
              <a:off x="13206937" y="7023181"/>
              <a:ext cx="38103" cy="1038885"/>
            </a:xfrm>
            <a:custGeom>
              <a:avLst/>
              <a:gdLst>
                <a:gd name="connsiteX0" fmla="*/ 0 w 38103"/>
                <a:gd name="connsiteY0" fmla="*/ 21867 h 1038885"/>
                <a:gd name="connsiteX1" fmla="*/ 38104 w 38103"/>
                <a:gd name="connsiteY1" fmla="*/ 0 h 1038885"/>
                <a:gd name="connsiteX2" fmla="*/ 38104 w 38103"/>
                <a:gd name="connsiteY2" fmla="*/ 1017018 h 1038885"/>
                <a:gd name="connsiteX3" fmla="*/ 0 w 38103"/>
                <a:gd name="connsiteY3" fmla="*/ 1038886 h 1038885"/>
                <a:gd name="connsiteX4" fmla="*/ 0 w 38103"/>
                <a:gd name="connsiteY4" fmla="*/ 21867 h 1038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3" h="1038885">
                  <a:moveTo>
                    <a:pt x="0" y="21867"/>
                  </a:moveTo>
                  <a:lnTo>
                    <a:pt x="38104" y="0"/>
                  </a:lnTo>
                  <a:lnTo>
                    <a:pt x="38104" y="1017018"/>
                  </a:lnTo>
                  <a:lnTo>
                    <a:pt x="0" y="1038886"/>
                  </a:lnTo>
                  <a:lnTo>
                    <a:pt x="0" y="21867"/>
                  </a:lnTo>
                  <a:close/>
                </a:path>
              </a:pathLst>
            </a:custGeom>
            <a:solidFill>
              <a:srgbClr val="263238"/>
            </a:solidFill>
            <a:ln w="130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97" name="Полилиния: фигура 396">
              <a:extLst>
                <a:ext uri="{FF2B5EF4-FFF2-40B4-BE49-F238E27FC236}">
                  <a16:creationId xmlns:a16="http://schemas.microsoft.com/office/drawing/2014/main" id="{D51A453F-5CED-CD7A-8983-E75B2CDDFE32}"/>
                </a:ext>
              </a:extLst>
            </p:cNvPr>
            <p:cNvSpPr/>
            <p:nvPr/>
          </p:nvSpPr>
          <p:spPr>
            <a:xfrm>
              <a:off x="13131646" y="6866968"/>
              <a:ext cx="113394" cy="178079"/>
            </a:xfrm>
            <a:custGeom>
              <a:avLst/>
              <a:gdLst>
                <a:gd name="connsiteX0" fmla="*/ 0 w 113394"/>
                <a:gd name="connsiteY0" fmla="*/ 22784 h 178079"/>
                <a:gd name="connsiteX1" fmla="*/ 37973 w 113394"/>
                <a:gd name="connsiteY1" fmla="*/ 0 h 178079"/>
                <a:gd name="connsiteX2" fmla="*/ 113395 w 113394"/>
                <a:gd name="connsiteY2" fmla="*/ 156213 h 178079"/>
                <a:gd name="connsiteX3" fmla="*/ 75291 w 113394"/>
                <a:gd name="connsiteY3" fmla="*/ 178080 h 178079"/>
                <a:gd name="connsiteX4" fmla="*/ 0 w 113394"/>
                <a:gd name="connsiteY4" fmla="*/ 22784 h 178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394" h="178079">
                  <a:moveTo>
                    <a:pt x="0" y="22784"/>
                  </a:moveTo>
                  <a:lnTo>
                    <a:pt x="37973" y="0"/>
                  </a:lnTo>
                  <a:lnTo>
                    <a:pt x="113395" y="156213"/>
                  </a:lnTo>
                  <a:lnTo>
                    <a:pt x="75291" y="178080"/>
                  </a:lnTo>
                  <a:lnTo>
                    <a:pt x="0" y="22784"/>
                  </a:lnTo>
                  <a:close/>
                </a:path>
              </a:pathLst>
            </a:custGeom>
            <a:solidFill>
              <a:srgbClr val="455A64"/>
            </a:solidFill>
            <a:ln w="130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98" name="Полилиния: фигура 397">
              <a:extLst>
                <a:ext uri="{FF2B5EF4-FFF2-40B4-BE49-F238E27FC236}">
                  <a16:creationId xmlns:a16="http://schemas.microsoft.com/office/drawing/2014/main" id="{E949BDEC-F427-0553-FA7A-EDC75A88BB13}"/>
                </a:ext>
              </a:extLst>
            </p:cNvPr>
            <p:cNvSpPr/>
            <p:nvPr/>
          </p:nvSpPr>
          <p:spPr>
            <a:xfrm>
              <a:off x="12491607" y="6566066"/>
              <a:ext cx="152415" cy="1172314"/>
            </a:xfrm>
            <a:custGeom>
              <a:avLst/>
              <a:gdLst>
                <a:gd name="connsiteX0" fmla="*/ 152415 w 152415"/>
                <a:gd name="connsiteY0" fmla="*/ 1172315 h 1172314"/>
                <a:gd name="connsiteX1" fmla="*/ 152415 w 152415"/>
                <a:gd name="connsiteY1" fmla="*/ 155427 h 1172314"/>
                <a:gd name="connsiteX2" fmla="*/ 76993 w 152415"/>
                <a:gd name="connsiteY2" fmla="*/ 0 h 1172314"/>
                <a:gd name="connsiteX3" fmla="*/ 0 w 152415"/>
                <a:gd name="connsiteY3" fmla="*/ 67827 h 1172314"/>
                <a:gd name="connsiteX4" fmla="*/ 0 w 152415"/>
                <a:gd name="connsiteY4" fmla="*/ 1084846 h 1172314"/>
                <a:gd name="connsiteX5" fmla="*/ 152415 w 152415"/>
                <a:gd name="connsiteY5" fmla="*/ 1172315 h 1172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2415" h="1172314">
                  <a:moveTo>
                    <a:pt x="152415" y="1172315"/>
                  </a:moveTo>
                  <a:lnTo>
                    <a:pt x="152415" y="155427"/>
                  </a:lnTo>
                  <a:lnTo>
                    <a:pt x="76993" y="0"/>
                  </a:lnTo>
                  <a:lnTo>
                    <a:pt x="0" y="67827"/>
                  </a:lnTo>
                  <a:lnTo>
                    <a:pt x="0" y="1084846"/>
                  </a:lnTo>
                  <a:lnTo>
                    <a:pt x="152415" y="1172315"/>
                  </a:lnTo>
                  <a:close/>
                </a:path>
              </a:pathLst>
            </a:custGeom>
            <a:solidFill>
              <a:srgbClr val="37474F"/>
            </a:solidFill>
            <a:ln w="130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99" name="Полилиния: фигура 398">
              <a:extLst>
                <a:ext uri="{FF2B5EF4-FFF2-40B4-BE49-F238E27FC236}">
                  <a16:creationId xmlns:a16="http://schemas.microsoft.com/office/drawing/2014/main" id="{AB9AD119-4E2D-8736-1CE3-84E5E7AAABA6}"/>
                </a:ext>
              </a:extLst>
            </p:cNvPr>
            <p:cNvSpPr/>
            <p:nvPr/>
          </p:nvSpPr>
          <p:spPr>
            <a:xfrm>
              <a:off x="12644022" y="6699625"/>
              <a:ext cx="38103" cy="1038755"/>
            </a:xfrm>
            <a:custGeom>
              <a:avLst/>
              <a:gdLst>
                <a:gd name="connsiteX0" fmla="*/ 0 w 38103"/>
                <a:gd name="connsiteY0" fmla="*/ 21867 h 1038755"/>
                <a:gd name="connsiteX1" fmla="*/ 38104 w 38103"/>
                <a:gd name="connsiteY1" fmla="*/ 0 h 1038755"/>
                <a:gd name="connsiteX2" fmla="*/ 38104 w 38103"/>
                <a:gd name="connsiteY2" fmla="*/ 1016888 h 1038755"/>
                <a:gd name="connsiteX3" fmla="*/ 0 w 38103"/>
                <a:gd name="connsiteY3" fmla="*/ 1038755 h 1038755"/>
                <a:gd name="connsiteX4" fmla="*/ 0 w 38103"/>
                <a:gd name="connsiteY4" fmla="*/ 21867 h 1038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3" h="1038755">
                  <a:moveTo>
                    <a:pt x="0" y="21867"/>
                  </a:moveTo>
                  <a:lnTo>
                    <a:pt x="38104" y="0"/>
                  </a:lnTo>
                  <a:lnTo>
                    <a:pt x="38104" y="1016888"/>
                  </a:lnTo>
                  <a:lnTo>
                    <a:pt x="0" y="1038755"/>
                  </a:lnTo>
                  <a:lnTo>
                    <a:pt x="0" y="21867"/>
                  </a:lnTo>
                  <a:close/>
                </a:path>
              </a:pathLst>
            </a:custGeom>
            <a:solidFill>
              <a:srgbClr val="263238"/>
            </a:solidFill>
            <a:ln w="130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00" name="Полилиния: фигура 399">
              <a:extLst>
                <a:ext uri="{FF2B5EF4-FFF2-40B4-BE49-F238E27FC236}">
                  <a16:creationId xmlns:a16="http://schemas.microsoft.com/office/drawing/2014/main" id="{330E0DF0-CF74-9CB9-686D-F875A7185B8B}"/>
                </a:ext>
              </a:extLst>
            </p:cNvPr>
            <p:cNvSpPr/>
            <p:nvPr/>
          </p:nvSpPr>
          <p:spPr>
            <a:xfrm>
              <a:off x="12568600" y="6543413"/>
              <a:ext cx="113525" cy="178079"/>
            </a:xfrm>
            <a:custGeom>
              <a:avLst/>
              <a:gdLst>
                <a:gd name="connsiteX0" fmla="*/ 0 w 113525"/>
                <a:gd name="connsiteY0" fmla="*/ 22653 h 178079"/>
                <a:gd name="connsiteX1" fmla="*/ 38104 w 113525"/>
                <a:gd name="connsiteY1" fmla="*/ 0 h 178079"/>
                <a:gd name="connsiteX2" fmla="*/ 113526 w 113525"/>
                <a:gd name="connsiteY2" fmla="*/ 156213 h 178079"/>
                <a:gd name="connsiteX3" fmla="*/ 75422 w 113525"/>
                <a:gd name="connsiteY3" fmla="*/ 178080 h 178079"/>
                <a:gd name="connsiteX4" fmla="*/ 0 w 113525"/>
                <a:gd name="connsiteY4" fmla="*/ 22653 h 178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525" h="178079">
                  <a:moveTo>
                    <a:pt x="0" y="22653"/>
                  </a:moveTo>
                  <a:lnTo>
                    <a:pt x="38104" y="0"/>
                  </a:lnTo>
                  <a:lnTo>
                    <a:pt x="113526" y="156213"/>
                  </a:lnTo>
                  <a:lnTo>
                    <a:pt x="75422" y="178080"/>
                  </a:lnTo>
                  <a:lnTo>
                    <a:pt x="0" y="22653"/>
                  </a:lnTo>
                  <a:close/>
                </a:path>
              </a:pathLst>
            </a:custGeom>
            <a:solidFill>
              <a:srgbClr val="455A64"/>
            </a:solidFill>
            <a:ln w="130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01" name="Полилиния: фигура 400">
              <a:extLst>
                <a:ext uri="{FF2B5EF4-FFF2-40B4-BE49-F238E27FC236}">
                  <a16:creationId xmlns:a16="http://schemas.microsoft.com/office/drawing/2014/main" id="{7D370529-EAC6-F47F-4C35-B75A0FD87DE0}"/>
                </a:ext>
              </a:extLst>
            </p:cNvPr>
            <p:cNvSpPr/>
            <p:nvPr/>
          </p:nvSpPr>
          <p:spPr>
            <a:xfrm>
              <a:off x="11928691" y="6242511"/>
              <a:ext cx="152284" cy="1172314"/>
            </a:xfrm>
            <a:custGeom>
              <a:avLst/>
              <a:gdLst>
                <a:gd name="connsiteX0" fmla="*/ 152284 w 152284"/>
                <a:gd name="connsiteY0" fmla="*/ 1172314 h 1172314"/>
                <a:gd name="connsiteX1" fmla="*/ 152284 w 152284"/>
                <a:gd name="connsiteY1" fmla="*/ 155296 h 1172314"/>
                <a:gd name="connsiteX2" fmla="*/ 76862 w 152284"/>
                <a:gd name="connsiteY2" fmla="*/ 0 h 1172314"/>
                <a:gd name="connsiteX3" fmla="*/ 0 w 152284"/>
                <a:gd name="connsiteY3" fmla="*/ 67827 h 1172314"/>
                <a:gd name="connsiteX4" fmla="*/ 0 w 152284"/>
                <a:gd name="connsiteY4" fmla="*/ 1084846 h 1172314"/>
                <a:gd name="connsiteX5" fmla="*/ 152284 w 152284"/>
                <a:gd name="connsiteY5" fmla="*/ 1172314 h 1172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2284" h="1172314">
                  <a:moveTo>
                    <a:pt x="152284" y="1172314"/>
                  </a:moveTo>
                  <a:lnTo>
                    <a:pt x="152284" y="155296"/>
                  </a:lnTo>
                  <a:lnTo>
                    <a:pt x="76862" y="0"/>
                  </a:lnTo>
                  <a:lnTo>
                    <a:pt x="0" y="67827"/>
                  </a:lnTo>
                  <a:lnTo>
                    <a:pt x="0" y="1084846"/>
                  </a:lnTo>
                  <a:lnTo>
                    <a:pt x="152284" y="1172314"/>
                  </a:lnTo>
                  <a:close/>
                </a:path>
              </a:pathLst>
            </a:custGeom>
            <a:solidFill>
              <a:srgbClr val="37474F"/>
            </a:solidFill>
            <a:ln w="130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02" name="Полилиния: фигура 401">
              <a:extLst>
                <a:ext uri="{FF2B5EF4-FFF2-40B4-BE49-F238E27FC236}">
                  <a16:creationId xmlns:a16="http://schemas.microsoft.com/office/drawing/2014/main" id="{7E1649FB-CD2C-3259-3786-09AD30C48F87}"/>
                </a:ext>
              </a:extLst>
            </p:cNvPr>
            <p:cNvSpPr/>
            <p:nvPr/>
          </p:nvSpPr>
          <p:spPr>
            <a:xfrm>
              <a:off x="12080976" y="6376070"/>
              <a:ext cx="38103" cy="1038754"/>
            </a:xfrm>
            <a:custGeom>
              <a:avLst/>
              <a:gdLst>
                <a:gd name="connsiteX0" fmla="*/ 0 w 38103"/>
                <a:gd name="connsiteY0" fmla="*/ 21736 h 1038754"/>
                <a:gd name="connsiteX1" fmla="*/ 38104 w 38103"/>
                <a:gd name="connsiteY1" fmla="*/ 0 h 1038754"/>
                <a:gd name="connsiteX2" fmla="*/ 38104 w 38103"/>
                <a:gd name="connsiteY2" fmla="*/ 1016888 h 1038754"/>
                <a:gd name="connsiteX3" fmla="*/ 0 w 38103"/>
                <a:gd name="connsiteY3" fmla="*/ 1038755 h 1038754"/>
                <a:gd name="connsiteX4" fmla="*/ 0 w 38103"/>
                <a:gd name="connsiteY4" fmla="*/ 21736 h 1038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3" h="1038754">
                  <a:moveTo>
                    <a:pt x="0" y="21736"/>
                  </a:moveTo>
                  <a:lnTo>
                    <a:pt x="38104" y="0"/>
                  </a:lnTo>
                  <a:lnTo>
                    <a:pt x="38104" y="1016888"/>
                  </a:lnTo>
                  <a:lnTo>
                    <a:pt x="0" y="1038755"/>
                  </a:lnTo>
                  <a:lnTo>
                    <a:pt x="0" y="21736"/>
                  </a:lnTo>
                  <a:close/>
                </a:path>
              </a:pathLst>
            </a:custGeom>
            <a:solidFill>
              <a:srgbClr val="263238"/>
            </a:solidFill>
            <a:ln w="130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03" name="Полилиния: фигура 402">
              <a:extLst>
                <a:ext uri="{FF2B5EF4-FFF2-40B4-BE49-F238E27FC236}">
                  <a16:creationId xmlns:a16="http://schemas.microsoft.com/office/drawing/2014/main" id="{A6AA4B09-B10B-EFAC-F555-A0D1F9FFA963}"/>
                </a:ext>
              </a:extLst>
            </p:cNvPr>
            <p:cNvSpPr/>
            <p:nvPr/>
          </p:nvSpPr>
          <p:spPr>
            <a:xfrm>
              <a:off x="12005554" y="6219858"/>
              <a:ext cx="113525" cy="177948"/>
            </a:xfrm>
            <a:custGeom>
              <a:avLst/>
              <a:gdLst>
                <a:gd name="connsiteX0" fmla="*/ 0 w 113525"/>
                <a:gd name="connsiteY0" fmla="*/ 22653 h 177948"/>
                <a:gd name="connsiteX1" fmla="*/ 38104 w 113525"/>
                <a:gd name="connsiteY1" fmla="*/ 0 h 177948"/>
                <a:gd name="connsiteX2" fmla="*/ 113526 w 113525"/>
                <a:gd name="connsiteY2" fmla="*/ 156213 h 177948"/>
                <a:gd name="connsiteX3" fmla="*/ 75422 w 113525"/>
                <a:gd name="connsiteY3" fmla="*/ 177949 h 177948"/>
                <a:gd name="connsiteX4" fmla="*/ 0 w 113525"/>
                <a:gd name="connsiteY4" fmla="*/ 22653 h 177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525" h="177948">
                  <a:moveTo>
                    <a:pt x="0" y="22653"/>
                  </a:moveTo>
                  <a:lnTo>
                    <a:pt x="38104" y="0"/>
                  </a:lnTo>
                  <a:lnTo>
                    <a:pt x="113526" y="156213"/>
                  </a:lnTo>
                  <a:lnTo>
                    <a:pt x="75422" y="177949"/>
                  </a:lnTo>
                  <a:lnTo>
                    <a:pt x="0" y="22653"/>
                  </a:lnTo>
                  <a:close/>
                </a:path>
              </a:pathLst>
            </a:custGeom>
            <a:solidFill>
              <a:srgbClr val="455A64"/>
            </a:solidFill>
            <a:ln w="130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04" name="Полилиния: фигура 403">
              <a:extLst>
                <a:ext uri="{FF2B5EF4-FFF2-40B4-BE49-F238E27FC236}">
                  <a16:creationId xmlns:a16="http://schemas.microsoft.com/office/drawing/2014/main" id="{56242489-B8EE-6CCE-C55B-204C545AB764}"/>
                </a:ext>
              </a:extLst>
            </p:cNvPr>
            <p:cNvSpPr/>
            <p:nvPr/>
          </p:nvSpPr>
          <p:spPr>
            <a:xfrm>
              <a:off x="11365645" y="5918955"/>
              <a:ext cx="152284" cy="1172314"/>
            </a:xfrm>
            <a:custGeom>
              <a:avLst/>
              <a:gdLst>
                <a:gd name="connsiteX0" fmla="*/ 152284 w 152284"/>
                <a:gd name="connsiteY0" fmla="*/ 1172315 h 1172314"/>
                <a:gd name="connsiteX1" fmla="*/ 152284 w 152284"/>
                <a:gd name="connsiteY1" fmla="*/ 155296 h 1172314"/>
                <a:gd name="connsiteX2" fmla="*/ 76993 w 152284"/>
                <a:gd name="connsiteY2" fmla="*/ 0 h 1172314"/>
                <a:gd name="connsiteX3" fmla="*/ 0 w 152284"/>
                <a:gd name="connsiteY3" fmla="*/ 67828 h 1172314"/>
                <a:gd name="connsiteX4" fmla="*/ 0 w 152284"/>
                <a:gd name="connsiteY4" fmla="*/ 1084715 h 1172314"/>
                <a:gd name="connsiteX5" fmla="*/ 152284 w 152284"/>
                <a:gd name="connsiteY5" fmla="*/ 1172315 h 1172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2284" h="1172314">
                  <a:moveTo>
                    <a:pt x="152284" y="1172315"/>
                  </a:moveTo>
                  <a:lnTo>
                    <a:pt x="152284" y="155296"/>
                  </a:lnTo>
                  <a:lnTo>
                    <a:pt x="76993" y="0"/>
                  </a:lnTo>
                  <a:lnTo>
                    <a:pt x="0" y="67828"/>
                  </a:lnTo>
                  <a:lnTo>
                    <a:pt x="0" y="1084715"/>
                  </a:lnTo>
                  <a:lnTo>
                    <a:pt x="152284" y="1172315"/>
                  </a:lnTo>
                  <a:close/>
                </a:path>
              </a:pathLst>
            </a:custGeom>
            <a:solidFill>
              <a:srgbClr val="37474F"/>
            </a:solidFill>
            <a:ln w="130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05" name="Полилиния: фигура 404">
              <a:extLst>
                <a:ext uri="{FF2B5EF4-FFF2-40B4-BE49-F238E27FC236}">
                  <a16:creationId xmlns:a16="http://schemas.microsoft.com/office/drawing/2014/main" id="{60C22626-C35C-B1D6-47D3-70D8237960E3}"/>
                </a:ext>
              </a:extLst>
            </p:cNvPr>
            <p:cNvSpPr/>
            <p:nvPr/>
          </p:nvSpPr>
          <p:spPr>
            <a:xfrm>
              <a:off x="11517930" y="6052384"/>
              <a:ext cx="38103" cy="1038885"/>
            </a:xfrm>
            <a:custGeom>
              <a:avLst/>
              <a:gdLst>
                <a:gd name="connsiteX0" fmla="*/ 0 w 38103"/>
                <a:gd name="connsiteY0" fmla="*/ 21867 h 1038885"/>
                <a:gd name="connsiteX1" fmla="*/ 38104 w 38103"/>
                <a:gd name="connsiteY1" fmla="*/ 0 h 1038885"/>
                <a:gd name="connsiteX2" fmla="*/ 38104 w 38103"/>
                <a:gd name="connsiteY2" fmla="*/ 1017019 h 1038885"/>
                <a:gd name="connsiteX3" fmla="*/ 0 w 38103"/>
                <a:gd name="connsiteY3" fmla="*/ 1038886 h 1038885"/>
                <a:gd name="connsiteX4" fmla="*/ 0 w 38103"/>
                <a:gd name="connsiteY4" fmla="*/ 21867 h 1038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3" h="1038885">
                  <a:moveTo>
                    <a:pt x="0" y="21867"/>
                  </a:moveTo>
                  <a:lnTo>
                    <a:pt x="38104" y="0"/>
                  </a:lnTo>
                  <a:lnTo>
                    <a:pt x="38104" y="1017019"/>
                  </a:lnTo>
                  <a:lnTo>
                    <a:pt x="0" y="1038886"/>
                  </a:lnTo>
                  <a:lnTo>
                    <a:pt x="0" y="21867"/>
                  </a:lnTo>
                  <a:close/>
                </a:path>
              </a:pathLst>
            </a:custGeom>
            <a:solidFill>
              <a:srgbClr val="263238"/>
            </a:solidFill>
            <a:ln w="130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06" name="Полилиния: фигура 405">
              <a:extLst>
                <a:ext uri="{FF2B5EF4-FFF2-40B4-BE49-F238E27FC236}">
                  <a16:creationId xmlns:a16="http://schemas.microsoft.com/office/drawing/2014/main" id="{8C154AAA-A5A8-F876-21E7-3C07C9F955DA}"/>
                </a:ext>
              </a:extLst>
            </p:cNvPr>
            <p:cNvSpPr/>
            <p:nvPr/>
          </p:nvSpPr>
          <p:spPr>
            <a:xfrm>
              <a:off x="11442639" y="5896172"/>
              <a:ext cx="113394" cy="178079"/>
            </a:xfrm>
            <a:custGeom>
              <a:avLst/>
              <a:gdLst>
                <a:gd name="connsiteX0" fmla="*/ 0 w 113394"/>
                <a:gd name="connsiteY0" fmla="*/ 22784 h 178079"/>
                <a:gd name="connsiteX1" fmla="*/ 38104 w 113394"/>
                <a:gd name="connsiteY1" fmla="*/ 0 h 178079"/>
                <a:gd name="connsiteX2" fmla="*/ 113395 w 113394"/>
                <a:gd name="connsiteY2" fmla="*/ 156213 h 178079"/>
                <a:gd name="connsiteX3" fmla="*/ 75291 w 113394"/>
                <a:gd name="connsiteY3" fmla="*/ 178080 h 178079"/>
                <a:gd name="connsiteX4" fmla="*/ 0 w 113394"/>
                <a:gd name="connsiteY4" fmla="*/ 22784 h 178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394" h="178079">
                  <a:moveTo>
                    <a:pt x="0" y="22784"/>
                  </a:moveTo>
                  <a:lnTo>
                    <a:pt x="38104" y="0"/>
                  </a:lnTo>
                  <a:lnTo>
                    <a:pt x="113395" y="156213"/>
                  </a:lnTo>
                  <a:lnTo>
                    <a:pt x="75291" y="178080"/>
                  </a:lnTo>
                  <a:lnTo>
                    <a:pt x="0" y="22784"/>
                  </a:lnTo>
                  <a:close/>
                </a:path>
              </a:pathLst>
            </a:custGeom>
            <a:solidFill>
              <a:srgbClr val="455A64"/>
            </a:solidFill>
            <a:ln w="130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07" name="Полилиния: фигура 406">
              <a:extLst>
                <a:ext uri="{FF2B5EF4-FFF2-40B4-BE49-F238E27FC236}">
                  <a16:creationId xmlns:a16="http://schemas.microsoft.com/office/drawing/2014/main" id="{42E54728-B3E7-C2A4-904D-ABA68B332891}"/>
                </a:ext>
              </a:extLst>
            </p:cNvPr>
            <p:cNvSpPr/>
            <p:nvPr/>
          </p:nvSpPr>
          <p:spPr>
            <a:xfrm>
              <a:off x="11365645" y="6335348"/>
              <a:ext cx="152284" cy="147439"/>
            </a:xfrm>
            <a:custGeom>
              <a:avLst/>
              <a:gdLst>
                <a:gd name="connsiteX0" fmla="*/ 0 w 152284"/>
                <a:gd name="connsiteY0" fmla="*/ 59840 h 147439"/>
                <a:gd name="connsiteX1" fmla="*/ 152284 w 152284"/>
                <a:gd name="connsiteY1" fmla="*/ 147439 h 147439"/>
                <a:gd name="connsiteX2" fmla="*/ 152284 w 152284"/>
                <a:gd name="connsiteY2" fmla="*/ 87469 h 147439"/>
                <a:gd name="connsiteX3" fmla="*/ 0 w 152284"/>
                <a:gd name="connsiteY3" fmla="*/ 0 h 147439"/>
                <a:gd name="connsiteX4" fmla="*/ 0 w 152284"/>
                <a:gd name="connsiteY4" fmla="*/ 59840 h 147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2284" h="147439">
                  <a:moveTo>
                    <a:pt x="0" y="59840"/>
                  </a:moveTo>
                  <a:lnTo>
                    <a:pt x="152284" y="147439"/>
                  </a:lnTo>
                  <a:lnTo>
                    <a:pt x="152284" y="87469"/>
                  </a:lnTo>
                  <a:lnTo>
                    <a:pt x="0" y="0"/>
                  </a:lnTo>
                  <a:lnTo>
                    <a:pt x="0" y="59840"/>
                  </a:lnTo>
                  <a:close/>
                </a:path>
              </a:pathLst>
            </a:custGeom>
            <a:solidFill>
              <a:srgbClr val="263238"/>
            </a:solidFill>
            <a:ln w="130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08" name="Полилиния: фигура 407">
              <a:extLst>
                <a:ext uri="{FF2B5EF4-FFF2-40B4-BE49-F238E27FC236}">
                  <a16:creationId xmlns:a16="http://schemas.microsoft.com/office/drawing/2014/main" id="{BFBDD792-466B-0B77-8B48-FB9E4E68DDDF}"/>
                </a:ext>
              </a:extLst>
            </p:cNvPr>
            <p:cNvSpPr/>
            <p:nvPr/>
          </p:nvSpPr>
          <p:spPr>
            <a:xfrm>
              <a:off x="11928691" y="6658772"/>
              <a:ext cx="152284" cy="147439"/>
            </a:xfrm>
            <a:custGeom>
              <a:avLst/>
              <a:gdLst>
                <a:gd name="connsiteX0" fmla="*/ 152284 w 152284"/>
                <a:gd name="connsiteY0" fmla="*/ 87600 h 147439"/>
                <a:gd name="connsiteX1" fmla="*/ 0 w 152284"/>
                <a:gd name="connsiteY1" fmla="*/ 0 h 147439"/>
                <a:gd name="connsiteX2" fmla="*/ 0 w 152284"/>
                <a:gd name="connsiteY2" fmla="*/ 59840 h 147439"/>
                <a:gd name="connsiteX3" fmla="*/ 152284 w 152284"/>
                <a:gd name="connsiteY3" fmla="*/ 147440 h 147439"/>
                <a:gd name="connsiteX4" fmla="*/ 152284 w 152284"/>
                <a:gd name="connsiteY4" fmla="*/ 87600 h 147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2284" h="147439">
                  <a:moveTo>
                    <a:pt x="152284" y="87600"/>
                  </a:moveTo>
                  <a:lnTo>
                    <a:pt x="0" y="0"/>
                  </a:lnTo>
                  <a:lnTo>
                    <a:pt x="0" y="59840"/>
                  </a:lnTo>
                  <a:lnTo>
                    <a:pt x="152284" y="147440"/>
                  </a:lnTo>
                  <a:lnTo>
                    <a:pt x="152284" y="87600"/>
                  </a:lnTo>
                  <a:close/>
                </a:path>
              </a:pathLst>
            </a:custGeom>
            <a:solidFill>
              <a:srgbClr val="263238"/>
            </a:solidFill>
            <a:ln w="130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09" name="Полилиния: фигура 408">
              <a:extLst>
                <a:ext uri="{FF2B5EF4-FFF2-40B4-BE49-F238E27FC236}">
                  <a16:creationId xmlns:a16="http://schemas.microsoft.com/office/drawing/2014/main" id="{A4B29631-69CF-439C-AD34-CDBA8C69D8E2}"/>
                </a:ext>
              </a:extLst>
            </p:cNvPr>
            <p:cNvSpPr/>
            <p:nvPr/>
          </p:nvSpPr>
          <p:spPr>
            <a:xfrm>
              <a:off x="13054653" y="7305751"/>
              <a:ext cx="152284" cy="147308"/>
            </a:xfrm>
            <a:custGeom>
              <a:avLst/>
              <a:gdLst>
                <a:gd name="connsiteX0" fmla="*/ 152284 w 152284"/>
                <a:gd name="connsiteY0" fmla="*/ 87468 h 147308"/>
                <a:gd name="connsiteX1" fmla="*/ 0 w 152284"/>
                <a:gd name="connsiteY1" fmla="*/ 0 h 147308"/>
                <a:gd name="connsiteX2" fmla="*/ 0 w 152284"/>
                <a:gd name="connsiteY2" fmla="*/ 59840 h 147308"/>
                <a:gd name="connsiteX3" fmla="*/ 152284 w 152284"/>
                <a:gd name="connsiteY3" fmla="*/ 147309 h 147308"/>
                <a:gd name="connsiteX4" fmla="*/ 152284 w 152284"/>
                <a:gd name="connsiteY4" fmla="*/ 87468 h 147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2284" h="147308">
                  <a:moveTo>
                    <a:pt x="152284" y="87468"/>
                  </a:moveTo>
                  <a:lnTo>
                    <a:pt x="0" y="0"/>
                  </a:lnTo>
                  <a:lnTo>
                    <a:pt x="0" y="59840"/>
                  </a:lnTo>
                  <a:lnTo>
                    <a:pt x="152284" y="147309"/>
                  </a:lnTo>
                  <a:lnTo>
                    <a:pt x="152284" y="87468"/>
                  </a:lnTo>
                  <a:close/>
                </a:path>
              </a:pathLst>
            </a:custGeom>
            <a:solidFill>
              <a:srgbClr val="263238"/>
            </a:solidFill>
            <a:ln w="130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10" name="Полилиния: фигура 409">
              <a:extLst>
                <a:ext uri="{FF2B5EF4-FFF2-40B4-BE49-F238E27FC236}">
                  <a16:creationId xmlns:a16="http://schemas.microsoft.com/office/drawing/2014/main" id="{77D3F106-BA84-1F43-5EC0-E64F7F0CDF6B}"/>
                </a:ext>
              </a:extLst>
            </p:cNvPr>
            <p:cNvSpPr/>
            <p:nvPr/>
          </p:nvSpPr>
          <p:spPr>
            <a:xfrm>
              <a:off x="12491607" y="6982196"/>
              <a:ext cx="152415" cy="147439"/>
            </a:xfrm>
            <a:custGeom>
              <a:avLst/>
              <a:gdLst>
                <a:gd name="connsiteX0" fmla="*/ 152415 w 152415"/>
                <a:gd name="connsiteY0" fmla="*/ 87600 h 147439"/>
                <a:gd name="connsiteX1" fmla="*/ 0 w 152415"/>
                <a:gd name="connsiteY1" fmla="*/ 0 h 147439"/>
                <a:gd name="connsiteX2" fmla="*/ 0 w 152415"/>
                <a:gd name="connsiteY2" fmla="*/ 59971 h 147439"/>
                <a:gd name="connsiteX3" fmla="*/ 152415 w 152415"/>
                <a:gd name="connsiteY3" fmla="*/ 147439 h 147439"/>
                <a:gd name="connsiteX4" fmla="*/ 152415 w 152415"/>
                <a:gd name="connsiteY4" fmla="*/ 87600 h 147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2415" h="147439">
                  <a:moveTo>
                    <a:pt x="152415" y="87600"/>
                  </a:moveTo>
                  <a:lnTo>
                    <a:pt x="0" y="0"/>
                  </a:lnTo>
                  <a:lnTo>
                    <a:pt x="0" y="59971"/>
                  </a:lnTo>
                  <a:lnTo>
                    <a:pt x="152415" y="147439"/>
                  </a:lnTo>
                  <a:lnTo>
                    <a:pt x="152415" y="87600"/>
                  </a:lnTo>
                  <a:close/>
                </a:path>
              </a:pathLst>
            </a:custGeom>
            <a:solidFill>
              <a:srgbClr val="263238"/>
            </a:solidFill>
            <a:ln w="130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11" name="Полилиния: фигура 410">
              <a:extLst>
                <a:ext uri="{FF2B5EF4-FFF2-40B4-BE49-F238E27FC236}">
                  <a16:creationId xmlns:a16="http://schemas.microsoft.com/office/drawing/2014/main" id="{AEE6D8AF-EA50-E8ED-6A1C-7923A0CDE6B8}"/>
                </a:ext>
              </a:extLst>
            </p:cNvPr>
            <p:cNvSpPr/>
            <p:nvPr/>
          </p:nvSpPr>
          <p:spPr>
            <a:xfrm>
              <a:off x="13617699" y="7629176"/>
              <a:ext cx="152284" cy="147439"/>
            </a:xfrm>
            <a:custGeom>
              <a:avLst/>
              <a:gdLst>
                <a:gd name="connsiteX0" fmla="*/ 152284 w 152284"/>
                <a:gd name="connsiteY0" fmla="*/ 87468 h 147439"/>
                <a:gd name="connsiteX1" fmla="*/ 0 w 152284"/>
                <a:gd name="connsiteY1" fmla="*/ 0 h 147439"/>
                <a:gd name="connsiteX2" fmla="*/ 0 w 152284"/>
                <a:gd name="connsiteY2" fmla="*/ 59840 h 147439"/>
                <a:gd name="connsiteX3" fmla="*/ 152284 w 152284"/>
                <a:gd name="connsiteY3" fmla="*/ 147439 h 147439"/>
                <a:gd name="connsiteX4" fmla="*/ 152284 w 152284"/>
                <a:gd name="connsiteY4" fmla="*/ 87468 h 147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2284" h="147439">
                  <a:moveTo>
                    <a:pt x="152284" y="87468"/>
                  </a:moveTo>
                  <a:lnTo>
                    <a:pt x="0" y="0"/>
                  </a:lnTo>
                  <a:lnTo>
                    <a:pt x="0" y="59840"/>
                  </a:lnTo>
                  <a:lnTo>
                    <a:pt x="152284" y="147439"/>
                  </a:lnTo>
                  <a:lnTo>
                    <a:pt x="152284" y="87468"/>
                  </a:lnTo>
                  <a:close/>
                </a:path>
              </a:pathLst>
            </a:custGeom>
            <a:solidFill>
              <a:srgbClr val="263238"/>
            </a:solidFill>
            <a:ln w="130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12" name="Полилиния: фигура 411">
              <a:extLst>
                <a:ext uri="{FF2B5EF4-FFF2-40B4-BE49-F238E27FC236}">
                  <a16:creationId xmlns:a16="http://schemas.microsoft.com/office/drawing/2014/main" id="{3CEF5DA8-AB1F-B3C7-E49D-3ECB327EA550}"/>
                </a:ext>
              </a:extLst>
            </p:cNvPr>
            <p:cNvSpPr/>
            <p:nvPr/>
          </p:nvSpPr>
          <p:spPr>
            <a:xfrm>
              <a:off x="11365645" y="6721493"/>
              <a:ext cx="152284" cy="147439"/>
            </a:xfrm>
            <a:custGeom>
              <a:avLst/>
              <a:gdLst>
                <a:gd name="connsiteX0" fmla="*/ 0 w 152284"/>
                <a:gd name="connsiteY0" fmla="*/ 59840 h 147439"/>
                <a:gd name="connsiteX1" fmla="*/ 152284 w 152284"/>
                <a:gd name="connsiteY1" fmla="*/ 147440 h 147439"/>
                <a:gd name="connsiteX2" fmla="*/ 152284 w 152284"/>
                <a:gd name="connsiteY2" fmla="*/ 87468 h 147439"/>
                <a:gd name="connsiteX3" fmla="*/ 0 w 152284"/>
                <a:gd name="connsiteY3" fmla="*/ 0 h 147439"/>
                <a:gd name="connsiteX4" fmla="*/ 0 w 152284"/>
                <a:gd name="connsiteY4" fmla="*/ 59840 h 147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2284" h="147439">
                  <a:moveTo>
                    <a:pt x="0" y="59840"/>
                  </a:moveTo>
                  <a:lnTo>
                    <a:pt x="152284" y="147440"/>
                  </a:lnTo>
                  <a:lnTo>
                    <a:pt x="152284" y="87468"/>
                  </a:lnTo>
                  <a:lnTo>
                    <a:pt x="0" y="0"/>
                  </a:lnTo>
                  <a:lnTo>
                    <a:pt x="0" y="59840"/>
                  </a:lnTo>
                  <a:close/>
                </a:path>
              </a:pathLst>
            </a:custGeom>
            <a:solidFill>
              <a:srgbClr val="263238"/>
            </a:solidFill>
            <a:ln w="130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13" name="Полилиния: фигура 412">
              <a:extLst>
                <a:ext uri="{FF2B5EF4-FFF2-40B4-BE49-F238E27FC236}">
                  <a16:creationId xmlns:a16="http://schemas.microsoft.com/office/drawing/2014/main" id="{0ADDE80C-81A5-9060-0507-57A07B11A37A}"/>
                </a:ext>
              </a:extLst>
            </p:cNvPr>
            <p:cNvSpPr/>
            <p:nvPr/>
          </p:nvSpPr>
          <p:spPr>
            <a:xfrm>
              <a:off x="11928691" y="7044917"/>
              <a:ext cx="152284" cy="147439"/>
            </a:xfrm>
            <a:custGeom>
              <a:avLst/>
              <a:gdLst>
                <a:gd name="connsiteX0" fmla="*/ 152284 w 152284"/>
                <a:gd name="connsiteY0" fmla="*/ 87600 h 147439"/>
                <a:gd name="connsiteX1" fmla="*/ 0 w 152284"/>
                <a:gd name="connsiteY1" fmla="*/ 0 h 147439"/>
                <a:gd name="connsiteX2" fmla="*/ 0 w 152284"/>
                <a:gd name="connsiteY2" fmla="*/ 59971 h 147439"/>
                <a:gd name="connsiteX3" fmla="*/ 152284 w 152284"/>
                <a:gd name="connsiteY3" fmla="*/ 147440 h 147439"/>
                <a:gd name="connsiteX4" fmla="*/ 152284 w 152284"/>
                <a:gd name="connsiteY4" fmla="*/ 87600 h 147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2284" h="147439">
                  <a:moveTo>
                    <a:pt x="152284" y="87600"/>
                  </a:moveTo>
                  <a:lnTo>
                    <a:pt x="0" y="0"/>
                  </a:lnTo>
                  <a:lnTo>
                    <a:pt x="0" y="59971"/>
                  </a:lnTo>
                  <a:lnTo>
                    <a:pt x="152284" y="147440"/>
                  </a:lnTo>
                  <a:lnTo>
                    <a:pt x="152284" y="87600"/>
                  </a:lnTo>
                  <a:close/>
                </a:path>
              </a:pathLst>
            </a:custGeom>
            <a:solidFill>
              <a:srgbClr val="263238"/>
            </a:solidFill>
            <a:ln w="130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14" name="Полилиния: фигура 413">
              <a:extLst>
                <a:ext uri="{FF2B5EF4-FFF2-40B4-BE49-F238E27FC236}">
                  <a16:creationId xmlns:a16="http://schemas.microsoft.com/office/drawing/2014/main" id="{D7D5B81F-65F4-7652-1DD8-0CBAA3F8F5BF}"/>
                </a:ext>
              </a:extLst>
            </p:cNvPr>
            <p:cNvSpPr/>
            <p:nvPr/>
          </p:nvSpPr>
          <p:spPr>
            <a:xfrm>
              <a:off x="13054653" y="7691896"/>
              <a:ext cx="152284" cy="147308"/>
            </a:xfrm>
            <a:custGeom>
              <a:avLst/>
              <a:gdLst>
                <a:gd name="connsiteX0" fmla="*/ 152284 w 152284"/>
                <a:gd name="connsiteY0" fmla="*/ 87469 h 147308"/>
                <a:gd name="connsiteX1" fmla="*/ 0 w 152284"/>
                <a:gd name="connsiteY1" fmla="*/ 0 h 147308"/>
                <a:gd name="connsiteX2" fmla="*/ 0 w 152284"/>
                <a:gd name="connsiteY2" fmla="*/ 59840 h 147308"/>
                <a:gd name="connsiteX3" fmla="*/ 152284 w 152284"/>
                <a:gd name="connsiteY3" fmla="*/ 147309 h 147308"/>
                <a:gd name="connsiteX4" fmla="*/ 152284 w 152284"/>
                <a:gd name="connsiteY4" fmla="*/ 87469 h 147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2284" h="147308">
                  <a:moveTo>
                    <a:pt x="152284" y="87469"/>
                  </a:moveTo>
                  <a:lnTo>
                    <a:pt x="0" y="0"/>
                  </a:lnTo>
                  <a:lnTo>
                    <a:pt x="0" y="59840"/>
                  </a:lnTo>
                  <a:lnTo>
                    <a:pt x="152284" y="147309"/>
                  </a:lnTo>
                  <a:lnTo>
                    <a:pt x="152284" y="87469"/>
                  </a:lnTo>
                  <a:close/>
                </a:path>
              </a:pathLst>
            </a:custGeom>
            <a:solidFill>
              <a:srgbClr val="263238"/>
            </a:solidFill>
            <a:ln w="130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15" name="Полилиния: фигура 414">
              <a:extLst>
                <a:ext uri="{FF2B5EF4-FFF2-40B4-BE49-F238E27FC236}">
                  <a16:creationId xmlns:a16="http://schemas.microsoft.com/office/drawing/2014/main" id="{445213B2-BF5F-2A3C-AD71-E60FF3EC5685}"/>
                </a:ext>
              </a:extLst>
            </p:cNvPr>
            <p:cNvSpPr/>
            <p:nvPr/>
          </p:nvSpPr>
          <p:spPr>
            <a:xfrm>
              <a:off x="12491607" y="7368341"/>
              <a:ext cx="152415" cy="147439"/>
            </a:xfrm>
            <a:custGeom>
              <a:avLst/>
              <a:gdLst>
                <a:gd name="connsiteX0" fmla="*/ 152415 w 152415"/>
                <a:gd name="connsiteY0" fmla="*/ 87600 h 147439"/>
                <a:gd name="connsiteX1" fmla="*/ 0 w 152415"/>
                <a:gd name="connsiteY1" fmla="*/ 0 h 147439"/>
                <a:gd name="connsiteX2" fmla="*/ 0 w 152415"/>
                <a:gd name="connsiteY2" fmla="*/ 59971 h 147439"/>
                <a:gd name="connsiteX3" fmla="*/ 152415 w 152415"/>
                <a:gd name="connsiteY3" fmla="*/ 147440 h 147439"/>
                <a:gd name="connsiteX4" fmla="*/ 152415 w 152415"/>
                <a:gd name="connsiteY4" fmla="*/ 87600 h 147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2415" h="147439">
                  <a:moveTo>
                    <a:pt x="152415" y="87600"/>
                  </a:moveTo>
                  <a:lnTo>
                    <a:pt x="0" y="0"/>
                  </a:lnTo>
                  <a:lnTo>
                    <a:pt x="0" y="59971"/>
                  </a:lnTo>
                  <a:lnTo>
                    <a:pt x="152415" y="147440"/>
                  </a:lnTo>
                  <a:lnTo>
                    <a:pt x="152415" y="87600"/>
                  </a:lnTo>
                  <a:close/>
                </a:path>
              </a:pathLst>
            </a:custGeom>
            <a:solidFill>
              <a:srgbClr val="263238"/>
            </a:solidFill>
            <a:ln w="130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16" name="Полилиния: фигура 415">
              <a:extLst>
                <a:ext uri="{FF2B5EF4-FFF2-40B4-BE49-F238E27FC236}">
                  <a16:creationId xmlns:a16="http://schemas.microsoft.com/office/drawing/2014/main" id="{7F370404-ADE9-0745-5677-54BA52EDA9F2}"/>
                </a:ext>
              </a:extLst>
            </p:cNvPr>
            <p:cNvSpPr/>
            <p:nvPr/>
          </p:nvSpPr>
          <p:spPr>
            <a:xfrm>
              <a:off x="13617699" y="8015321"/>
              <a:ext cx="152284" cy="147439"/>
            </a:xfrm>
            <a:custGeom>
              <a:avLst/>
              <a:gdLst>
                <a:gd name="connsiteX0" fmla="*/ 152284 w 152284"/>
                <a:gd name="connsiteY0" fmla="*/ 87468 h 147439"/>
                <a:gd name="connsiteX1" fmla="*/ 0 w 152284"/>
                <a:gd name="connsiteY1" fmla="*/ 0 h 147439"/>
                <a:gd name="connsiteX2" fmla="*/ 0 w 152284"/>
                <a:gd name="connsiteY2" fmla="*/ 59840 h 147439"/>
                <a:gd name="connsiteX3" fmla="*/ 152284 w 152284"/>
                <a:gd name="connsiteY3" fmla="*/ 147440 h 147439"/>
                <a:gd name="connsiteX4" fmla="*/ 152284 w 152284"/>
                <a:gd name="connsiteY4" fmla="*/ 87468 h 147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2284" h="147439">
                  <a:moveTo>
                    <a:pt x="152284" y="87468"/>
                  </a:moveTo>
                  <a:lnTo>
                    <a:pt x="0" y="0"/>
                  </a:lnTo>
                  <a:lnTo>
                    <a:pt x="0" y="59840"/>
                  </a:lnTo>
                  <a:lnTo>
                    <a:pt x="152284" y="147440"/>
                  </a:lnTo>
                  <a:lnTo>
                    <a:pt x="152284" y="87468"/>
                  </a:lnTo>
                  <a:close/>
                </a:path>
              </a:pathLst>
            </a:custGeom>
            <a:solidFill>
              <a:srgbClr val="263238"/>
            </a:solidFill>
            <a:ln w="130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17" name="Полилиния: фигура 416">
              <a:extLst>
                <a:ext uri="{FF2B5EF4-FFF2-40B4-BE49-F238E27FC236}">
                  <a16:creationId xmlns:a16="http://schemas.microsoft.com/office/drawing/2014/main" id="{A2194648-80F4-90DF-25A0-06E1F5F7BB3F}"/>
                </a:ext>
              </a:extLst>
            </p:cNvPr>
            <p:cNvSpPr/>
            <p:nvPr/>
          </p:nvSpPr>
          <p:spPr>
            <a:xfrm>
              <a:off x="11204195" y="6586885"/>
              <a:ext cx="2738237" cy="1633226"/>
            </a:xfrm>
            <a:custGeom>
              <a:avLst/>
              <a:gdLst>
                <a:gd name="connsiteX0" fmla="*/ 2738238 w 2738237"/>
                <a:gd name="connsiteY0" fmla="*/ 1573256 h 1633226"/>
                <a:gd name="connsiteX1" fmla="*/ 0 w 2738237"/>
                <a:gd name="connsiteY1" fmla="*/ 0 h 1633226"/>
                <a:gd name="connsiteX2" fmla="*/ 0 w 2738237"/>
                <a:gd name="connsiteY2" fmla="*/ 59971 h 1633226"/>
                <a:gd name="connsiteX3" fmla="*/ 2738238 w 2738237"/>
                <a:gd name="connsiteY3" fmla="*/ 1633227 h 1633226"/>
                <a:gd name="connsiteX4" fmla="*/ 2738238 w 2738237"/>
                <a:gd name="connsiteY4" fmla="*/ 1573256 h 1633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38237" h="1633226">
                  <a:moveTo>
                    <a:pt x="2738238" y="1573256"/>
                  </a:moveTo>
                  <a:lnTo>
                    <a:pt x="0" y="0"/>
                  </a:lnTo>
                  <a:lnTo>
                    <a:pt x="0" y="59971"/>
                  </a:lnTo>
                  <a:lnTo>
                    <a:pt x="2738238" y="1633227"/>
                  </a:lnTo>
                  <a:lnTo>
                    <a:pt x="2738238" y="1573256"/>
                  </a:lnTo>
                  <a:close/>
                </a:path>
              </a:pathLst>
            </a:custGeom>
            <a:solidFill>
              <a:srgbClr val="37474F"/>
            </a:solidFill>
            <a:ln w="130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18" name="Полилиния: фигура 417">
              <a:extLst>
                <a:ext uri="{FF2B5EF4-FFF2-40B4-BE49-F238E27FC236}">
                  <a16:creationId xmlns:a16="http://schemas.microsoft.com/office/drawing/2014/main" id="{BC4F35F3-4124-E6A4-89DE-B51398757977}"/>
                </a:ext>
              </a:extLst>
            </p:cNvPr>
            <p:cNvSpPr/>
            <p:nvPr/>
          </p:nvSpPr>
          <p:spPr>
            <a:xfrm>
              <a:off x="13942433" y="8137750"/>
              <a:ext cx="39151" cy="82361"/>
            </a:xfrm>
            <a:custGeom>
              <a:avLst/>
              <a:gdLst>
                <a:gd name="connsiteX0" fmla="*/ 0 w 39151"/>
                <a:gd name="connsiteY0" fmla="*/ 22391 h 82361"/>
                <a:gd name="connsiteX1" fmla="*/ 39152 w 39151"/>
                <a:gd name="connsiteY1" fmla="*/ 0 h 82361"/>
                <a:gd name="connsiteX2" fmla="*/ 39152 w 39151"/>
                <a:gd name="connsiteY2" fmla="*/ 59840 h 82361"/>
                <a:gd name="connsiteX3" fmla="*/ 0 w 39151"/>
                <a:gd name="connsiteY3" fmla="*/ 82362 h 82361"/>
                <a:gd name="connsiteX4" fmla="*/ 0 w 39151"/>
                <a:gd name="connsiteY4" fmla="*/ 22391 h 82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151" h="82361">
                  <a:moveTo>
                    <a:pt x="0" y="22391"/>
                  </a:moveTo>
                  <a:lnTo>
                    <a:pt x="39152" y="0"/>
                  </a:lnTo>
                  <a:lnTo>
                    <a:pt x="39152" y="59840"/>
                  </a:lnTo>
                  <a:lnTo>
                    <a:pt x="0" y="82362"/>
                  </a:lnTo>
                  <a:lnTo>
                    <a:pt x="0" y="22391"/>
                  </a:lnTo>
                  <a:close/>
                </a:path>
              </a:pathLst>
            </a:custGeom>
            <a:solidFill>
              <a:srgbClr val="263238"/>
            </a:solidFill>
            <a:ln w="130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19" name="Полилиния: фигура 418">
              <a:extLst>
                <a:ext uri="{FF2B5EF4-FFF2-40B4-BE49-F238E27FC236}">
                  <a16:creationId xmlns:a16="http://schemas.microsoft.com/office/drawing/2014/main" id="{089F3DAA-58CC-B07A-4644-F3C483FEECF3}"/>
                </a:ext>
              </a:extLst>
            </p:cNvPr>
            <p:cNvSpPr/>
            <p:nvPr/>
          </p:nvSpPr>
          <p:spPr>
            <a:xfrm>
              <a:off x="11204195" y="6564233"/>
              <a:ext cx="2777389" cy="1595908"/>
            </a:xfrm>
            <a:custGeom>
              <a:avLst/>
              <a:gdLst>
                <a:gd name="connsiteX0" fmla="*/ 0 w 2777389"/>
                <a:gd name="connsiteY0" fmla="*/ 22653 h 1595908"/>
                <a:gd name="connsiteX1" fmla="*/ 2738238 w 2777389"/>
                <a:gd name="connsiteY1" fmla="*/ 1595909 h 1595908"/>
                <a:gd name="connsiteX2" fmla="*/ 2777389 w 2777389"/>
                <a:gd name="connsiteY2" fmla="*/ 1573518 h 1595908"/>
                <a:gd name="connsiteX3" fmla="*/ 39413 w 2777389"/>
                <a:gd name="connsiteY3" fmla="*/ 0 h 1595908"/>
                <a:gd name="connsiteX4" fmla="*/ 0 w 2777389"/>
                <a:gd name="connsiteY4" fmla="*/ 22653 h 15959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77389" h="1595908">
                  <a:moveTo>
                    <a:pt x="0" y="22653"/>
                  </a:moveTo>
                  <a:lnTo>
                    <a:pt x="2738238" y="1595909"/>
                  </a:lnTo>
                  <a:lnTo>
                    <a:pt x="2777389" y="1573518"/>
                  </a:lnTo>
                  <a:lnTo>
                    <a:pt x="39413" y="0"/>
                  </a:lnTo>
                  <a:lnTo>
                    <a:pt x="0" y="22653"/>
                  </a:lnTo>
                  <a:close/>
                </a:path>
              </a:pathLst>
            </a:custGeom>
            <a:solidFill>
              <a:srgbClr val="455A64"/>
            </a:solidFill>
            <a:ln w="130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20" name="Полилиния: фигура 419">
              <a:extLst>
                <a:ext uri="{FF2B5EF4-FFF2-40B4-BE49-F238E27FC236}">
                  <a16:creationId xmlns:a16="http://schemas.microsoft.com/office/drawing/2014/main" id="{FFAE6A1D-0480-9C1F-4B01-2AF9E56FA92D}"/>
                </a:ext>
              </a:extLst>
            </p:cNvPr>
            <p:cNvSpPr/>
            <p:nvPr/>
          </p:nvSpPr>
          <p:spPr>
            <a:xfrm>
              <a:off x="11204195" y="6203490"/>
              <a:ext cx="2738237" cy="1633095"/>
            </a:xfrm>
            <a:custGeom>
              <a:avLst/>
              <a:gdLst>
                <a:gd name="connsiteX0" fmla="*/ 2738238 w 2738237"/>
                <a:gd name="connsiteY0" fmla="*/ 1573256 h 1633095"/>
                <a:gd name="connsiteX1" fmla="*/ 0 w 2738237"/>
                <a:gd name="connsiteY1" fmla="*/ 0 h 1633095"/>
                <a:gd name="connsiteX2" fmla="*/ 0 w 2738237"/>
                <a:gd name="connsiteY2" fmla="*/ 59971 h 1633095"/>
                <a:gd name="connsiteX3" fmla="*/ 2738238 w 2738237"/>
                <a:gd name="connsiteY3" fmla="*/ 1633096 h 1633095"/>
                <a:gd name="connsiteX4" fmla="*/ 2738238 w 2738237"/>
                <a:gd name="connsiteY4" fmla="*/ 1573256 h 16330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38237" h="1633095">
                  <a:moveTo>
                    <a:pt x="2738238" y="1573256"/>
                  </a:moveTo>
                  <a:lnTo>
                    <a:pt x="0" y="0"/>
                  </a:lnTo>
                  <a:lnTo>
                    <a:pt x="0" y="59971"/>
                  </a:lnTo>
                  <a:lnTo>
                    <a:pt x="2738238" y="1633096"/>
                  </a:lnTo>
                  <a:lnTo>
                    <a:pt x="2738238" y="1573256"/>
                  </a:lnTo>
                  <a:close/>
                </a:path>
              </a:pathLst>
            </a:custGeom>
            <a:solidFill>
              <a:srgbClr val="37474F"/>
            </a:solidFill>
            <a:ln w="130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21" name="Полилиния: фигура 420">
              <a:extLst>
                <a:ext uri="{FF2B5EF4-FFF2-40B4-BE49-F238E27FC236}">
                  <a16:creationId xmlns:a16="http://schemas.microsoft.com/office/drawing/2014/main" id="{BAB2099E-517C-7F34-C6F0-FAA06645F550}"/>
                </a:ext>
              </a:extLst>
            </p:cNvPr>
            <p:cNvSpPr/>
            <p:nvPr/>
          </p:nvSpPr>
          <p:spPr>
            <a:xfrm>
              <a:off x="13942433" y="7754355"/>
              <a:ext cx="39151" cy="82230"/>
            </a:xfrm>
            <a:custGeom>
              <a:avLst/>
              <a:gdLst>
                <a:gd name="connsiteX0" fmla="*/ 0 w 39151"/>
                <a:gd name="connsiteY0" fmla="*/ 22391 h 82230"/>
                <a:gd name="connsiteX1" fmla="*/ 39152 w 39151"/>
                <a:gd name="connsiteY1" fmla="*/ 0 h 82230"/>
                <a:gd name="connsiteX2" fmla="*/ 39152 w 39151"/>
                <a:gd name="connsiteY2" fmla="*/ 59709 h 82230"/>
                <a:gd name="connsiteX3" fmla="*/ 0 w 39151"/>
                <a:gd name="connsiteY3" fmla="*/ 82231 h 82230"/>
                <a:gd name="connsiteX4" fmla="*/ 0 w 39151"/>
                <a:gd name="connsiteY4" fmla="*/ 22391 h 82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151" h="82230">
                  <a:moveTo>
                    <a:pt x="0" y="22391"/>
                  </a:moveTo>
                  <a:lnTo>
                    <a:pt x="39152" y="0"/>
                  </a:lnTo>
                  <a:lnTo>
                    <a:pt x="39152" y="59709"/>
                  </a:lnTo>
                  <a:lnTo>
                    <a:pt x="0" y="82231"/>
                  </a:lnTo>
                  <a:lnTo>
                    <a:pt x="0" y="22391"/>
                  </a:lnTo>
                  <a:close/>
                </a:path>
              </a:pathLst>
            </a:custGeom>
            <a:solidFill>
              <a:srgbClr val="263238"/>
            </a:solidFill>
            <a:ln w="130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22" name="Полилиния: фигура 421">
              <a:extLst>
                <a:ext uri="{FF2B5EF4-FFF2-40B4-BE49-F238E27FC236}">
                  <a16:creationId xmlns:a16="http://schemas.microsoft.com/office/drawing/2014/main" id="{E4540376-7AFA-00D5-B7B1-B6FCB2AD3E83}"/>
                </a:ext>
              </a:extLst>
            </p:cNvPr>
            <p:cNvSpPr/>
            <p:nvPr/>
          </p:nvSpPr>
          <p:spPr>
            <a:xfrm>
              <a:off x="11204195" y="6180837"/>
              <a:ext cx="2777389" cy="1595908"/>
            </a:xfrm>
            <a:custGeom>
              <a:avLst/>
              <a:gdLst>
                <a:gd name="connsiteX0" fmla="*/ 0 w 2777389"/>
                <a:gd name="connsiteY0" fmla="*/ 22653 h 1595908"/>
                <a:gd name="connsiteX1" fmla="*/ 2738238 w 2777389"/>
                <a:gd name="connsiteY1" fmla="*/ 1595909 h 1595908"/>
                <a:gd name="connsiteX2" fmla="*/ 2777389 w 2777389"/>
                <a:gd name="connsiteY2" fmla="*/ 1573518 h 1595908"/>
                <a:gd name="connsiteX3" fmla="*/ 39413 w 2777389"/>
                <a:gd name="connsiteY3" fmla="*/ 0 h 1595908"/>
                <a:gd name="connsiteX4" fmla="*/ 0 w 2777389"/>
                <a:gd name="connsiteY4" fmla="*/ 22653 h 15959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77389" h="1595908">
                  <a:moveTo>
                    <a:pt x="0" y="22653"/>
                  </a:moveTo>
                  <a:lnTo>
                    <a:pt x="2738238" y="1595909"/>
                  </a:lnTo>
                  <a:lnTo>
                    <a:pt x="2777389" y="1573518"/>
                  </a:lnTo>
                  <a:lnTo>
                    <a:pt x="39413" y="0"/>
                  </a:lnTo>
                  <a:lnTo>
                    <a:pt x="0" y="22653"/>
                  </a:lnTo>
                  <a:close/>
                </a:path>
              </a:pathLst>
            </a:custGeom>
            <a:solidFill>
              <a:srgbClr val="455A64"/>
            </a:solidFill>
            <a:ln w="130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423" name="Рисунок 148">
            <a:extLst>
              <a:ext uri="{FF2B5EF4-FFF2-40B4-BE49-F238E27FC236}">
                <a16:creationId xmlns:a16="http://schemas.microsoft.com/office/drawing/2014/main" id="{9A15FB7F-92D1-02C3-9F8C-91B35DDD5A68}"/>
              </a:ext>
            </a:extLst>
          </p:cNvPr>
          <p:cNvGrpSpPr/>
          <p:nvPr/>
        </p:nvGrpSpPr>
        <p:grpSpPr>
          <a:xfrm>
            <a:off x="9278003" y="5171888"/>
            <a:ext cx="3551406" cy="3413429"/>
            <a:chOff x="10216855" y="5728043"/>
            <a:chExt cx="3085880" cy="2965989"/>
          </a:xfrm>
        </p:grpSpPr>
        <p:sp>
          <p:nvSpPr>
            <p:cNvPr id="424" name="Полилиния: фигура 423">
              <a:extLst>
                <a:ext uri="{FF2B5EF4-FFF2-40B4-BE49-F238E27FC236}">
                  <a16:creationId xmlns:a16="http://schemas.microsoft.com/office/drawing/2014/main" id="{1E99D8EB-808F-6F4A-7D13-19EBCBCE3B6D}"/>
                </a:ext>
              </a:extLst>
            </p:cNvPr>
            <p:cNvSpPr/>
            <p:nvPr/>
          </p:nvSpPr>
          <p:spPr>
            <a:xfrm>
              <a:off x="10407681" y="5800925"/>
              <a:ext cx="494480" cy="1078372"/>
            </a:xfrm>
            <a:custGeom>
              <a:avLst/>
              <a:gdLst>
                <a:gd name="connsiteX0" fmla="*/ 380645 w 494480"/>
                <a:gd name="connsiteY0" fmla="*/ 1100 h 1078372"/>
                <a:gd name="connsiteX1" fmla="*/ 202566 w 494480"/>
                <a:gd name="connsiteY1" fmla="*/ 54786 h 1078372"/>
                <a:gd name="connsiteX2" fmla="*/ 113657 w 494480"/>
                <a:gd name="connsiteY2" fmla="*/ 243995 h 1078372"/>
                <a:gd name="connsiteX3" fmla="*/ 171271 w 494480"/>
                <a:gd name="connsiteY3" fmla="*/ 799054 h 1078372"/>
                <a:gd name="connsiteX4" fmla="*/ 0 w 494480"/>
                <a:gd name="connsiteY4" fmla="*/ 1076649 h 1078372"/>
                <a:gd name="connsiteX5" fmla="*/ 202828 w 494480"/>
                <a:gd name="connsiteY5" fmla="*/ 860727 h 1078372"/>
                <a:gd name="connsiteX6" fmla="*/ 152546 w 494480"/>
                <a:gd name="connsiteY6" fmla="*/ 328060 h 1078372"/>
                <a:gd name="connsiteX7" fmla="*/ 204923 w 494480"/>
                <a:gd name="connsiteY7" fmla="*/ 149456 h 1078372"/>
                <a:gd name="connsiteX8" fmla="*/ 353279 w 494480"/>
                <a:gd name="connsiteY8" fmla="*/ 178132 h 1078372"/>
                <a:gd name="connsiteX9" fmla="*/ 357862 w 494480"/>
                <a:gd name="connsiteY9" fmla="*/ 185858 h 1078372"/>
                <a:gd name="connsiteX10" fmla="*/ 373575 w 494480"/>
                <a:gd name="connsiteY10" fmla="*/ 177739 h 1078372"/>
                <a:gd name="connsiteX11" fmla="*/ 481208 w 494480"/>
                <a:gd name="connsiteY11" fmla="*/ 68273 h 1078372"/>
                <a:gd name="connsiteX12" fmla="*/ 397799 w 494480"/>
                <a:gd name="connsiteY12" fmla="*/ 3588 h 1078372"/>
                <a:gd name="connsiteX13" fmla="*/ 380645 w 494480"/>
                <a:gd name="connsiteY13" fmla="*/ 1100 h 1078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4480" h="1078372">
                  <a:moveTo>
                    <a:pt x="380645" y="1100"/>
                  </a:moveTo>
                  <a:cubicBezTo>
                    <a:pt x="316549" y="-4976"/>
                    <a:pt x="252621" y="14286"/>
                    <a:pt x="202566" y="54786"/>
                  </a:cubicBezTo>
                  <a:cubicBezTo>
                    <a:pt x="149011" y="98127"/>
                    <a:pt x="125049" y="178001"/>
                    <a:pt x="113657" y="243995"/>
                  </a:cubicBezTo>
                  <a:cubicBezTo>
                    <a:pt x="81969" y="429015"/>
                    <a:pt x="164200" y="653579"/>
                    <a:pt x="171271" y="799054"/>
                  </a:cubicBezTo>
                  <a:cubicBezTo>
                    <a:pt x="178342" y="944529"/>
                    <a:pt x="128977" y="1045747"/>
                    <a:pt x="0" y="1076649"/>
                  </a:cubicBezTo>
                  <a:cubicBezTo>
                    <a:pt x="82624" y="1089743"/>
                    <a:pt x="188162" y="1029248"/>
                    <a:pt x="202828" y="860727"/>
                  </a:cubicBezTo>
                  <a:cubicBezTo>
                    <a:pt x="217100" y="696658"/>
                    <a:pt x="147047" y="454810"/>
                    <a:pt x="152546" y="328060"/>
                  </a:cubicBezTo>
                  <a:cubicBezTo>
                    <a:pt x="155034" y="267827"/>
                    <a:pt x="165640" y="197773"/>
                    <a:pt x="204923" y="149456"/>
                  </a:cubicBezTo>
                  <a:cubicBezTo>
                    <a:pt x="244205" y="101139"/>
                    <a:pt x="332328" y="117376"/>
                    <a:pt x="353279" y="178132"/>
                  </a:cubicBezTo>
                  <a:cubicBezTo>
                    <a:pt x="353848" y="181170"/>
                    <a:pt x="355471" y="183907"/>
                    <a:pt x="357862" y="185858"/>
                  </a:cubicBezTo>
                  <a:cubicBezTo>
                    <a:pt x="363361" y="189262"/>
                    <a:pt x="369777" y="183108"/>
                    <a:pt x="373575" y="177739"/>
                  </a:cubicBezTo>
                  <a:cubicBezTo>
                    <a:pt x="402737" y="135210"/>
                    <a:pt x="439172" y="98153"/>
                    <a:pt x="481208" y="68273"/>
                  </a:cubicBezTo>
                  <a:cubicBezTo>
                    <a:pt x="531751" y="32264"/>
                    <a:pt x="423463" y="8302"/>
                    <a:pt x="397799" y="3588"/>
                  </a:cubicBezTo>
                  <a:cubicBezTo>
                    <a:pt x="391775" y="2540"/>
                    <a:pt x="386276" y="1885"/>
                    <a:pt x="380645" y="1100"/>
                  </a:cubicBezTo>
                  <a:close/>
                </a:path>
              </a:pathLst>
            </a:custGeom>
            <a:solidFill>
              <a:srgbClr val="EBEBEB"/>
            </a:solidFill>
            <a:ln w="130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25" name="Полилиния: фигура 424">
              <a:extLst>
                <a:ext uri="{FF2B5EF4-FFF2-40B4-BE49-F238E27FC236}">
                  <a16:creationId xmlns:a16="http://schemas.microsoft.com/office/drawing/2014/main" id="{4F6AB9DF-9DDF-7827-0BC8-F5B1DFA48EE1}"/>
                </a:ext>
              </a:extLst>
            </p:cNvPr>
            <p:cNvSpPr/>
            <p:nvPr/>
          </p:nvSpPr>
          <p:spPr>
            <a:xfrm>
              <a:off x="10216855" y="6755469"/>
              <a:ext cx="374516" cy="228307"/>
            </a:xfrm>
            <a:custGeom>
              <a:avLst/>
              <a:gdLst>
                <a:gd name="connsiteX0" fmla="*/ 337611 w 374516"/>
                <a:gd name="connsiteY0" fmla="*/ 7270 h 228307"/>
                <a:gd name="connsiteX1" fmla="*/ 222775 w 374516"/>
                <a:gd name="connsiteY1" fmla="*/ 38434 h 228307"/>
                <a:gd name="connsiteX2" fmla="*/ 78740 w 374516"/>
                <a:gd name="connsiteY2" fmla="*/ 123677 h 228307"/>
                <a:gd name="connsiteX3" fmla="*/ 1223 w 374516"/>
                <a:gd name="connsiteY3" fmla="*/ 71301 h 228307"/>
                <a:gd name="connsiteX4" fmla="*/ 17722 w 374516"/>
                <a:gd name="connsiteY4" fmla="*/ 157460 h 228307"/>
                <a:gd name="connsiteX5" fmla="*/ 241500 w 374516"/>
                <a:gd name="connsiteY5" fmla="*/ 218085 h 228307"/>
                <a:gd name="connsiteX6" fmla="*/ 361704 w 374516"/>
                <a:gd name="connsiteY6" fmla="*/ 24947 h 228307"/>
                <a:gd name="connsiteX7" fmla="*/ 337611 w 374516"/>
                <a:gd name="connsiteY7" fmla="*/ 7270 h 228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74516" h="228307">
                  <a:moveTo>
                    <a:pt x="337611" y="7270"/>
                  </a:moveTo>
                  <a:cubicBezTo>
                    <a:pt x="313648" y="-7526"/>
                    <a:pt x="262843" y="-979"/>
                    <a:pt x="222775" y="38434"/>
                  </a:cubicBezTo>
                  <a:cubicBezTo>
                    <a:pt x="182707" y="77848"/>
                    <a:pt x="155472" y="125903"/>
                    <a:pt x="78740" y="123677"/>
                  </a:cubicBezTo>
                  <a:cubicBezTo>
                    <a:pt x="11829" y="121844"/>
                    <a:pt x="1223" y="71301"/>
                    <a:pt x="1223" y="71301"/>
                  </a:cubicBezTo>
                  <a:cubicBezTo>
                    <a:pt x="-2756" y="101050"/>
                    <a:pt x="3034" y="131285"/>
                    <a:pt x="17722" y="157460"/>
                  </a:cubicBezTo>
                  <a:cubicBezTo>
                    <a:pt x="48231" y="209836"/>
                    <a:pt x="137533" y="247285"/>
                    <a:pt x="241500" y="218085"/>
                  </a:cubicBezTo>
                  <a:cubicBezTo>
                    <a:pt x="345467" y="188885"/>
                    <a:pt x="401379" y="74050"/>
                    <a:pt x="361704" y="24947"/>
                  </a:cubicBezTo>
                  <a:cubicBezTo>
                    <a:pt x="353192" y="30578"/>
                    <a:pt x="332766" y="17222"/>
                    <a:pt x="337611" y="7270"/>
                  </a:cubicBezTo>
                  <a:close/>
                </a:path>
              </a:pathLst>
            </a:custGeom>
            <a:solidFill>
              <a:srgbClr val="263238"/>
            </a:solidFill>
            <a:ln w="130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26" name="Полилиния: фигура 425">
              <a:extLst>
                <a:ext uri="{FF2B5EF4-FFF2-40B4-BE49-F238E27FC236}">
                  <a16:creationId xmlns:a16="http://schemas.microsoft.com/office/drawing/2014/main" id="{897A9E3C-7B76-1CB4-8E90-E31ED58F602D}"/>
                </a:ext>
              </a:extLst>
            </p:cNvPr>
            <p:cNvSpPr/>
            <p:nvPr/>
          </p:nvSpPr>
          <p:spPr>
            <a:xfrm>
              <a:off x="12548567" y="8089200"/>
              <a:ext cx="253365" cy="272766"/>
            </a:xfrm>
            <a:custGeom>
              <a:avLst/>
              <a:gdLst>
                <a:gd name="connsiteX0" fmla="*/ 5368 w 253365"/>
                <a:gd name="connsiteY0" fmla="*/ 87964 h 272766"/>
                <a:gd name="connsiteX1" fmla="*/ 19117 w 253365"/>
                <a:gd name="connsiteY1" fmla="*/ 178575 h 272766"/>
                <a:gd name="connsiteX2" fmla="*/ 144558 w 253365"/>
                <a:gd name="connsiteY2" fmla="*/ 268400 h 272766"/>
                <a:gd name="connsiteX3" fmla="*/ 192614 w 253365"/>
                <a:gd name="connsiteY3" fmla="*/ 249283 h 272766"/>
                <a:gd name="connsiteX4" fmla="*/ 188424 w 253365"/>
                <a:gd name="connsiteY4" fmla="*/ 176611 h 272766"/>
                <a:gd name="connsiteX5" fmla="*/ 220111 w 253365"/>
                <a:gd name="connsiteY5" fmla="*/ 242867 h 272766"/>
                <a:gd name="connsiteX6" fmla="*/ 249573 w 253365"/>
                <a:gd name="connsiteY6" fmla="*/ 203585 h 272766"/>
                <a:gd name="connsiteX7" fmla="*/ 234122 w 253365"/>
                <a:gd name="connsiteY7" fmla="*/ 75393 h 272766"/>
                <a:gd name="connsiteX8" fmla="*/ 78695 w 253365"/>
                <a:gd name="connsiteY8" fmla="*/ 3769 h 272766"/>
                <a:gd name="connsiteX9" fmla="*/ 5368 w 253365"/>
                <a:gd name="connsiteY9" fmla="*/ 87964 h 272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53365" h="272766">
                  <a:moveTo>
                    <a:pt x="5368" y="87964"/>
                  </a:moveTo>
                  <a:cubicBezTo>
                    <a:pt x="-655" y="118211"/>
                    <a:pt x="-7071" y="140340"/>
                    <a:pt x="19117" y="178575"/>
                  </a:cubicBezTo>
                  <a:cubicBezTo>
                    <a:pt x="49548" y="221864"/>
                    <a:pt x="93779" y="253526"/>
                    <a:pt x="144558" y="268400"/>
                  </a:cubicBezTo>
                  <a:cubicBezTo>
                    <a:pt x="194316" y="280054"/>
                    <a:pt x="193530" y="266567"/>
                    <a:pt x="192614" y="249283"/>
                  </a:cubicBezTo>
                  <a:cubicBezTo>
                    <a:pt x="191697" y="231999"/>
                    <a:pt x="188424" y="176611"/>
                    <a:pt x="188424" y="176611"/>
                  </a:cubicBezTo>
                  <a:cubicBezTo>
                    <a:pt x="188424" y="176611"/>
                    <a:pt x="211469" y="226107"/>
                    <a:pt x="220111" y="242867"/>
                  </a:cubicBezTo>
                  <a:cubicBezTo>
                    <a:pt x="228754" y="259627"/>
                    <a:pt x="242371" y="245486"/>
                    <a:pt x="249573" y="203585"/>
                  </a:cubicBezTo>
                  <a:cubicBezTo>
                    <a:pt x="256775" y="161683"/>
                    <a:pt x="254811" y="136281"/>
                    <a:pt x="234122" y="75393"/>
                  </a:cubicBezTo>
                  <a:cubicBezTo>
                    <a:pt x="211862" y="9923"/>
                    <a:pt x="118370" y="-9063"/>
                    <a:pt x="78695" y="3769"/>
                  </a:cubicBezTo>
                  <a:cubicBezTo>
                    <a:pt x="39020" y="16601"/>
                    <a:pt x="29199" y="39516"/>
                    <a:pt x="5368" y="87964"/>
                  </a:cubicBezTo>
                  <a:close/>
                </a:path>
              </a:pathLst>
            </a:custGeom>
            <a:solidFill>
              <a:srgbClr val="263238"/>
            </a:solidFill>
            <a:ln w="130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27" name="Полилиния: фигура 426">
              <a:extLst>
                <a:ext uri="{FF2B5EF4-FFF2-40B4-BE49-F238E27FC236}">
                  <a16:creationId xmlns:a16="http://schemas.microsoft.com/office/drawing/2014/main" id="{F334C078-A7CA-C6CE-2219-808FC63A9D15}"/>
                </a:ext>
              </a:extLst>
            </p:cNvPr>
            <p:cNvSpPr/>
            <p:nvPr/>
          </p:nvSpPr>
          <p:spPr>
            <a:xfrm>
              <a:off x="12436481" y="7231677"/>
              <a:ext cx="334964" cy="993602"/>
            </a:xfrm>
            <a:custGeom>
              <a:avLst/>
              <a:gdLst>
                <a:gd name="connsiteX0" fmla="*/ 0 w 334964"/>
                <a:gd name="connsiteY0" fmla="*/ 12270 h 993602"/>
                <a:gd name="connsiteX1" fmla="*/ 17153 w 334964"/>
                <a:gd name="connsiteY1" fmla="*/ 338051 h 993602"/>
                <a:gd name="connsiteX2" fmla="*/ 132774 w 334964"/>
                <a:gd name="connsiteY2" fmla="*/ 445292 h 993602"/>
                <a:gd name="connsiteX3" fmla="*/ 141940 w 334964"/>
                <a:gd name="connsiteY3" fmla="*/ 571257 h 993602"/>
                <a:gd name="connsiteX4" fmla="*/ 149273 w 334964"/>
                <a:gd name="connsiteY4" fmla="*/ 774347 h 993602"/>
                <a:gd name="connsiteX5" fmla="*/ 117454 w 334964"/>
                <a:gd name="connsiteY5" fmla="*/ 945486 h 993602"/>
                <a:gd name="connsiteX6" fmla="*/ 300771 w 334964"/>
                <a:gd name="connsiteY6" fmla="*/ 977829 h 993602"/>
                <a:gd name="connsiteX7" fmla="*/ 304176 w 334964"/>
                <a:gd name="connsiteY7" fmla="*/ 792417 h 993602"/>
                <a:gd name="connsiteX8" fmla="*/ 278904 w 334964"/>
                <a:gd name="connsiteY8" fmla="*/ 535510 h 993602"/>
                <a:gd name="connsiteX9" fmla="*/ 252716 w 334964"/>
                <a:gd name="connsiteY9" fmla="*/ 372882 h 993602"/>
                <a:gd name="connsiteX10" fmla="*/ 289118 w 334964"/>
                <a:gd name="connsiteY10" fmla="*/ 32435 h 993602"/>
                <a:gd name="connsiteX11" fmla="*/ 0 w 334964"/>
                <a:gd name="connsiteY11" fmla="*/ 12270 h 993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34964" h="993602">
                  <a:moveTo>
                    <a:pt x="0" y="12270"/>
                  </a:moveTo>
                  <a:lnTo>
                    <a:pt x="17153" y="338051"/>
                  </a:lnTo>
                  <a:cubicBezTo>
                    <a:pt x="100039" y="334516"/>
                    <a:pt x="139583" y="383357"/>
                    <a:pt x="132774" y="445292"/>
                  </a:cubicBezTo>
                  <a:cubicBezTo>
                    <a:pt x="125965" y="507227"/>
                    <a:pt x="127667" y="523857"/>
                    <a:pt x="141940" y="571257"/>
                  </a:cubicBezTo>
                  <a:cubicBezTo>
                    <a:pt x="156213" y="618658"/>
                    <a:pt x="163676" y="664749"/>
                    <a:pt x="149273" y="774347"/>
                  </a:cubicBezTo>
                  <a:cubicBezTo>
                    <a:pt x="137095" y="867315"/>
                    <a:pt x="120728" y="905288"/>
                    <a:pt x="117454" y="945486"/>
                  </a:cubicBezTo>
                  <a:cubicBezTo>
                    <a:pt x="143642" y="978222"/>
                    <a:pt x="240800" y="1015409"/>
                    <a:pt x="300771" y="977829"/>
                  </a:cubicBezTo>
                  <a:cubicBezTo>
                    <a:pt x="360742" y="940249"/>
                    <a:pt x="328531" y="892194"/>
                    <a:pt x="304176" y="792417"/>
                  </a:cubicBezTo>
                  <a:cubicBezTo>
                    <a:pt x="268560" y="645894"/>
                    <a:pt x="272357" y="600850"/>
                    <a:pt x="278904" y="535510"/>
                  </a:cubicBezTo>
                  <a:cubicBezTo>
                    <a:pt x="285451" y="470171"/>
                    <a:pt x="255859" y="430757"/>
                    <a:pt x="252716" y="372882"/>
                  </a:cubicBezTo>
                  <a:cubicBezTo>
                    <a:pt x="249574" y="315006"/>
                    <a:pt x="294224" y="201349"/>
                    <a:pt x="289118" y="32435"/>
                  </a:cubicBezTo>
                  <a:cubicBezTo>
                    <a:pt x="288463" y="32828"/>
                    <a:pt x="223647" y="-24393"/>
                    <a:pt x="0" y="12270"/>
                  </a:cubicBezTo>
                  <a:close/>
                </a:path>
              </a:pathLst>
            </a:custGeom>
            <a:solidFill>
              <a:srgbClr val="EBEBEB"/>
            </a:solidFill>
            <a:ln w="130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28" name="Полилиния: фигура 427">
              <a:extLst>
                <a:ext uri="{FF2B5EF4-FFF2-40B4-BE49-F238E27FC236}">
                  <a16:creationId xmlns:a16="http://schemas.microsoft.com/office/drawing/2014/main" id="{66531A6A-F705-30F5-2119-E5B48CB0AA55}"/>
                </a:ext>
              </a:extLst>
            </p:cNvPr>
            <p:cNvSpPr/>
            <p:nvPr/>
          </p:nvSpPr>
          <p:spPr>
            <a:xfrm>
              <a:off x="12554066" y="7728036"/>
              <a:ext cx="212517" cy="497244"/>
            </a:xfrm>
            <a:custGeom>
              <a:avLst/>
              <a:gdLst>
                <a:gd name="connsiteX0" fmla="*/ 182663 w 212517"/>
                <a:gd name="connsiteY0" fmla="*/ 481470 h 497244"/>
                <a:gd name="connsiteX1" fmla="*/ 212517 w 212517"/>
                <a:gd name="connsiteY1" fmla="*/ 447949 h 497244"/>
                <a:gd name="connsiteX2" fmla="*/ 73851 w 212517"/>
                <a:gd name="connsiteY2" fmla="*/ 400941 h 497244"/>
                <a:gd name="connsiteX3" fmla="*/ 67173 w 212517"/>
                <a:gd name="connsiteY3" fmla="*/ 225873 h 497244"/>
                <a:gd name="connsiteX4" fmla="*/ 67958 w 212517"/>
                <a:gd name="connsiteY4" fmla="*/ 101086 h 497244"/>
                <a:gd name="connsiteX5" fmla="*/ 11392 w 212517"/>
                <a:gd name="connsiteY5" fmla="*/ 0 h 497244"/>
                <a:gd name="connsiteX6" fmla="*/ 11392 w 212517"/>
                <a:gd name="connsiteY6" fmla="*/ 0 h 497244"/>
                <a:gd name="connsiteX7" fmla="*/ 24486 w 212517"/>
                <a:gd name="connsiteY7" fmla="*/ 74898 h 497244"/>
                <a:gd name="connsiteX8" fmla="*/ 31819 w 212517"/>
                <a:gd name="connsiteY8" fmla="*/ 277988 h 497244"/>
                <a:gd name="connsiteX9" fmla="*/ 0 w 212517"/>
                <a:gd name="connsiteY9" fmla="*/ 449127 h 497244"/>
                <a:gd name="connsiteX10" fmla="*/ 182663 w 212517"/>
                <a:gd name="connsiteY10" fmla="*/ 481470 h 497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12517" h="497244">
                  <a:moveTo>
                    <a:pt x="182663" y="481470"/>
                  </a:moveTo>
                  <a:cubicBezTo>
                    <a:pt x="196071" y="473928"/>
                    <a:pt x="206573" y="462130"/>
                    <a:pt x="212517" y="447949"/>
                  </a:cubicBezTo>
                  <a:cubicBezTo>
                    <a:pt x="184496" y="478458"/>
                    <a:pt x="105931" y="462484"/>
                    <a:pt x="73851" y="400941"/>
                  </a:cubicBezTo>
                  <a:cubicBezTo>
                    <a:pt x="41770" y="339399"/>
                    <a:pt x="53555" y="298415"/>
                    <a:pt x="67173" y="225873"/>
                  </a:cubicBezTo>
                  <a:cubicBezTo>
                    <a:pt x="80791" y="153332"/>
                    <a:pt x="84326" y="135393"/>
                    <a:pt x="67958" y="101086"/>
                  </a:cubicBezTo>
                  <a:cubicBezTo>
                    <a:pt x="48055" y="58923"/>
                    <a:pt x="16498" y="58007"/>
                    <a:pt x="11392" y="0"/>
                  </a:cubicBezTo>
                  <a:lnTo>
                    <a:pt x="11392" y="0"/>
                  </a:lnTo>
                  <a:cubicBezTo>
                    <a:pt x="11457" y="25534"/>
                    <a:pt x="15896" y="50858"/>
                    <a:pt x="24486" y="74898"/>
                  </a:cubicBezTo>
                  <a:cubicBezTo>
                    <a:pt x="38889" y="122037"/>
                    <a:pt x="46222" y="168390"/>
                    <a:pt x="31819" y="277988"/>
                  </a:cubicBezTo>
                  <a:cubicBezTo>
                    <a:pt x="19641" y="370956"/>
                    <a:pt x="3274" y="408929"/>
                    <a:pt x="0" y="449127"/>
                  </a:cubicBezTo>
                  <a:cubicBezTo>
                    <a:pt x="26057" y="481863"/>
                    <a:pt x="123215" y="519050"/>
                    <a:pt x="182663" y="481470"/>
                  </a:cubicBezTo>
                  <a:close/>
                </a:path>
              </a:pathLst>
            </a:custGeom>
            <a:solidFill>
              <a:srgbClr val="E0E0E0"/>
            </a:solidFill>
            <a:ln w="130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29" name="Полилиния: фигура 428">
              <a:extLst>
                <a:ext uri="{FF2B5EF4-FFF2-40B4-BE49-F238E27FC236}">
                  <a16:creationId xmlns:a16="http://schemas.microsoft.com/office/drawing/2014/main" id="{86AEF809-0FD8-9213-FFD8-FF3B1DFEA2C7}"/>
                </a:ext>
              </a:extLst>
            </p:cNvPr>
            <p:cNvSpPr/>
            <p:nvPr/>
          </p:nvSpPr>
          <p:spPr>
            <a:xfrm>
              <a:off x="12436481" y="7231675"/>
              <a:ext cx="288463" cy="357563"/>
            </a:xfrm>
            <a:custGeom>
              <a:avLst/>
              <a:gdLst>
                <a:gd name="connsiteX0" fmla="*/ 0 w 288463"/>
                <a:gd name="connsiteY0" fmla="*/ 12272 h 357563"/>
                <a:gd name="connsiteX1" fmla="*/ 17153 w 288463"/>
                <a:gd name="connsiteY1" fmla="*/ 338053 h 357563"/>
                <a:gd name="connsiteX2" fmla="*/ 97027 w 288463"/>
                <a:gd name="connsiteY2" fmla="*/ 357563 h 357563"/>
                <a:gd name="connsiteX3" fmla="*/ 179520 w 288463"/>
                <a:gd name="connsiteY3" fmla="*/ 305187 h 357563"/>
                <a:gd name="connsiteX4" fmla="*/ 288463 w 288463"/>
                <a:gd name="connsiteY4" fmla="*/ 32306 h 357563"/>
                <a:gd name="connsiteX5" fmla="*/ 0 w 288463"/>
                <a:gd name="connsiteY5" fmla="*/ 12272 h 357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8463" h="357563">
                  <a:moveTo>
                    <a:pt x="0" y="12272"/>
                  </a:moveTo>
                  <a:lnTo>
                    <a:pt x="17153" y="338053"/>
                  </a:lnTo>
                  <a:cubicBezTo>
                    <a:pt x="45201" y="335539"/>
                    <a:pt x="73301" y="342400"/>
                    <a:pt x="97027" y="357563"/>
                  </a:cubicBezTo>
                  <a:cubicBezTo>
                    <a:pt x="125533" y="341759"/>
                    <a:pt x="153083" y="324265"/>
                    <a:pt x="179520" y="305187"/>
                  </a:cubicBezTo>
                  <a:cubicBezTo>
                    <a:pt x="281261" y="232122"/>
                    <a:pt x="288463" y="84944"/>
                    <a:pt x="288463" y="32306"/>
                  </a:cubicBezTo>
                  <a:cubicBezTo>
                    <a:pt x="288463" y="32830"/>
                    <a:pt x="223647" y="-24391"/>
                    <a:pt x="0" y="12272"/>
                  </a:cubicBezTo>
                  <a:close/>
                </a:path>
              </a:pathLst>
            </a:custGeom>
            <a:solidFill>
              <a:srgbClr val="E0E0E0"/>
            </a:solidFill>
            <a:ln w="130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30" name="Полилиния: фигура 429">
              <a:extLst>
                <a:ext uri="{FF2B5EF4-FFF2-40B4-BE49-F238E27FC236}">
                  <a16:creationId xmlns:a16="http://schemas.microsoft.com/office/drawing/2014/main" id="{8FBA0CB9-4B82-5747-E697-754B0DB269A0}"/>
                </a:ext>
              </a:extLst>
            </p:cNvPr>
            <p:cNvSpPr/>
            <p:nvPr/>
          </p:nvSpPr>
          <p:spPr>
            <a:xfrm>
              <a:off x="11240136" y="7458812"/>
              <a:ext cx="257257" cy="266504"/>
            </a:xfrm>
            <a:custGeom>
              <a:avLst/>
              <a:gdLst>
                <a:gd name="connsiteX0" fmla="*/ 2556 w 257257"/>
                <a:gd name="connsiteY0" fmla="*/ 96905 h 266504"/>
                <a:gd name="connsiteX1" fmla="*/ 24031 w 257257"/>
                <a:gd name="connsiteY1" fmla="*/ 185945 h 266504"/>
                <a:gd name="connsiteX2" fmla="*/ 156936 w 257257"/>
                <a:gd name="connsiteY2" fmla="*/ 264510 h 266504"/>
                <a:gd name="connsiteX3" fmla="*/ 203027 w 257257"/>
                <a:gd name="connsiteY3" fmla="*/ 241333 h 266504"/>
                <a:gd name="connsiteX4" fmla="*/ 192552 w 257257"/>
                <a:gd name="connsiteY4" fmla="*/ 169316 h 266504"/>
                <a:gd name="connsiteX5" fmla="*/ 229870 w 257257"/>
                <a:gd name="connsiteY5" fmla="*/ 232560 h 266504"/>
                <a:gd name="connsiteX6" fmla="*/ 256058 w 257257"/>
                <a:gd name="connsiteY6" fmla="*/ 190921 h 266504"/>
                <a:gd name="connsiteX7" fmla="*/ 229870 w 257257"/>
                <a:gd name="connsiteY7" fmla="*/ 64563 h 266504"/>
                <a:gd name="connsiteX8" fmla="*/ 68943 w 257257"/>
                <a:gd name="connsiteY8" fmla="*/ 6687 h 266504"/>
                <a:gd name="connsiteX9" fmla="*/ 2556 w 257257"/>
                <a:gd name="connsiteY9" fmla="*/ 96905 h 266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57257" h="266504">
                  <a:moveTo>
                    <a:pt x="2556" y="96905"/>
                  </a:moveTo>
                  <a:cubicBezTo>
                    <a:pt x="-979" y="127545"/>
                    <a:pt x="-5431" y="150329"/>
                    <a:pt x="24031" y="185945"/>
                  </a:cubicBezTo>
                  <a:cubicBezTo>
                    <a:pt x="58120" y="226472"/>
                    <a:pt x="104995" y="254179"/>
                    <a:pt x="156936" y="264510"/>
                  </a:cubicBezTo>
                  <a:cubicBezTo>
                    <a:pt x="207479" y="271712"/>
                    <a:pt x="205515" y="258356"/>
                    <a:pt x="203027" y="241333"/>
                  </a:cubicBezTo>
                  <a:lnTo>
                    <a:pt x="192552" y="169316"/>
                  </a:lnTo>
                  <a:cubicBezTo>
                    <a:pt x="192552" y="169316"/>
                    <a:pt x="219787" y="216586"/>
                    <a:pt x="229870" y="232560"/>
                  </a:cubicBezTo>
                  <a:cubicBezTo>
                    <a:pt x="239952" y="248535"/>
                    <a:pt x="252392" y="232560"/>
                    <a:pt x="256058" y="190921"/>
                  </a:cubicBezTo>
                  <a:cubicBezTo>
                    <a:pt x="259724" y="149282"/>
                    <a:pt x="256058" y="123486"/>
                    <a:pt x="229870" y="64563"/>
                  </a:cubicBezTo>
                  <a:cubicBezTo>
                    <a:pt x="202110" y="1580"/>
                    <a:pt x="107309" y="-9550"/>
                    <a:pt x="68943" y="6687"/>
                  </a:cubicBezTo>
                  <a:cubicBezTo>
                    <a:pt x="30578" y="22924"/>
                    <a:pt x="22066" y="54088"/>
                    <a:pt x="2556" y="96905"/>
                  </a:cubicBezTo>
                  <a:close/>
                </a:path>
              </a:pathLst>
            </a:custGeom>
            <a:solidFill>
              <a:srgbClr val="263238"/>
            </a:solidFill>
            <a:ln w="130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31" name="Полилиния: фигура 430">
              <a:extLst>
                <a:ext uri="{FF2B5EF4-FFF2-40B4-BE49-F238E27FC236}">
                  <a16:creationId xmlns:a16="http://schemas.microsoft.com/office/drawing/2014/main" id="{F0965EE7-E5E5-A6B5-ADA5-8D9C56FFE85B}"/>
                </a:ext>
              </a:extLst>
            </p:cNvPr>
            <p:cNvSpPr/>
            <p:nvPr/>
          </p:nvSpPr>
          <p:spPr>
            <a:xfrm>
              <a:off x="11171791" y="6056993"/>
              <a:ext cx="631169" cy="1536648"/>
            </a:xfrm>
            <a:custGeom>
              <a:avLst/>
              <a:gdLst>
                <a:gd name="connsiteX0" fmla="*/ 126551 w 631169"/>
                <a:gd name="connsiteY0" fmla="*/ 3248 h 1536648"/>
                <a:gd name="connsiteX1" fmla="*/ 157322 w 631169"/>
                <a:gd name="connsiteY1" fmla="*/ 549533 h 1536648"/>
                <a:gd name="connsiteX2" fmla="*/ 7002 w 631169"/>
                <a:gd name="connsiteY2" fmla="*/ 942356 h 1536648"/>
                <a:gd name="connsiteX3" fmla="*/ 27167 w 631169"/>
                <a:gd name="connsiteY3" fmla="*/ 1067143 h 1536648"/>
                <a:gd name="connsiteX4" fmla="*/ 87662 w 631169"/>
                <a:gd name="connsiteY4" fmla="*/ 1325490 h 1536648"/>
                <a:gd name="connsiteX5" fmla="*/ 70901 w 631169"/>
                <a:gd name="connsiteY5" fmla="*/ 1498856 h 1536648"/>
                <a:gd name="connsiteX6" fmla="*/ 255659 w 631169"/>
                <a:gd name="connsiteY6" fmla="*/ 1515092 h 1536648"/>
                <a:gd name="connsiteX7" fmla="*/ 242565 w 631169"/>
                <a:gd name="connsiteY7" fmla="*/ 1330072 h 1536648"/>
                <a:gd name="connsiteX8" fmla="*/ 153132 w 631169"/>
                <a:gd name="connsiteY8" fmla="*/ 1001934 h 1536648"/>
                <a:gd name="connsiteX9" fmla="*/ 205509 w 631169"/>
                <a:gd name="connsiteY9" fmla="*/ 928346 h 1536648"/>
                <a:gd name="connsiteX10" fmla="*/ 630412 w 631169"/>
                <a:gd name="connsiteY10" fmla="*/ 635169 h 1536648"/>
                <a:gd name="connsiteX11" fmla="*/ 126551 w 631169"/>
                <a:gd name="connsiteY11" fmla="*/ 3248 h 1536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31169" h="1536648">
                  <a:moveTo>
                    <a:pt x="126551" y="3248"/>
                  </a:moveTo>
                  <a:cubicBezTo>
                    <a:pt x="99053" y="201492"/>
                    <a:pt x="126551" y="302579"/>
                    <a:pt x="157322" y="549533"/>
                  </a:cubicBezTo>
                  <a:cubicBezTo>
                    <a:pt x="176963" y="707317"/>
                    <a:pt x="20489" y="917608"/>
                    <a:pt x="7002" y="942356"/>
                  </a:cubicBezTo>
                  <a:cubicBezTo>
                    <a:pt x="-10806" y="975223"/>
                    <a:pt x="8835" y="1020921"/>
                    <a:pt x="27167" y="1067143"/>
                  </a:cubicBezTo>
                  <a:cubicBezTo>
                    <a:pt x="45499" y="1113365"/>
                    <a:pt x="92637" y="1215237"/>
                    <a:pt x="87662" y="1325490"/>
                  </a:cubicBezTo>
                  <a:cubicBezTo>
                    <a:pt x="83602" y="1419243"/>
                    <a:pt x="70508" y="1458002"/>
                    <a:pt x="70901" y="1498856"/>
                  </a:cubicBezTo>
                  <a:cubicBezTo>
                    <a:pt x="99708" y="1529103"/>
                    <a:pt x="199747" y="1557648"/>
                    <a:pt x="255659" y="1515092"/>
                  </a:cubicBezTo>
                  <a:cubicBezTo>
                    <a:pt x="311571" y="1472536"/>
                    <a:pt x="286561" y="1423433"/>
                    <a:pt x="242565" y="1330072"/>
                  </a:cubicBezTo>
                  <a:cubicBezTo>
                    <a:pt x="132443" y="1094379"/>
                    <a:pt x="131920" y="1064131"/>
                    <a:pt x="153132" y="1001934"/>
                  </a:cubicBezTo>
                  <a:cubicBezTo>
                    <a:pt x="166226" y="964093"/>
                    <a:pt x="169500" y="957938"/>
                    <a:pt x="205509" y="928346"/>
                  </a:cubicBezTo>
                  <a:cubicBezTo>
                    <a:pt x="256968" y="885659"/>
                    <a:pt x="650708" y="802642"/>
                    <a:pt x="630412" y="635169"/>
                  </a:cubicBezTo>
                  <a:cubicBezTo>
                    <a:pt x="630412" y="635038"/>
                    <a:pt x="346139" y="-52795"/>
                    <a:pt x="126551" y="3248"/>
                  </a:cubicBezTo>
                  <a:close/>
                </a:path>
              </a:pathLst>
            </a:custGeom>
            <a:solidFill>
              <a:srgbClr val="EBEBEB"/>
            </a:solidFill>
            <a:ln w="130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32" name="Полилиния: фигура 431">
              <a:extLst>
                <a:ext uri="{FF2B5EF4-FFF2-40B4-BE49-F238E27FC236}">
                  <a16:creationId xmlns:a16="http://schemas.microsoft.com/office/drawing/2014/main" id="{3B30C336-CB86-537E-9460-DE814D3FA442}"/>
                </a:ext>
              </a:extLst>
            </p:cNvPr>
            <p:cNvSpPr/>
            <p:nvPr/>
          </p:nvSpPr>
          <p:spPr>
            <a:xfrm>
              <a:off x="11175650" y="7059844"/>
              <a:ext cx="278249" cy="534190"/>
            </a:xfrm>
            <a:custGeom>
              <a:avLst/>
              <a:gdLst>
                <a:gd name="connsiteX0" fmla="*/ 278250 w 278249"/>
                <a:gd name="connsiteY0" fmla="*/ 480946 h 534190"/>
                <a:gd name="connsiteX1" fmla="*/ 151106 w 278249"/>
                <a:gd name="connsiteY1" fmla="*/ 480946 h 534190"/>
                <a:gd name="connsiteX2" fmla="*/ 135131 w 278249"/>
                <a:gd name="connsiteY2" fmla="*/ 278904 h 534190"/>
                <a:gd name="connsiteX3" fmla="*/ 93623 w 278249"/>
                <a:gd name="connsiteY3" fmla="*/ 94016 h 534190"/>
                <a:gd name="connsiteX4" fmla="*/ 0 w 278249"/>
                <a:gd name="connsiteY4" fmla="*/ 0 h 534190"/>
                <a:gd name="connsiteX5" fmla="*/ 23046 w 278249"/>
                <a:gd name="connsiteY5" fmla="*/ 64685 h 534190"/>
                <a:gd name="connsiteX6" fmla="*/ 83540 w 278249"/>
                <a:gd name="connsiteY6" fmla="*/ 323032 h 534190"/>
                <a:gd name="connsiteX7" fmla="*/ 66780 w 278249"/>
                <a:gd name="connsiteY7" fmla="*/ 496397 h 534190"/>
                <a:gd name="connsiteX8" fmla="*/ 251538 w 278249"/>
                <a:gd name="connsiteY8" fmla="*/ 512634 h 534190"/>
                <a:gd name="connsiteX9" fmla="*/ 278250 w 278249"/>
                <a:gd name="connsiteY9" fmla="*/ 480946 h 534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78249" h="534190">
                  <a:moveTo>
                    <a:pt x="278250" y="480946"/>
                  </a:moveTo>
                  <a:cubicBezTo>
                    <a:pt x="260834" y="511324"/>
                    <a:pt x="182532" y="520229"/>
                    <a:pt x="151106" y="480946"/>
                  </a:cubicBezTo>
                  <a:cubicBezTo>
                    <a:pt x="119680" y="441664"/>
                    <a:pt x="124918" y="386930"/>
                    <a:pt x="135131" y="278904"/>
                  </a:cubicBezTo>
                  <a:cubicBezTo>
                    <a:pt x="145344" y="170878"/>
                    <a:pt x="117847" y="133167"/>
                    <a:pt x="93623" y="94016"/>
                  </a:cubicBezTo>
                  <a:cubicBezTo>
                    <a:pt x="69399" y="54864"/>
                    <a:pt x="24486" y="36271"/>
                    <a:pt x="0" y="0"/>
                  </a:cubicBezTo>
                  <a:cubicBezTo>
                    <a:pt x="6252" y="22050"/>
                    <a:pt x="13952" y="43656"/>
                    <a:pt x="23046" y="64685"/>
                  </a:cubicBezTo>
                  <a:cubicBezTo>
                    <a:pt x="41377" y="110252"/>
                    <a:pt x="88516" y="212779"/>
                    <a:pt x="83540" y="323032"/>
                  </a:cubicBezTo>
                  <a:cubicBezTo>
                    <a:pt x="79481" y="416785"/>
                    <a:pt x="66387" y="455544"/>
                    <a:pt x="66780" y="496397"/>
                  </a:cubicBezTo>
                  <a:cubicBezTo>
                    <a:pt x="95587" y="526645"/>
                    <a:pt x="195626" y="555190"/>
                    <a:pt x="251538" y="512634"/>
                  </a:cubicBezTo>
                  <a:cubicBezTo>
                    <a:pt x="262969" y="504490"/>
                    <a:pt x="272161" y="493595"/>
                    <a:pt x="278250" y="480946"/>
                  </a:cubicBezTo>
                  <a:close/>
                </a:path>
              </a:pathLst>
            </a:custGeom>
            <a:solidFill>
              <a:srgbClr val="E0E0E0"/>
            </a:solidFill>
            <a:ln w="130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33" name="Полилиния: фигура 432">
              <a:extLst>
                <a:ext uri="{FF2B5EF4-FFF2-40B4-BE49-F238E27FC236}">
                  <a16:creationId xmlns:a16="http://schemas.microsoft.com/office/drawing/2014/main" id="{2EC06D8F-FE03-9654-A912-A4E66294347C}"/>
                </a:ext>
              </a:extLst>
            </p:cNvPr>
            <p:cNvSpPr/>
            <p:nvPr/>
          </p:nvSpPr>
          <p:spPr>
            <a:xfrm>
              <a:off x="10926862" y="6813027"/>
              <a:ext cx="552570" cy="391135"/>
            </a:xfrm>
            <a:custGeom>
              <a:avLst/>
              <a:gdLst>
                <a:gd name="connsiteX0" fmla="*/ 552571 w 552570"/>
                <a:gd name="connsiteY0" fmla="*/ 262007 h 391135"/>
                <a:gd name="connsiteX1" fmla="*/ 0 w 552570"/>
                <a:gd name="connsiteY1" fmla="*/ 180430 h 391135"/>
                <a:gd name="connsiteX2" fmla="*/ 375277 w 552570"/>
                <a:gd name="connsiteY2" fmla="*/ 28277 h 391135"/>
                <a:gd name="connsiteX3" fmla="*/ 552571 w 552570"/>
                <a:gd name="connsiteY3" fmla="*/ 262007 h 391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2570" h="391135">
                  <a:moveTo>
                    <a:pt x="552571" y="262007"/>
                  </a:moveTo>
                  <a:cubicBezTo>
                    <a:pt x="400418" y="487094"/>
                    <a:pt x="82755" y="390852"/>
                    <a:pt x="0" y="180430"/>
                  </a:cubicBezTo>
                  <a:cubicBezTo>
                    <a:pt x="3928" y="57346"/>
                    <a:pt x="238444" y="-53954"/>
                    <a:pt x="375277" y="28277"/>
                  </a:cubicBezTo>
                  <a:cubicBezTo>
                    <a:pt x="512110" y="110508"/>
                    <a:pt x="552571" y="262007"/>
                    <a:pt x="552571" y="262007"/>
                  </a:cubicBezTo>
                  <a:close/>
                </a:path>
              </a:pathLst>
            </a:custGeom>
            <a:solidFill>
              <a:srgbClr val="407BFF"/>
            </a:solidFill>
            <a:ln w="130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34" name="Полилиния: фигура 433">
              <a:extLst>
                <a:ext uri="{FF2B5EF4-FFF2-40B4-BE49-F238E27FC236}">
                  <a16:creationId xmlns:a16="http://schemas.microsoft.com/office/drawing/2014/main" id="{44E69B64-6B46-938D-4D85-5431E83B3D27}"/>
                </a:ext>
              </a:extLst>
            </p:cNvPr>
            <p:cNvSpPr/>
            <p:nvPr/>
          </p:nvSpPr>
          <p:spPr>
            <a:xfrm>
              <a:off x="10926862" y="6813027"/>
              <a:ext cx="552570" cy="391135"/>
            </a:xfrm>
            <a:custGeom>
              <a:avLst/>
              <a:gdLst>
                <a:gd name="connsiteX0" fmla="*/ 552571 w 552570"/>
                <a:gd name="connsiteY0" fmla="*/ 262007 h 391135"/>
                <a:gd name="connsiteX1" fmla="*/ 0 w 552570"/>
                <a:gd name="connsiteY1" fmla="*/ 180430 h 391135"/>
                <a:gd name="connsiteX2" fmla="*/ 375277 w 552570"/>
                <a:gd name="connsiteY2" fmla="*/ 28277 h 391135"/>
                <a:gd name="connsiteX3" fmla="*/ 552571 w 552570"/>
                <a:gd name="connsiteY3" fmla="*/ 262007 h 391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2570" h="391135">
                  <a:moveTo>
                    <a:pt x="552571" y="262007"/>
                  </a:moveTo>
                  <a:cubicBezTo>
                    <a:pt x="400418" y="487094"/>
                    <a:pt x="82755" y="390852"/>
                    <a:pt x="0" y="180430"/>
                  </a:cubicBezTo>
                  <a:cubicBezTo>
                    <a:pt x="3928" y="57346"/>
                    <a:pt x="238444" y="-53954"/>
                    <a:pt x="375277" y="28277"/>
                  </a:cubicBezTo>
                  <a:cubicBezTo>
                    <a:pt x="512110" y="110508"/>
                    <a:pt x="552571" y="262007"/>
                    <a:pt x="552571" y="262007"/>
                  </a:cubicBezTo>
                  <a:close/>
                </a:path>
              </a:pathLst>
            </a:custGeom>
            <a:solidFill>
              <a:srgbClr val="FFFFFF">
                <a:alpha val="40000"/>
              </a:srgbClr>
            </a:solidFill>
            <a:ln w="130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35" name="Полилиния: фигура 434">
              <a:extLst>
                <a:ext uri="{FF2B5EF4-FFF2-40B4-BE49-F238E27FC236}">
                  <a16:creationId xmlns:a16="http://schemas.microsoft.com/office/drawing/2014/main" id="{46D36E02-8BBD-59CB-705E-8D6FC56B4038}"/>
                </a:ext>
              </a:extLst>
            </p:cNvPr>
            <p:cNvSpPr/>
            <p:nvPr/>
          </p:nvSpPr>
          <p:spPr>
            <a:xfrm>
              <a:off x="10777091" y="7712445"/>
              <a:ext cx="257345" cy="266504"/>
            </a:xfrm>
            <a:custGeom>
              <a:avLst/>
              <a:gdLst>
                <a:gd name="connsiteX0" fmla="*/ 2462 w 257345"/>
                <a:gd name="connsiteY0" fmla="*/ 97036 h 266504"/>
                <a:gd name="connsiteX1" fmla="*/ 24067 w 257345"/>
                <a:gd name="connsiteY1" fmla="*/ 185945 h 266504"/>
                <a:gd name="connsiteX2" fmla="*/ 156842 w 257345"/>
                <a:gd name="connsiteY2" fmla="*/ 264510 h 266504"/>
                <a:gd name="connsiteX3" fmla="*/ 203064 w 257345"/>
                <a:gd name="connsiteY3" fmla="*/ 241333 h 266504"/>
                <a:gd name="connsiteX4" fmla="*/ 192588 w 257345"/>
                <a:gd name="connsiteY4" fmla="*/ 169185 h 266504"/>
                <a:gd name="connsiteX5" fmla="*/ 229907 w 257345"/>
                <a:gd name="connsiteY5" fmla="*/ 232560 h 266504"/>
                <a:gd name="connsiteX6" fmla="*/ 256095 w 257345"/>
                <a:gd name="connsiteY6" fmla="*/ 190921 h 266504"/>
                <a:gd name="connsiteX7" fmla="*/ 229907 w 257345"/>
                <a:gd name="connsiteY7" fmla="*/ 64563 h 266504"/>
                <a:gd name="connsiteX8" fmla="*/ 68849 w 257345"/>
                <a:gd name="connsiteY8" fmla="*/ 6687 h 266504"/>
                <a:gd name="connsiteX9" fmla="*/ 2462 w 257345"/>
                <a:gd name="connsiteY9" fmla="*/ 97036 h 266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57345" h="266504">
                  <a:moveTo>
                    <a:pt x="2462" y="97036"/>
                  </a:moveTo>
                  <a:cubicBezTo>
                    <a:pt x="-942" y="127677"/>
                    <a:pt x="-5394" y="150460"/>
                    <a:pt x="24067" y="185945"/>
                  </a:cubicBezTo>
                  <a:cubicBezTo>
                    <a:pt x="58054" y="226524"/>
                    <a:pt x="104910" y="254257"/>
                    <a:pt x="156842" y="264510"/>
                  </a:cubicBezTo>
                  <a:cubicBezTo>
                    <a:pt x="207385" y="271712"/>
                    <a:pt x="205421" y="258356"/>
                    <a:pt x="203064" y="241333"/>
                  </a:cubicBezTo>
                  <a:lnTo>
                    <a:pt x="192588" y="169185"/>
                  </a:lnTo>
                  <a:cubicBezTo>
                    <a:pt x="192588" y="169185"/>
                    <a:pt x="219824" y="216586"/>
                    <a:pt x="229907" y="232560"/>
                  </a:cubicBezTo>
                  <a:cubicBezTo>
                    <a:pt x="239989" y="248535"/>
                    <a:pt x="252298" y="233215"/>
                    <a:pt x="256095" y="190921"/>
                  </a:cubicBezTo>
                  <a:cubicBezTo>
                    <a:pt x="259892" y="148627"/>
                    <a:pt x="256095" y="123356"/>
                    <a:pt x="229907" y="64563"/>
                  </a:cubicBezTo>
                  <a:cubicBezTo>
                    <a:pt x="202016" y="1580"/>
                    <a:pt x="107215" y="-9550"/>
                    <a:pt x="68849" y="6687"/>
                  </a:cubicBezTo>
                  <a:cubicBezTo>
                    <a:pt x="30483" y="22924"/>
                    <a:pt x="21972" y="54481"/>
                    <a:pt x="2462" y="97036"/>
                  </a:cubicBezTo>
                  <a:close/>
                </a:path>
              </a:pathLst>
            </a:custGeom>
            <a:solidFill>
              <a:srgbClr val="263238"/>
            </a:solidFill>
            <a:ln w="130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36" name="Полилиния: фигура 435">
              <a:extLst>
                <a:ext uri="{FF2B5EF4-FFF2-40B4-BE49-F238E27FC236}">
                  <a16:creationId xmlns:a16="http://schemas.microsoft.com/office/drawing/2014/main" id="{3DE45D67-4A78-8B22-9EEF-9C1718F4AFE0}"/>
                </a:ext>
              </a:extLst>
            </p:cNvPr>
            <p:cNvSpPr/>
            <p:nvPr/>
          </p:nvSpPr>
          <p:spPr>
            <a:xfrm>
              <a:off x="11962213" y="8421397"/>
              <a:ext cx="253365" cy="272636"/>
            </a:xfrm>
            <a:custGeom>
              <a:avLst/>
              <a:gdLst>
                <a:gd name="connsiteX0" fmla="*/ 5368 w 253365"/>
                <a:gd name="connsiteY0" fmla="*/ 87833 h 272636"/>
                <a:gd name="connsiteX1" fmla="*/ 19117 w 253365"/>
                <a:gd name="connsiteY1" fmla="*/ 178444 h 272636"/>
                <a:gd name="connsiteX2" fmla="*/ 144558 w 253365"/>
                <a:gd name="connsiteY2" fmla="*/ 268270 h 272636"/>
                <a:gd name="connsiteX3" fmla="*/ 192614 w 253365"/>
                <a:gd name="connsiteY3" fmla="*/ 249152 h 272636"/>
                <a:gd name="connsiteX4" fmla="*/ 188424 w 253365"/>
                <a:gd name="connsiteY4" fmla="*/ 176480 h 272636"/>
                <a:gd name="connsiteX5" fmla="*/ 220111 w 253365"/>
                <a:gd name="connsiteY5" fmla="*/ 242867 h 272636"/>
                <a:gd name="connsiteX6" fmla="*/ 249573 w 253365"/>
                <a:gd name="connsiteY6" fmla="*/ 203585 h 272636"/>
                <a:gd name="connsiteX7" fmla="*/ 234122 w 253365"/>
                <a:gd name="connsiteY7" fmla="*/ 75393 h 272636"/>
                <a:gd name="connsiteX8" fmla="*/ 78695 w 253365"/>
                <a:gd name="connsiteY8" fmla="*/ 3769 h 272636"/>
                <a:gd name="connsiteX9" fmla="*/ 5368 w 253365"/>
                <a:gd name="connsiteY9" fmla="*/ 87833 h 2726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53365" h="272636">
                  <a:moveTo>
                    <a:pt x="5368" y="87833"/>
                  </a:moveTo>
                  <a:cubicBezTo>
                    <a:pt x="-655" y="118080"/>
                    <a:pt x="-7071" y="140209"/>
                    <a:pt x="19117" y="178444"/>
                  </a:cubicBezTo>
                  <a:cubicBezTo>
                    <a:pt x="49469" y="221799"/>
                    <a:pt x="93727" y="253500"/>
                    <a:pt x="144558" y="268270"/>
                  </a:cubicBezTo>
                  <a:cubicBezTo>
                    <a:pt x="194316" y="279923"/>
                    <a:pt x="193530" y="266436"/>
                    <a:pt x="192614" y="249152"/>
                  </a:cubicBezTo>
                  <a:cubicBezTo>
                    <a:pt x="191697" y="231868"/>
                    <a:pt x="188424" y="176480"/>
                    <a:pt x="188424" y="176480"/>
                  </a:cubicBezTo>
                  <a:cubicBezTo>
                    <a:pt x="188424" y="176480"/>
                    <a:pt x="211469" y="225976"/>
                    <a:pt x="220111" y="242867"/>
                  </a:cubicBezTo>
                  <a:cubicBezTo>
                    <a:pt x="228753" y="259759"/>
                    <a:pt x="242371" y="245355"/>
                    <a:pt x="249573" y="203585"/>
                  </a:cubicBezTo>
                  <a:cubicBezTo>
                    <a:pt x="256775" y="161815"/>
                    <a:pt x="254811" y="136281"/>
                    <a:pt x="234122" y="75393"/>
                  </a:cubicBezTo>
                  <a:cubicBezTo>
                    <a:pt x="211862" y="9923"/>
                    <a:pt x="118370" y="-9063"/>
                    <a:pt x="78695" y="3769"/>
                  </a:cubicBezTo>
                  <a:cubicBezTo>
                    <a:pt x="39020" y="16601"/>
                    <a:pt x="20819" y="53657"/>
                    <a:pt x="5368" y="87833"/>
                  </a:cubicBezTo>
                  <a:close/>
                </a:path>
              </a:pathLst>
            </a:custGeom>
            <a:solidFill>
              <a:srgbClr val="263238"/>
            </a:solidFill>
            <a:ln w="130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37" name="Полилиния: фигура 436">
              <a:extLst>
                <a:ext uri="{FF2B5EF4-FFF2-40B4-BE49-F238E27FC236}">
                  <a16:creationId xmlns:a16="http://schemas.microsoft.com/office/drawing/2014/main" id="{9D15D91E-D9C6-88B3-7D0B-984BF994C7DB}"/>
                </a:ext>
              </a:extLst>
            </p:cNvPr>
            <p:cNvSpPr/>
            <p:nvPr/>
          </p:nvSpPr>
          <p:spPr>
            <a:xfrm>
              <a:off x="10651174" y="5728250"/>
              <a:ext cx="2185967" cy="2829750"/>
            </a:xfrm>
            <a:custGeom>
              <a:avLst/>
              <a:gdLst>
                <a:gd name="connsiteX0" fmla="*/ 2062247 w 2185967"/>
                <a:gd name="connsiteY0" fmla="*/ 775749 h 2829750"/>
                <a:gd name="connsiteX1" fmla="*/ 2009085 w 2185967"/>
                <a:gd name="connsiteY1" fmla="*/ 724682 h 2829750"/>
                <a:gd name="connsiteX2" fmla="*/ 1896607 w 2185967"/>
                <a:gd name="connsiteY2" fmla="*/ 707922 h 2829750"/>
                <a:gd name="connsiteX3" fmla="*/ 1739478 w 2185967"/>
                <a:gd name="connsiteY3" fmla="*/ 659998 h 2829750"/>
                <a:gd name="connsiteX4" fmla="*/ 1109783 w 2185967"/>
                <a:gd name="connsiteY4" fmla="*/ 240987 h 2829750"/>
                <a:gd name="connsiteX5" fmla="*/ 605660 w 2185967"/>
                <a:gd name="connsiteY5" fmla="*/ 55 h 2829750"/>
                <a:gd name="connsiteX6" fmla="*/ 67361 w 2185967"/>
                <a:gd name="connsiteY6" fmla="*/ 304624 h 2829750"/>
                <a:gd name="connsiteX7" fmla="*/ 9355 w 2185967"/>
                <a:gd name="connsiteY7" fmla="*/ 484144 h 2829750"/>
                <a:gd name="connsiteX8" fmla="*/ 51910 w 2185967"/>
                <a:gd name="connsiteY8" fmla="*/ 1039726 h 2829750"/>
                <a:gd name="connsiteX9" fmla="*/ 68802 w 2185967"/>
                <a:gd name="connsiteY9" fmla="*/ 1276337 h 2829750"/>
                <a:gd name="connsiteX10" fmla="*/ 71421 w 2185967"/>
                <a:gd name="connsiteY10" fmla="*/ 1396803 h 2829750"/>
                <a:gd name="connsiteX11" fmla="*/ 59636 w 2185967"/>
                <a:gd name="connsiteY11" fmla="*/ 1524863 h 2829750"/>
                <a:gd name="connsiteX12" fmla="*/ 46542 w 2185967"/>
                <a:gd name="connsiteY12" fmla="*/ 1573835 h 2829750"/>
                <a:gd name="connsiteX13" fmla="*/ 85824 w 2185967"/>
                <a:gd name="connsiteY13" fmla="*/ 1651483 h 2829750"/>
                <a:gd name="connsiteX14" fmla="*/ 110703 w 2185967"/>
                <a:gd name="connsiteY14" fmla="*/ 1714465 h 2829750"/>
                <a:gd name="connsiteX15" fmla="*/ 144748 w 2185967"/>
                <a:gd name="connsiteY15" fmla="*/ 1907734 h 2829750"/>
                <a:gd name="connsiteX16" fmla="*/ 127987 w 2185967"/>
                <a:gd name="connsiteY16" fmla="*/ 2081100 h 2829750"/>
                <a:gd name="connsiteX17" fmla="*/ 312876 w 2185967"/>
                <a:gd name="connsiteY17" fmla="*/ 2097337 h 2829750"/>
                <a:gd name="connsiteX18" fmla="*/ 299782 w 2185967"/>
                <a:gd name="connsiteY18" fmla="*/ 1912317 h 2829750"/>
                <a:gd name="connsiteX19" fmla="*/ 204064 w 2185967"/>
                <a:gd name="connsiteY19" fmla="*/ 1637341 h 2829750"/>
                <a:gd name="connsiteX20" fmla="*/ 225276 w 2185967"/>
                <a:gd name="connsiteY20" fmla="*/ 1513471 h 2829750"/>
                <a:gd name="connsiteX21" fmla="*/ 320601 w 2185967"/>
                <a:gd name="connsiteY21" fmla="*/ 1382530 h 2829750"/>
                <a:gd name="connsiteX22" fmla="*/ 367085 w 2185967"/>
                <a:gd name="connsiteY22" fmla="*/ 1330154 h 2829750"/>
                <a:gd name="connsiteX23" fmla="*/ 429544 w 2185967"/>
                <a:gd name="connsiteY23" fmla="*/ 1284717 h 2829750"/>
                <a:gd name="connsiteX24" fmla="*/ 1004375 w 2185967"/>
                <a:gd name="connsiteY24" fmla="*/ 1815814 h 2829750"/>
                <a:gd name="connsiteX25" fmla="*/ 1209429 w 2185967"/>
                <a:gd name="connsiteY25" fmla="*/ 1958277 h 2829750"/>
                <a:gd name="connsiteX26" fmla="*/ 1330942 w 2185967"/>
                <a:gd name="connsiteY26" fmla="*/ 2281440 h 2829750"/>
                <a:gd name="connsiteX27" fmla="*/ 1340108 w 2185967"/>
                <a:gd name="connsiteY27" fmla="*/ 2407405 h 2829750"/>
                <a:gd name="connsiteX28" fmla="*/ 1347441 w 2185967"/>
                <a:gd name="connsiteY28" fmla="*/ 2610495 h 2829750"/>
                <a:gd name="connsiteX29" fmla="*/ 1315622 w 2185967"/>
                <a:gd name="connsiteY29" fmla="*/ 2781634 h 2829750"/>
                <a:gd name="connsiteX30" fmla="*/ 1498939 w 2185967"/>
                <a:gd name="connsiteY30" fmla="*/ 2813977 h 2829750"/>
                <a:gd name="connsiteX31" fmla="*/ 1502475 w 2185967"/>
                <a:gd name="connsiteY31" fmla="*/ 2628564 h 2829750"/>
                <a:gd name="connsiteX32" fmla="*/ 1477072 w 2185967"/>
                <a:gd name="connsiteY32" fmla="*/ 2371658 h 2829750"/>
                <a:gd name="connsiteX33" fmla="*/ 1450884 w 2185967"/>
                <a:gd name="connsiteY33" fmla="*/ 2209030 h 2829750"/>
                <a:gd name="connsiteX34" fmla="*/ 1518188 w 2185967"/>
                <a:gd name="connsiteY34" fmla="*/ 1963515 h 2829750"/>
                <a:gd name="connsiteX35" fmla="*/ 1519890 w 2185967"/>
                <a:gd name="connsiteY35" fmla="*/ 1963515 h 2829750"/>
                <a:gd name="connsiteX36" fmla="*/ 1887965 w 2185967"/>
                <a:gd name="connsiteY36" fmla="*/ 1802065 h 2829750"/>
                <a:gd name="connsiteX37" fmla="*/ 2072854 w 2185967"/>
                <a:gd name="connsiteY37" fmla="*/ 1552360 h 2829750"/>
                <a:gd name="connsiteX38" fmla="*/ 2099042 w 2185967"/>
                <a:gd name="connsiteY38" fmla="*/ 1389601 h 2829750"/>
                <a:gd name="connsiteX39" fmla="*/ 2176166 w 2185967"/>
                <a:gd name="connsiteY39" fmla="*/ 1186904 h 2829750"/>
                <a:gd name="connsiteX40" fmla="*/ 2079663 w 2185967"/>
                <a:gd name="connsiteY40" fmla="*/ 803378 h 2829750"/>
                <a:gd name="connsiteX41" fmla="*/ 2062247 w 2185967"/>
                <a:gd name="connsiteY41" fmla="*/ 775749 h 2829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2185967" h="2829750">
                  <a:moveTo>
                    <a:pt x="2062247" y="775749"/>
                  </a:moveTo>
                  <a:cubicBezTo>
                    <a:pt x="2049114" y="754524"/>
                    <a:pt x="2030821" y="736952"/>
                    <a:pt x="2009085" y="724682"/>
                  </a:cubicBezTo>
                  <a:cubicBezTo>
                    <a:pt x="1975041" y="707398"/>
                    <a:pt x="1934711" y="711588"/>
                    <a:pt x="1896607" y="707922"/>
                  </a:cubicBezTo>
                  <a:cubicBezTo>
                    <a:pt x="1841913" y="700890"/>
                    <a:pt x="1788790" y="684693"/>
                    <a:pt x="1739478" y="659998"/>
                  </a:cubicBezTo>
                  <a:cubicBezTo>
                    <a:pt x="1520152" y="560352"/>
                    <a:pt x="1281184" y="410555"/>
                    <a:pt x="1109783" y="240987"/>
                  </a:cubicBezTo>
                  <a:cubicBezTo>
                    <a:pt x="962867" y="96035"/>
                    <a:pt x="819225" y="2805"/>
                    <a:pt x="605660" y="55"/>
                  </a:cubicBezTo>
                  <a:cubicBezTo>
                    <a:pt x="328851" y="-3611"/>
                    <a:pt x="122749" y="176825"/>
                    <a:pt x="67361" y="304624"/>
                  </a:cubicBezTo>
                  <a:cubicBezTo>
                    <a:pt x="45494" y="355036"/>
                    <a:pt x="17735" y="412126"/>
                    <a:pt x="9355" y="484144"/>
                  </a:cubicBezTo>
                  <a:cubicBezTo>
                    <a:pt x="-18274" y="682519"/>
                    <a:pt x="21139" y="792772"/>
                    <a:pt x="51910" y="1039726"/>
                  </a:cubicBezTo>
                  <a:cubicBezTo>
                    <a:pt x="61731" y="1118291"/>
                    <a:pt x="65921" y="1196856"/>
                    <a:pt x="68802" y="1276337"/>
                  </a:cubicBezTo>
                  <a:cubicBezTo>
                    <a:pt x="70242" y="1316536"/>
                    <a:pt x="71552" y="1356604"/>
                    <a:pt x="71421" y="1396803"/>
                  </a:cubicBezTo>
                  <a:cubicBezTo>
                    <a:pt x="71421" y="1440275"/>
                    <a:pt x="74956" y="1482831"/>
                    <a:pt x="59636" y="1524863"/>
                  </a:cubicBezTo>
                  <a:cubicBezTo>
                    <a:pt x="52442" y="1540301"/>
                    <a:pt x="48010" y="1556865"/>
                    <a:pt x="46542" y="1573835"/>
                  </a:cubicBezTo>
                  <a:cubicBezTo>
                    <a:pt x="46542" y="1605915"/>
                    <a:pt x="72730" y="1625294"/>
                    <a:pt x="85824" y="1651483"/>
                  </a:cubicBezTo>
                  <a:cubicBezTo>
                    <a:pt x="95253" y="1672014"/>
                    <a:pt x="103557" y="1693030"/>
                    <a:pt x="110703" y="1714465"/>
                  </a:cubicBezTo>
                  <a:cubicBezTo>
                    <a:pt x="134517" y="1776060"/>
                    <a:pt x="146081" y="1841714"/>
                    <a:pt x="144748" y="1907734"/>
                  </a:cubicBezTo>
                  <a:cubicBezTo>
                    <a:pt x="140688" y="2001488"/>
                    <a:pt x="127725" y="2040246"/>
                    <a:pt x="127987" y="2081100"/>
                  </a:cubicBezTo>
                  <a:cubicBezTo>
                    <a:pt x="156925" y="2111347"/>
                    <a:pt x="256964" y="2139893"/>
                    <a:pt x="312876" y="2097337"/>
                  </a:cubicBezTo>
                  <a:cubicBezTo>
                    <a:pt x="368788" y="2054781"/>
                    <a:pt x="343647" y="2005678"/>
                    <a:pt x="299782" y="1912317"/>
                  </a:cubicBezTo>
                  <a:cubicBezTo>
                    <a:pt x="257353" y="1824665"/>
                    <a:pt x="225233" y="1732391"/>
                    <a:pt x="204064" y="1637341"/>
                  </a:cubicBezTo>
                  <a:cubicBezTo>
                    <a:pt x="190900" y="1595034"/>
                    <a:pt x="198787" y="1548982"/>
                    <a:pt x="225276" y="1513471"/>
                  </a:cubicBezTo>
                  <a:cubicBezTo>
                    <a:pt x="253096" y="1467078"/>
                    <a:pt x="284997" y="1423253"/>
                    <a:pt x="320601" y="1382530"/>
                  </a:cubicBezTo>
                  <a:cubicBezTo>
                    <a:pt x="335921" y="1364984"/>
                    <a:pt x="350718" y="1346128"/>
                    <a:pt x="367085" y="1330154"/>
                  </a:cubicBezTo>
                  <a:cubicBezTo>
                    <a:pt x="380179" y="1317845"/>
                    <a:pt x="411343" y="1286419"/>
                    <a:pt x="429544" y="1284717"/>
                  </a:cubicBezTo>
                  <a:cubicBezTo>
                    <a:pt x="711984" y="1258529"/>
                    <a:pt x="728875" y="1568204"/>
                    <a:pt x="1004375" y="1815814"/>
                  </a:cubicBezTo>
                  <a:cubicBezTo>
                    <a:pt x="1085820" y="1889010"/>
                    <a:pt x="1151815" y="1933006"/>
                    <a:pt x="1209429" y="1958277"/>
                  </a:cubicBezTo>
                  <a:cubicBezTo>
                    <a:pt x="1301087" y="2119597"/>
                    <a:pt x="1336965" y="2226837"/>
                    <a:pt x="1330942" y="2281440"/>
                  </a:cubicBezTo>
                  <a:cubicBezTo>
                    <a:pt x="1324264" y="2343375"/>
                    <a:pt x="1325835" y="2360005"/>
                    <a:pt x="1340108" y="2407405"/>
                  </a:cubicBezTo>
                  <a:cubicBezTo>
                    <a:pt x="1354380" y="2454806"/>
                    <a:pt x="1361844" y="2501028"/>
                    <a:pt x="1347441" y="2610495"/>
                  </a:cubicBezTo>
                  <a:cubicBezTo>
                    <a:pt x="1335263" y="2703462"/>
                    <a:pt x="1318895" y="2741436"/>
                    <a:pt x="1315622" y="2781634"/>
                  </a:cubicBezTo>
                  <a:cubicBezTo>
                    <a:pt x="1341810" y="2814370"/>
                    <a:pt x="1438968" y="2851557"/>
                    <a:pt x="1498939" y="2813977"/>
                  </a:cubicBezTo>
                  <a:cubicBezTo>
                    <a:pt x="1558910" y="2776397"/>
                    <a:pt x="1526699" y="2728342"/>
                    <a:pt x="1502475" y="2628564"/>
                  </a:cubicBezTo>
                  <a:cubicBezTo>
                    <a:pt x="1466728" y="2482041"/>
                    <a:pt x="1470525" y="2437129"/>
                    <a:pt x="1477072" y="2371658"/>
                  </a:cubicBezTo>
                  <a:cubicBezTo>
                    <a:pt x="1483619" y="2306188"/>
                    <a:pt x="1454027" y="2266905"/>
                    <a:pt x="1450884" y="2209030"/>
                  </a:cubicBezTo>
                  <a:cubicBezTo>
                    <a:pt x="1448265" y="2162676"/>
                    <a:pt x="1499987" y="2092885"/>
                    <a:pt x="1518188" y="1963515"/>
                  </a:cubicBezTo>
                  <a:lnTo>
                    <a:pt x="1519890" y="1963515"/>
                  </a:lnTo>
                  <a:cubicBezTo>
                    <a:pt x="1679638" y="1935232"/>
                    <a:pt x="1726907" y="1868190"/>
                    <a:pt x="1887965" y="1802065"/>
                  </a:cubicBezTo>
                  <a:cubicBezTo>
                    <a:pt x="1995206" y="1758069"/>
                    <a:pt x="2054653" y="1663660"/>
                    <a:pt x="2072854" y="1552360"/>
                  </a:cubicBezTo>
                  <a:cubicBezTo>
                    <a:pt x="2081627" y="1498282"/>
                    <a:pt x="2086602" y="1443025"/>
                    <a:pt x="2099042" y="1389601"/>
                  </a:cubicBezTo>
                  <a:cubicBezTo>
                    <a:pt x="2114755" y="1318500"/>
                    <a:pt x="2157834" y="1257088"/>
                    <a:pt x="2176166" y="1186904"/>
                  </a:cubicBezTo>
                  <a:cubicBezTo>
                    <a:pt x="2210472" y="1055963"/>
                    <a:pt x="2149061" y="919784"/>
                    <a:pt x="2079663" y="803378"/>
                  </a:cubicBezTo>
                  <a:cubicBezTo>
                    <a:pt x="2073770" y="793557"/>
                    <a:pt x="2068271" y="784522"/>
                    <a:pt x="2062247" y="775749"/>
                  </a:cubicBezTo>
                  <a:close/>
                </a:path>
              </a:pathLst>
            </a:custGeom>
            <a:solidFill>
              <a:srgbClr val="FAFAFA"/>
            </a:solidFill>
            <a:ln w="130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38" name="Полилиния: фигура 437">
              <a:extLst>
                <a:ext uri="{FF2B5EF4-FFF2-40B4-BE49-F238E27FC236}">
                  <a16:creationId xmlns:a16="http://schemas.microsoft.com/office/drawing/2014/main" id="{433968E9-B145-7C88-35B0-78A12BDE1D6A}"/>
                </a:ext>
              </a:extLst>
            </p:cNvPr>
            <p:cNvSpPr/>
            <p:nvPr/>
          </p:nvSpPr>
          <p:spPr>
            <a:xfrm>
              <a:off x="10651435" y="5728043"/>
              <a:ext cx="2185182" cy="2829932"/>
            </a:xfrm>
            <a:custGeom>
              <a:avLst/>
              <a:gdLst>
                <a:gd name="connsiteX0" fmla="*/ 597541 w 2185182"/>
                <a:gd name="connsiteY0" fmla="*/ 10737 h 2829932"/>
                <a:gd name="connsiteX1" fmla="*/ 605529 w 2185182"/>
                <a:gd name="connsiteY1" fmla="*/ 10737 h 2829932"/>
                <a:gd name="connsiteX2" fmla="*/ 1102188 w 2185182"/>
                <a:gd name="connsiteY2" fmla="*/ 248657 h 2829932"/>
                <a:gd name="connsiteX3" fmla="*/ 1735026 w 2185182"/>
                <a:gd name="connsiteY3" fmla="*/ 669763 h 2829932"/>
                <a:gd name="connsiteX4" fmla="*/ 1895429 w 2185182"/>
                <a:gd name="connsiteY4" fmla="*/ 718735 h 2829932"/>
                <a:gd name="connsiteX5" fmla="*/ 1925283 w 2185182"/>
                <a:gd name="connsiteY5" fmla="*/ 720306 h 2829932"/>
                <a:gd name="connsiteX6" fmla="*/ 2003848 w 2185182"/>
                <a:gd name="connsiteY6" fmla="*/ 734317 h 2829932"/>
                <a:gd name="connsiteX7" fmla="*/ 2053081 w 2185182"/>
                <a:gd name="connsiteY7" fmla="*/ 781980 h 2829932"/>
                <a:gd name="connsiteX8" fmla="*/ 2069580 w 2185182"/>
                <a:gd name="connsiteY8" fmla="*/ 808168 h 2829932"/>
                <a:gd name="connsiteX9" fmla="*/ 2164905 w 2185182"/>
                <a:gd name="connsiteY9" fmla="*/ 1183445 h 2829932"/>
                <a:gd name="connsiteX10" fmla="*/ 2128242 w 2185182"/>
                <a:gd name="connsiteY10" fmla="*/ 1277722 h 2829932"/>
                <a:gd name="connsiteX11" fmla="*/ 2087650 w 2185182"/>
                <a:gd name="connsiteY11" fmla="*/ 1386534 h 2829932"/>
                <a:gd name="connsiteX12" fmla="*/ 2070366 w 2185182"/>
                <a:gd name="connsiteY12" fmla="*/ 1491287 h 2829932"/>
                <a:gd name="connsiteX13" fmla="*/ 2061985 w 2185182"/>
                <a:gd name="connsiteY13" fmla="*/ 1549556 h 2829932"/>
                <a:gd name="connsiteX14" fmla="*/ 1883644 w 2185182"/>
                <a:gd name="connsiteY14" fmla="*/ 1791011 h 2829932"/>
                <a:gd name="connsiteX15" fmla="*/ 1732538 w 2185182"/>
                <a:gd name="connsiteY15" fmla="*/ 1867088 h 2829932"/>
                <a:gd name="connsiteX16" fmla="*/ 1517664 w 2185182"/>
                <a:gd name="connsiteY16" fmla="*/ 1951806 h 2829932"/>
                <a:gd name="connsiteX17" fmla="*/ 1516092 w 2185182"/>
                <a:gd name="connsiteY17" fmla="*/ 1951806 h 2829932"/>
                <a:gd name="connsiteX18" fmla="*/ 1508367 w 2185182"/>
                <a:gd name="connsiteY18" fmla="*/ 1953247 h 2829932"/>
                <a:gd name="connsiteX19" fmla="*/ 1507319 w 2185182"/>
                <a:gd name="connsiteY19" fmla="*/ 1960841 h 2829932"/>
                <a:gd name="connsiteX20" fmla="*/ 1461752 w 2185182"/>
                <a:gd name="connsiteY20" fmla="*/ 2124648 h 2829932"/>
                <a:gd name="connsiteX21" fmla="*/ 1439885 w 2185182"/>
                <a:gd name="connsiteY21" fmla="*/ 2208582 h 2829932"/>
                <a:gd name="connsiteX22" fmla="*/ 1453765 w 2185182"/>
                <a:gd name="connsiteY22" fmla="*/ 2277457 h 2829932"/>
                <a:gd name="connsiteX23" fmla="*/ 1466204 w 2185182"/>
                <a:gd name="connsiteY23" fmla="*/ 2369115 h 2829932"/>
                <a:gd name="connsiteX24" fmla="*/ 1492392 w 2185182"/>
                <a:gd name="connsiteY24" fmla="*/ 2629557 h 2829932"/>
                <a:gd name="connsiteX25" fmla="*/ 1507319 w 2185182"/>
                <a:gd name="connsiteY25" fmla="*/ 2684421 h 2829932"/>
                <a:gd name="connsiteX26" fmla="*/ 1493571 w 2185182"/>
                <a:gd name="connsiteY26" fmla="*/ 2803447 h 2829932"/>
                <a:gd name="connsiteX27" fmla="*/ 1438837 w 2185182"/>
                <a:gd name="connsiteY27" fmla="*/ 2817457 h 2829932"/>
                <a:gd name="connsiteX28" fmla="*/ 1327668 w 2185182"/>
                <a:gd name="connsiteY28" fmla="*/ 2776604 h 2829932"/>
                <a:gd name="connsiteX29" fmla="*/ 1337751 w 2185182"/>
                <a:gd name="connsiteY29" fmla="*/ 2724227 h 2829932"/>
                <a:gd name="connsiteX30" fmla="*/ 1358963 w 2185182"/>
                <a:gd name="connsiteY30" fmla="*/ 2610047 h 2829932"/>
                <a:gd name="connsiteX31" fmla="*/ 1351369 w 2185182"/>
                <a:gd name="connsiteY31" fmla="*/ 2402505 h 2829932"/>
                <a:gd name="connsiteX32" fmla="*/ 1342596 w 2185182"/>
                <a:gd name="connsiteY32" fmla="*/ 2280730 h 2829932"/>
                <a:gd name="connsiteX33" fmla="*/ 1219642 w 2185182"/>
                <a:gd name="connsiteY33" fmla="*/ 1951152 h 2829932"/>
                <a:gd name="connsiteX34" fmla="*/ 1217940 w 2185182"/>
                <a:gd name="connsiteY34" fmla="*/ 1948009 h 2829932"/>
                <a:gd name="connsiteX35" fmla="*/ 1214666 w 2185182"/>
                <a:gd name="connsiteY35" fmla="*/ 1946569 h 2829932"/>
                <a:gd name="connsiteX36" fmla="*/ 1012493 w 2185182"/>
                <a:gd name="connsiteY36" fmla="*/ 1805938 h 2829932"/>
                <a:gd name="connsiteX37" fmla="*/ 782692 w 2185182"/>
                <a:gd name="connsiteY37" fmla="*/ 1519570 h 2829932"/>
                <a:gd name="connsiteX38" fmla="*/ 462672 w 2185182"/>
                <a:gd name="connsiteY38" fmla="*/ 1270782 h 2829932"/>
                <a:gd name="connsiteX39" fmla="*/ 429544 w 2185182"/>
                <a:gd name="connsiteY39" fmla="*/ 1272354 h 2829932"/>
                <a:gd name="connsiteX40" fmla="*/ 360538 w 2185182"/>
                <a:gd name="connsiteY40" fmla="*/ 1320802 h 2829932"/>
                <a:gd name="connsiteX41" fmla="*/ 327148 w 2185182"/>
                <a:gd name="connsiteY41" fmla="*/ 1357989 h 2829932"/>
                <a:gd name="connsiteX42" fmla="*/ 314054 w 2185182"/>
                <a:gd name="connsiteY42" fmla="*/ 1373964 h 2829932"/>
                <a:gd name="connsiteX43" fmla="*/ 217551 w 2185182"/>
                <a:gd name="connsiteY43" fmla="*/ 1506869 h 2829932"/>
                <a:gd name="connsiteX44" fmla="*/ 195160 w 2185182"/>
                <a:gd name="connsiteY44" fmla="*/ 1637810 h 2829932"/>
                <a:gd name="connsiteX45" fmla="*/ 291663 w 2185182"/>
                <a:gd name="connsiteY45" fmla="*/ 1915274 h 2829932"/>
                <a:gd name="connsiteX46" fmla="*/ 294937 w 2185182"/>
                <a:gd name="connsiteY46" fmla="*/ 1922345 h 2829932"/>
                <a:gd name="connsiteX47" fmla="*/ 308031 w 2185182"/>
                <a:gd name="connsiteY47" fmla="*/ 2087199 h 2829932"/>
                <a:gd name="connsiteX48" fmla="*/ 241513 w 2185182"/>
                <a:gd name="connsiteY48" fmla="*/ 2106579 h 2829932"/>
                <a:gd name="connsiteX49" fmla="*/ 140426 w 2185182"/>
                <a:gd name="connsiteY49" fmla="*/ 2074891 h 2829932"/>
                <a:gd name="connsiteX50" fmla="*/ 145926 w 2185182"/>
                <a:gd name="connsiteY50" fmla="*/ 2022515 h 2829932"/>
                <a:gd name="connsiteX51" fmla="*/ 157187 w 2185182"/>
                <a:gd name="connsiteY51" fmla="*/ 1906894 h 2829932"/>
                <a:gd name="connsiteX52" fmla="*/ 120131 w 2185182"/>
                <a:gd name="connsiteY52" fmla="*/ 1711530 h 2829932"/>
                <a:gd name="connsiteX53" fmla="*/ 117905 w 2185182"/>
                <a:gd name="connsiteY53" fmla="*/ 1705114 h 2829932"/>
                <a:gd name="connsiteX54" fmla="*/ 94859 w 2185182"/>
                <a:gd name="connsiteY54" fmla="*/ 1647499 h 2829932"/>
                <a:gd name="connsiteX55" fmla="*/ 77575 w 2185182"/>
                <a:gd name="connsiteY55" fmla="*/ 1619871 h 2829932"/>
                <a:gd name="connsiteX56" fmla="*/ 56755 w 2185182"/>
                <a:gd name="connsiteY56" fmla="*/ 1573911 h 2829932"/>
                <a:gd name="connsiteX57" fmla="*/ 66052 w 2185182"/>
                <a:gd name="connsiteY57" fmla="*/ 1538426 h 2829932"/>
                <a:gd name="connsiteX58" fmla="*/ 69718 w 2185182"/>
                <a:gd name="connsiteY58" fmla="*/ 1528605 h 2829932"/>
                <a:gd name="connsiteX59" fmla="*/ 82812 w 2185182"/>
                <a:gd name="connsiteY59" fmla="*/ 1419008 h 2829932"/>
                <a:gd name="connsiteX60" fmla="*/ 82812 w 2185182"/>
                <a:gd name="connsiteY60" fmla="*/ 1396879 h 2829932"/>
                <a:gd name="connsiteX61" fmla="*/ 80194 w 2185182"/>
                <a:gd name="connsiteY61" fmla="*/ 1276020 h 2829932"/>
                <a:gd name="connsiteX62" fmla="*/ 63171 w 2185182"/>
                <a:gd name="connsiteY62" fmla="*/ 1038493 h 2829932"/>
                <a:gd name="connsiteX63" fmla="*/ 36983 w 2185182"/>
                <a:gd name="connsiteY63" fmla="*/ 862377 h 2829932"/>
                <a:gd name="connsiteX64" fmla="*/ 19961 w 2185182"/>
                <a:gd name="connsiteY64" fmla="*/ 485529 h 2829932"/>
                <a:gd name="connsiteX65" fmla="*/ 70111 w 2185182"/>
                <a:gd name="connsiteY65" fmla="*/ 325126 h 2829932"/>
                <a:gd name="connsiteX66" fmla="*/ 77182 w 2185182"/>
                <a:gd name="connsiteY66" fmla="*/ 309021 h 2829932"/>
                <a:gd name="connsiteX67" fmla="*/ 597541 w 2185182"/>
                <a:gd name="connsiteY67" fmla="*/ 10737 h 2829932"/>
                <a:gd name="connsiteX68" fmla="*/ 597541 w 2185182"/>
                <a:gd name="connsiteY68" fmla="*/ 0 h 2829932"/>
                <a:gd name="connsiteX69" fmla="*/ 67361 w 2185182"/>
                <a:gd name="connsiteY69" fmla="*/ 304700 h 2829932"/>
                <a:gd name="connsiteX70" fmla="*/ 9355 w 2185182"/>
                <a:gd name="connsiteY70" fmla="*/ 484220 h 2829932"/>
                <a:gd name="connsiteX71" fmla="*/ 51910 w 2185182"/>
                <a:gd name="connsiteY71" fmla="*/ 1039803 h 2829932"/>
                <a:gd name="connsiteX72" fmla="*/ 68802 w 2185182"/>
                <a:gd name="connsiteY72" fmla="*/ 1276413 h 2829932"/>
                <a:gd name="connsiteX73" fmla="*/ 71421 w 2185182"/>
                <a:gd name="connsiteY73" fmla="*/ 1396879 h 2829932"/>
                <a:gd name="connsiteX74" fmla="*/ 59636 w 2185182"/>
                <a:gd name="connsiteY74" fmla="*/ 1524939 h 2829932"/>
                <a:gd name="connsiteX75" fmla="*/ 46542 w 2185182"/>
                <a:gd name="connsiteY75" fmla="*/ 1573911 h 2829932"/>
                <a:gd name="connsiteX76" fmla="*/ 85824 w 2185182"/>
                <a:gd name="connsiteY76" fmla="*/ 1651559 h 2829932"/>
                <a:gd name="connsiteX77" fmla="*/ 110703 w 2185182"/>
                <a:gd name="connsiteY77" fmla="*/ 1714541 h 2829932"/>
                <a:gd name="connsiteX78" fmla="*/ 144486 w 2185182"/>
                <a:gd name="connsiteY78" fmla="*/ 1907941 h 2829932"/>
                <a:gd name="connsiteX79" fmla="*/ 127725 w 2185182"/>
                <a:gd name="connsiteY79" fmla="*/ 2081307 h 2829932"/>
                <a:gd name="connsiteX80" fmla="*/ 239549 w 2185182"/>
                <a:gd name="connsiteY80" fmla="*/ 2119149 h 2829932"/>
                <a:gd name="connsiteX81" fmla="*/ 312614 w 2185182"/>
                <a:gd name="connsiteY81" fmla="*/ 2097544 h 2829932"/>
                <a:gd name="connsiteX82" fmla="*/ 299520 w 2185182"/>
                <a:gd name="connsiteY82" fmla="*/ 1912524 h 2829932"/>
                <a:gd name="connsiteX83" fmla="*/ 203802 w 2185182"/>
                <a:gd name="connsiteY83" fmla="*/ 1637548 h 2829932"/>
                <a:gd name="connsiteX84" fmla="*/ 225014 w 2185182"/>
                <a:gd name="connsiteY84" fmla="*/ 1513678 h 2829932"/>
                <a:gd name="connsiteX85" fmla="*/ 320339 w 2185182"/>
                <a:gd name="connsiteY85" fmla="*/ 1382737 h 2829932"/>
                <a:gd name="connsiteX86" fmla="*/ 366823 w 2185182"/>
                <a:gd name="connsiteY86" fmla="*/ 1330361 h 2829932"/>
                <a:gd name="connsiteX87" fmla="*/ 429282 w 2185182"/>
                <a:gd name="connsiteY87" fmla="*/ 1284924 h 2829932"/>
                <a:gd name="connsiteX88" fmla="*/ 461494 w 2185182"/>
                <a:gd name="connsiteY88" fmla="*/ 1283484 h 2829932"/>
                <a:gd name="connsiteX89" fmla="*/ 1004113 w 2185182"/>
                <a:gd name="connsiteY89" fmla="*/ 1816021 h 2829932"/>
                <a:gd name="connsiteX90" fmla="*/ 1209167 w 2185182"/>
                <a:gd name="connsiteY90" fmla="*/ 1958484 h 2829932"/>
                <a:gd name="connsiteX91" fmla="*/ 1330680 w 2185182"/>
                <a:gd name="connsiteY91" fmla="*/ 2281647 h 2829932"/>
                <a:gd name="connsiteX92" fmla="*/ 1339846 w 2185182"/>
                <a:gd name="connsiteY92" fmla="*/ 2407612 h 2829932"/>
                <a:gd name="connsiteX93" fmla="*/ 1347179 w 2185182"/>
                <a:gd name="connsiteY93" fmla="*/ 2610702 h 2829932"/>
                <a:gd name="connsiteX94" fmla="*/ 1315360 w 2185182"/>
                <a:gd name="connsiteY94" fmla="*/ 2781841 h 2829932"/>
                <a:gd name="connsiteX95" fmla="*/ 1437659 w 2185182"/>
                <a:gd name="connsiteY95" fmla="*/ 2829897 h 2829932"/>
                <a:gd name="connsiteX96" fmla="*/ 1498154 w 2185182"/>
                <a:gd name="connsiteY96" fmla="*/ 2814184 h 2829932"/>
                <a:gd name="connsiteX97" fmla="*/ 1501689 w 2185182"/>
                <a:gd name="connsiteY97" fmla="*/ 2628771 h 2829932"/>
                <a:gd name="connsiteX98" fmla="*/ 1476286 w 2185182"/>
                <a:gd name="connsiteY98" fmla="*/ 2371865 h 2829932"/>
                <a:gd name="connsiteX99" fmla="*/ 1450098 w 2185182"/>
                <a:gd name="connsiteY99" fmla="*/ 2209237 h 2829932"/>
                <a:gd name="connsiteX100" fmla="*/ 1517402 w 2185182"/>
                <a:gd name="connsiteY100" fmla="*/ 1963722 h 2829932"/>
                <a:gd name="connsiteX101" fmla="*/ 1519104 w 2185182"/>
                <a:gd name="connsiteY101" fmla="*/ 1963722 h 2829932"/>
                <a:gd name="connsiteX102" fmla="*/ 1887179 w 2185182"/>
                <a:gd name="connsiteY102" fmla="*/ 1802272 h 2829932"/>
                <a:gd name="connsiteX103" fmla="*/ 2072068 w 2185182"/>
                <a:gd name="connsiteY103" fmla="*/ 1552567 h 2829932"/>
                <a:gd name="connsiteX104" fmla="*/ 2098256 w 2185182"/>
                <a:gd name="connsiteY104" fmla="*/ 1389808 h 2829932"/>
                <a:gd name="connsiteX105" fmla="*/ 2175380 w 2185182"/>
                <a:gd name="connsiteY105" fmla="*/ 1187111 h 2829932"/>
                <a:gd name="connsiteX106" fmla="*/ 2078877 w 2185182"/>
                <a:gd name="connsiteY106" fmla="*/ 803585 h 2829932"/>
                <a:gd name="connsiteX107" fmla="*/ 2061985 w 2185182"/>
                <a:gd name="connsiteY107" fmla="*/ 777397 h 2829932"/>
                <a:gd name="connsiteX108" fmla="*/ 2008823 w 2185182"/>
                <a:gd name="connsiteY108" fmla="*/ 726330 h 2829932"/>
                <a:gd name="connsiteX109" fmla="*/ 1896345 w 2185182"/>
                <a:gd name="connsiteY109" fmla="*/ 709569 h 2829932"/>
                <a:gd name="connsiteX110" fmla="*/ 1739216 w 2185182"/>
                <a:gd name="connsiteY110" fmla="*/ 661645 h 2829932"/>
                <a:gd name="connsiteX111" fmla="*/ 1109521 w 2185182"/>
                <a:gd name="connsiteY111" fmla="*/ 242634 h 2829932"/>
                <a:gd name="connsiteX112" fmla="*/ 605398 w 2185182"/>
                <a:gd name="connsiteY112" fmla="*/ 1702 h 28299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</a:cxnLst>
              <a:rect l="l" t="t" r="r" b="b"/>
              <a:pathLst>
                <a:path w="2185182" h="2829932">
                  <a:moveTo>
                    <a:pt x="597541" y="10737"/>
                  </a:moveTo>
                  <a:lnTo>
                    <a:pt x="605529" y="10737"/>
                  </a:lnTo>
                  <a:cubicBezTo>
                    <a:pt x="833366" y="13618"/>
                    <a:pt x="978842" y="126751"/>
                    <a:pt x="1102188" y="248657"/>
                  </a:cubicBezTo>
                  <a:cubicBezTo>
                    <a:pt x="1261412" y="405786"/>
                    <a:pt x="1492130" y="559380"/>
                    <a:pt x="1735026" y="669763"/>
                  </a:cubicBezTo>
                  <a:cubicBezTo>
                    <a:pt x="1785346" y="695035"/>
                    <a:pt x="1839582" y="711586"/>
                    <a:pt x="1895429" y="718735"/>
                  </a:cubicBezTo>
                  <a:cubicBezTo>
                    <a:pt x="1905380" y="719521"/>
                    <a:pt x="1915462" y="719913"/>
                    <a:pt x="1925283" y="720306"/>
                  </a:cubicBezTo>
                  <a:cubicBezTo>
                    <a:pt x="1953828" y="721485"/>
                    <a:pt x="1980671" y="722401"/>
                    <a:pt x="2003848" y="734317"/>
                  </a:cubicBezTo>
                  <a:cubicBezTo>
                    <a:pt x="2024052" y="745748"/>
                    <a:pt x="2040996" y="762155"/>
                    <a:pt x="2053081" y="781980"/>
                  </a:cubicBezTo>
                  <a:cubicBezTo>
                    <a:pt x="2059105" y="790753"/>
                    <a:pt x="2064735" y="800050"/>
                    <a:pt x="2069580" y="808168"/>
                  </a:cubicBezTo>
                  <a:cubicBezTo>
                    <a:pt x="2132170" y="912921"/>
                    <a:pt x="2199604" y="1050671"/>
                    <a:pt x="2164905" y="1183445"/>
                  </a:cubicBezTo>
                  <a:cubicBezTo>
                    <a:pt x="2155386" y="1215852"/>
                    <a:pt x="2143130" y="1247396"/>
                    <a:pt x="2128242" y="1277722"/>
                  </a:cubicBezTo>
                  <a:cubicBezTo>
                    <a:pt x="2110970" y="1312487"/>
                    <a:pt x="2097366" y="1348954"/>
                    <a:pt x="2087650" y="1386534"/>
                  </a:cubicBezTo>
                  <a:cubicBezTo>
                    <a:pt x="2080055" y="1421233"/>
                    <a:pt x="2074556" y="1457111"/>
                    <a:pt x="2070366" y="1491287"/>
                  </a:cubicBezTo>
                  <a:cubicBezTo>
                    <a:pt x="2067747" y="1510405"/>
                    <a:pt x="2065128" y="1530569"/>
                    <a:pt x="2061985" y="1549556"/>
                  </a:cubicBezTo>
                  <a:cubicBezTo>
                    <a:pt x="2042999" y="1665831"/>
                    <a:pt x="1979755" y="1751598"/>
                    <a:pt x="1883644" y="1791011"/>
                  </a:cubicBezTo>
                  <a:cubicBezTo>
                    <a:pt x="1831595" y="1812878"/>
                    <a:pt x="1781104" y="1838307"/>
                    <a:pt x="1732538" y="1867088"/>
                  </a:cubicBezTo>
                  <a:cubicBezTo>
                    <a:pt x="1668639" y="1903489"/>
                    <a:pt x="1613382" y="1934915"/>
                    <a:pt x="1517664" y="1951806"/>
                  </a:cubicBezTo>
                  <a:lnTo>
                    <a:pt x="1516092" y="1951806"/>
                  </a:lnTo>
                  <a:lnTo>
                    <a:pt x="1508367" y="1953247"/>
                  </a:lnTo>
                  <a:lnTo>
                    <a:pt x="1507319" y="1960841"/>
                  </a:lnTo>
                  <a:cubicBezTo>
                    <a:pt x="1498782" y="2017080"/>
                    <a:pt x="1483488" y="2072076"/>
                    <a:pt x="1461752" y="2124648"/>
                  </a:cubicBezTo>
                  <a:cubicBezTo>
                    <a:pt x="1448658" y="2158693"/>
                    <a:pt x="1438575" y="2185536"/>
                    <a:pt x="1439885" y="2208582"/>
                  </a:cubicBezTo>
                  <a:cubicBezTo>
                    <a:pt x="1441823" y="2232007"/>
                    <a:pt x="1446484" y="2255118"/>
                    <a:pt x="1453765" y="2277457"/>
                  </a:cubicBezTo>
                  <a:cubicBezTo>
                    <a:pt x="1464122" y="2306840"/>
                    <a:pt x="1468364" y="2338030"/>
                    <a:pt x="1466204" y="2369115"/>
                  </a:cubicBezTo>
                  <a:cubicBezTo>
                    <a:pt x="1459919" y="2433015"/>
                    <a:pt x="1455205" y="2479237"/>
                    <a:pt x="1492392" y="2629557"/>
                  </a:cubicBezTo>
                  <a:cubicBezTo>
                    <a:pt x="1497368" y="2649984"/>
                    <a:pt x="1502606" y="2668839"/>
                    <a:pt x="1507319" y="2684421"/>
                  </a:cubicBezTo>
                  <a:cubicBezTo>
                    <a:pt x="1527223" y="2753689"/>
                    <a:pt x="1532198" y="2778960"/>
                    <a:pt x="1493571" y="2803447"/>
                  </a:cubicBezTo>
                  <a:cubicBezTo>
                    <a:pt x="1477020" y="2813202"/>
                    <a:pt x="1458046" y="2818060"/>
                    <a:pt x="1438837" y="2817457"/>
                  </a:cubicBezTo>
                  <a:cubicBezTo>
                    <a:pt x="1394710" y="2817457"/>
                    <a:pt x="1347179" y="2796507"/>
                    <a:pt x="1327668" y="2776604"/>
                  </a:cubicBezTo>
                  <a:cubicBezTo>
                    <a:pt x="1329921" y="2758953"/>
                    <a:pt x="1333286" y="2741459"/>
                    <a:pt x="1337751" y="2724227"/>
                  </a:cubicBezTo>
                  <a:cubicBezTo>
                    <a:pt x="1346838" y="2686569"/>
                    <a:pt x="1353922" y="2648452"/>
                    <a:pt x="1358963" y="2610047"/>
                  </a:cubicBezTo>
                  <a:cubicBezTo>
                    <a:pt x="1373105" y="2502937"/>
                    <a:pt x="1367213" y="2454489"/>
                    <a:pt x="1351369" y="2402505"/>
                  </a:cubicBezTo>
                  <a:cubicBezTo>
                    <a:pt x="1337227" y="2356152"/>
                    <a:pt x="1336049" y="2340178"/>
                    <a:pt x="1342596" y="2280730"/>
                  </a:cubicBezTo>
                  <a:cubicBezTo>
                    <a:pt x="1349274" y="2218795"/>
                    <a:pt x="1306849" y="2104877"/>
                    <a:pt x="1219642" y="1951152"/>
                  </a:cubicBezTo>
                  <a:lnTo>
                    <a:pt x="1217940" y="1948009"/>
                  </a:lnTo>
                  <a:lnTo>
                    <a:pt x="1214666" y="1946569"/>
                  </a:lnTo>
                  <a:cubicBezTo>
                    <a:pt x="1154564" y="1920381"/>
                    <a:pt x="1088439" y="1874159"/>
                    <a:pt x="1012493" y="1805938"/>
                  </a:cubicBezTo>
                  <a:cubicBezTo>
                    <a:pt x="907741" y="1712315"/>
                    <a:pt x="841485" y="1609527"/>
                    <a:pt x="782692" y="1519570"/>
                  </a:cubicBezTo>
                  <a:cubicBezTo>
                    <a:pt x="691950" y="1380511"/>
                    <a:pt x="620325" y="1270782"/>
                    <a:pt x="462672" y="1270782"/>
                  </a:cubicBezTo>
                  <a:cubicBezTo>
                    <a:pt x="452066" y="1270782"/>
                    <a:pt x="440805" y="1270782"/>
                    <a:pt x="429544" y="1272354"/>
                  </a:cubicBezTo>
                  <a:cubicBezTo>
                    <a:pt x="410165" y="1274056"/>
                    <a:pt x="383846" y="1297756"/>
                    <a:pt x="360538" y="1320802"/>
                  </a:cubicBezTo>
                  <a:cubicBezTo>
                    <a:pt x="348754" y="1332455"/>
                    <a:pt x="337755" y="1345419"/>
                    <a:pt x="327148" y="1357989"/>
                  </a:cubicBezTo>
                  <a:cubicBezTo>
                    <a:pt x="322565" y="1363358"/>
                    <a:pt x="318113" y="1368726"/>
                    <a:pt x="314054" y="1373964"/>
                  </a:cubicBezTo>
                  <a:cubicBezTo>
                    <a:pt x="277997" y="1415302"/>
                    <a:pt x="245700" y="1459782"/>
                    <a:pt x="217551" y="1506869"/>
                  </a:cubicBezTo>
                  <a:cubicBezTo>
                    <a:pt x="189968" y="1544593"/>
                    <a:pt x="181679" y="1593067"/>
                    <a:pt x="195160" y="1637810"/>
                  </a:cubicBezTo>
                  <a:cubicBezTo>
                    <a:pt x="216487" y="1733724"/>
                    <a:pt x="248872" y="1826823"/>
                    <a:pt x="291663" y="1915274"/>
                  </a:cubicBezTo>
                  <a:lnTo>
                    <a:pt x="294937" y="1922345"/>
                  </a:lnTo>
                  <a:cubicBezTo>
                    <a:pt x="339719" y="2017801"/>
                    <a:pt x="352813" y="2052631"/>
                    <a:pt x="308031" y="2087199"/>
                  </a:cubicBezTo>
                  <a:cubicBezTo>
                    <a:pt x="288542" y="2100686"/>
                    <a:pt x="265199" y="2107495"/>
                    <a:pt x="241513" y="2106579"/>
                  </a:cubicBezTo>
                  <a:cubicBezTo>
                    <a:pt x="205316" y="2106958"/>
                    <a:pt x="169926" y="2095868"/>
                    <a:pt x="140426" y="2074891"/>
                  </a:cubicBezTo>
                  <a:cubicBezTo>
                    <a:pt x="141179" y="2057332"/>
                    <a:pt x="143015" y="2039838"/>
                    <a:pt x="145926" y="2022515"/>
                  </a:cubicBezTo>
                  <a:cubicBezTo>
                    <a:pt x="151790" y="1984214"/>
                    <a:pt x="155549" y="1945613"/>
                    <a:pt x="157187" y="1906894"/>
                  </a:cubicBezTo>
                  <a:cubicBezTo>
                    <a:pt x="157644" y="1839983"/>
                    <a:pt x="145057" y="1773622"/>
                    <a:pt x="120131" y="1711530"/>
                  </a:cubicBezTo>
                  <a:lnTo>
                    <a:pt x="117905" y="1705114"/>
                  </a:lnTo>
                  <a:cubicBezTo>
                    <a:pt x="111244" y="1685512"/>
                    <a:pt x="103551" y="1666290"/>
                    <a:pt x="94859" y="1647499"/>
                  </a:cubicBezTo>
                  <a:cubicBezTo>
                    <a:pt x="89933" y="1637797"/>
                    <a:pt x="84149" y="1628552"/>
                    <a:pt x="77575" y="1619871"/>
                  </a:cubicBezTo>
                  <a:cubicBezTo>
                    <a:pt x="65922" y="1607157"/>
                    <a:pt x="58629" y="1591051"/>
                    <a:pt x="56755" y="1573911"/>
                  </a:cubicBezTo>
                  <a:cubicBezTo>
                    <a:pt x="57576" y="1561602"/>
                    <a:pt x="60731" y="1549556"/>
                    <a:pt x="66052" y="1538426"/>
                  </a:cubicBezTo>
                  <a:lnTo>
                    <a:pt x="69718" y="1528605"/>
                  </a:lnTo>
                  <a:cubicBezTo>
                    <a:pt x="80797" y="1493186"/>
                    <a:pt x="85236" y="1456038"/>
                    <a:pt x="82812" y="1419008"/>
                  </a:cubicBezTo>
                  <a:cubicBezTo>
                    <a:pt x="82812" y="1411675"/>
                    <a:pt x="82812" y="1404342"/>
                    <a:pt x="82812" y="1396879"/>
                  </a:cubicBezTo>
                  <a:cubicBezTo>
                    <a:pt x="82812" y="1355370"/>
                    <a:pt x="81634" y="1314517"/>
                    <a:pt x="80194" y="1276020"/>
                  </a:cubicBezTo>
                  <a:cubicBezTo>
                    <a:pt x="77575" y="1204657"/>
                    <a:pt x="73516" y="1120724"/>
                    <a:pt x="63171" y="1038493"/>
                  </a:cubicBezTo>
                  <a:cubicBezTo>
                    <a:pt x="54791" y="971059"/>
                    <a:pt x="45756" y="913314"/>
                    <a:pt x="36983" y="862377"/>
                  </a:cubicBezTo>
                  <a:cubicBezTo>
                    <a:pt x="15509" y="726592"/>
                    <a:pt x="58" y="628517"/>
                    <a:pt x="19961" y="485529"/>
                  </a:cubicBezTo>
                  <a:cubicBezTo>
                    <a:pt x="28304" y="429801"/>
                    <a:pt x="45221" y="375683"/>
                    <a:pt x="70111" y="325126"/>
                  </a:cubicBezTo>
                  <a:cubicBezTo>
                    <a:pt x="72468" y="319627"/>
                    <a:pt x="74825" y="314258"/>
                    <a:pt x="77182" y="309021"/>
                  </a:cubicBezTo>
                  <a:cubicBezTo>
                    <a:pt x="131392" y="185151"/>
                    <a:pt x="327803" y="10737"/>
                    <a:pt x="597541" y="10737"/>
                  </a:cubicBezTo>
                  <a:moveTo>
                    <a:pt x="597541" y="0"/>
                  </a:moveTo>
                  <a:cubicBezTo>
                    <a:pt x="324791" y="0"/>
                    <a:pt x="122226" y="178080"/>
                    <a:pt x="67361" y="304700"/>
                  </a:cubicBezTo>
                  <a:cubicBezTo>
                    <a:pt x="45494" y="355112"/>
                    <a:pt x="17735" y="412202"/>
                    <a:pt x="9355" y="484220"/>
                  </a:cubicBezTo>
                  <a:cubicBezTo>
                    <a:pt x="-18274" y="682595"/>
                    <a:pt x="21139" y="792848"/>
                    <a:pt x="51910" y="1039803"/>
                  </a:cubicBezTo>
                  <a:cubicBezTo>
                    <a:pt x="61731" y="1118367"/>
                    <a:pt x="65921" y="1196932"/>
                    <a:pt x="68802" y="1276413"/>
                  </a:cubicBezTo>
                  <a:cubicBezTo>
                    <a:pt x="70242" y="1316612"/>
                    <a:pt x="71552" y="1356680"/>
                    <a:pt x="71421" y="1396879"/>
                  </a:cubicBezTo>
                  <a:cubicBezTo>
                    <a:pt x="71421" y="1440351"/>
                    <a:pt x="74956" y="1482907"/>
                    <a:pt x="59636" y="1524939"/>
                  </a:cubicBezTo>
                  <a:cubicBezTo>
                    <a:pt x="52442" y="1540377"/>
                    <a:pt x="48010" y="1556941"/>
                    <a:pt x="46542" y="1573911"/>
                  </a:cubicBezTo>
                  <a:cubicBezTo>
                    <a:pt x="46542" y="1605991"/>
                    <a:pt x="72730" y="1625371"/>
                    <a:pt x="85824" y="1651559"/>
                  </a:cubicBezTo>
                  <a:cubicBezTo>
                    <a:pt x="95253" y="1672090"/>
                    <a:pt x="103557" y="1693106"/>
                    <a:pt x="110703" y="1714541"/>
                  </a:cubicBezTo>
                  <a:cubicBezTo>
                    <a:pt x="134444" y="1776201"/>
                    <a:pt x="145919" y="1841894"/>
                    <a:pt x="144486" y="1907941"/>
                  </a:cubicBezTo>
                  <a:cubicBezTo>
                    <a:pt x="140426" y="2001695"/>
                    <a:pt x="127463" y="2040453"/>
                    <a:pt x="127725" y="2081307"/>
                  </a:cubicBezTo>
                  <a:cubicBezTo>
                    <a:pt x="146057" y="2100555"/>
                    <a:pt x="193196" y="2119149"/>
                    <a:pt x="239549" y="2119149"/>
                  </a:cubicBezTo>
                  <a:cubicBezTo>
                    <a:pt x="265602" y="2120066"/>
                    <a:pt x="291246" y="2112484"/>
                    <a:pt x="312614" y="2097544"/>
                  </a:cubicBezTo>
                  <a:cubicBezTo>
                    <a:pt x="368526" y="2054857"/>
                    <a:pt x="343385" y="2005885"/>
                    <a:pt x="299520" y="1912524"/>
                  </a:cubicBezTo>
                  <a:cubicBezTo>
                    <a:pt x="257091" y="1824872"/>
                    <a:pt x="224971" y="1732598"/>
                    <a:pt x="203802" y="1637548"/>
                  </a:cubicBezTo>
                  <a:cubicBezTo>
                    <a:pt x="190638" y="1595241"/>
                    <a:pt x="198525" y="1549189"/>
                    <a:pt x="225014" y="1513678"/>
                  </a:cubicBezTo>
                  <a:cubicBezTo>
                    <a:pt x="252834" y="1467285"/>
                    <a:pt x="284735" y="1423460"/>
                    <a:pt x="320339" y="1382737"/>
                  </a:cubicBezTo>
                  <a:cubicBezTo>
                    <a:pt x="335659" y="1365191"/>
                    <a:pt x="350456" y="1346335"/>
                    <a:pt x="366823" y="1330361"/>
                  </a:cubicBezTo>
                  <a:cubicBezTo>
                    <a:pt x="379918" y="1318052"/>
                    <a:pt x="411082" y="1286626"/>
                    <a:pt x="429282" y="1284924"/>
                  </a:cubicBezTo>
                  <a:cubicBezTo>
                    <a:pt x="440412" y="1284007"/>
                    <a:pt x="451149" y="1283484"/>
                    <a:pt x="461494" y="1283484"/>
                  </a:cubicBezTo>
                  <a:cubicBezTo>
                    <a:pt x="713424" y="1283484"/>
                    <a:pt x="739351" y="1578101"/>
                    <a:pt x="1004113" y="1816021"/>
                  </a:cubicBezTo>
                  <a:cubicBezTo>
                    <a:pt x="1085558" y="1889217"/>
                    <a:pt x="1151553" y="1933213"/>
                    <a:pt x="1209167" y="1958484"/>
                  </a:cubicBezTo>
                  <a:cubicBezTo>
                    <a:pt x="1300825" y="2119804"/>
                    <a:pt x="1336703" y="2227044"/>
                    <a:pt x="1330680" y="2281647"/>
                  </a:cubicBezTo>
                  <a:cubicBezTo>
                    <a:pt x="1324002" y="2343582"/>
                    <a:pt x="1325573" y="2360211"/>
                    <a:pt x="1339846" y="2407612"/>
                  </a:cubicBezTo>
                  <a:cubicBezTo>
                    <a:pt x="1354119" y="2455013"/>
                    <a:pt x="1361582" y="2501235"/>
                    <a:pt x="1347179" y="2610702"/>
                  </a:cubicBezTo>
                  <a:cubicBezTo>
                    <a:pt x="1335001" y="2703669"/>
                    <a:pt x="1318633" y="2741643"/>
                    <a:pt x="1315360" y="2781841"/>
                  </a:cubicBezTo>
                  <a:cubicBezTo>
                    <a:pt x="1333692" y="2804756"/>
                    <a:pt x="1386985" y="2829897"/>
                    <a:pt x="1437659" y="2829897"/>
                  </a:cubicBezTo>
                  <a:cubicBezTo>
                    <a:pt x="1458897" y="2830433"/>
                    <a:pt x="1479861" y="2824986"/>
                    <a:pt x="1498154" y="2814184"/>
                  </a:cubicBezTo>
                  <a:cubicBezTo>
                    <a:pt x="1557470" y="2776604"/>
                    <a:pt x="1525913" y="2728549"/>
                    <a:pt x="1501689" y="2628771"/>
                  </a:cubicBezTo>
                  <a:cubicBezTo>
                    <a:pt x="1465942" y="2482248"/>
                    <a:pt x="1469739" y="2437336"/>
                    <a:pt x="1476286" y="2371865"/>
                  </a:cubicBezTo>
                  <a:cubicBezTo>
                    <a:pt x="1482834" y="2306395"/>
                    <a:pt x="1453241" y="2267112"/>
                    <a:pt x="1450098" y="2209237"/>
                  </a:cubicBezTo>
                  <a:cubicBezTo>
                    <a:pt x="1447479" y="2162883"/>
                    <a:pt x="1499201" y="2093092"/>
                    <a:pt x="1517402" y="1963722"/>
                  </a:cubicBezTo>
                  <a:lnTo>
                    <a:pt x="1519104" y="1963722"/>
                  </a:lnTo>
                  <a:cubicBezTo>
                    <a:pt x="1678852" y="1935439"/>
                    <a:pt x="1726122" y="1868397"/>
                    <a:pt x="1887179" y="1802272"/>
                  </a:cubicBezTo>
                  <a:cubicBezTo>
                    <a:pt x="1994420" y="1758276"/>
                    <a:pt x="2053867" y="1663867"/>
                    <a:pt x="2072068" y="1552567"/>
                  </a:cubicBezTo>
                  <a:cubicBezTo>
                    <a:pt x="2080841" y="1498489"/>
                    <a:pt x="2085817" y="1443232"/>
                    <a:pt x="2098256" y="1389808"/>
                  </a:cubicBezTo>
                  <a:cubicBezTo>
                    <a:pt x="2113969" y="1318707"/>
                    <a:pt x="2157049" y="1257295"/>
                    <a:pt x="2175380" y="1187111"/>
                  </a:cubicBezTo>
                  <a:cubicBezTo>
                    <a:pt x="2209687" y="1056170"/>
                    <a:pt x="2148276" y="919991"/>
                    <a:pt x="2078877" y="803585"/>
                  </a:cubicBezTo>
                  <a:cubicBezTo>
                    <a:pt x="2073508" y="794681"/>
                    <a:pt x="2068009" y="785646"/>
                    <a:pt x="2061985" y="777397"/>
                  </a:cubicBezTo>
                  <a:cubicBezTo>
                    <a:pt x="2048852" y="756171"/>
                    <a:pt x="2030559" y="738599"/>
                    <a:pt x="2008823" y="726330"/>
                  </a:cubicBezTo>
                  <a:cubicBezTo>
                    <a:pt x="1974779" y="709046"/>
                    <a:pt x="1934449" y="713236"/>
                    <a:pt x="1896345" y="709569"/>
                  </a:cubicBezTo>
                  <a:cubicBezTo>
                    <a:pt x="1841651" y="702538"/>
                    <a:pt x="1788528" y="686340"/>
                    <a:pt x="1739216" y="661645"/>
                  </a:cubicBezTo>
                  <a:cubicBezTo>
                    <a:pt x="1519890" y="561999"/>
                    <a:pt x="1280922" y="412202"/>
                    <a:pt x="1109521" y="242634"/>
                  </a:cubicBezTo>
                  <a:cubicBezTo>
                    <a:pt x="962605" y="97682"/>
                    <a:pt x="818963" y="4452"/>
                    <a:pt x="605398" y="1702"/>
                  </a:cubicBezTo>
                  <a:close/>
                </a:path>
              </a:pathLst>
            </a:custGeom>
            <a:solidFill>
              <a:srgbClr val="E6E6E6"/>
            </a:solidFill>
            <a:ln w="130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39" name="Полилиния: фигура 438">
              <a:extLst>
                <a:ext uri="{FF2B5EF4-FFF2-40B4-BE49-F238E27FC236}">
                  <a16:creationId xmlns:a16="http://schemas.microsoft.com/office/drawing/2014/main" id="{F398B2CF-7C60-1BBF-4575-45DCB1010172}"/>
                </a:ext>
              </a:extLst>
            </p:cNvPr>
            <p:cNvSpPr/>
            <p:nvPr/>
          </p:nvSpPr>
          <p:spPr>
            <a:xfrm>
              <a:off x="10707405" y="7335082"/>
              <a:ext cx="276940" cy="512061"/>
            </a:xfrm>
            <a:custGeom>
              <a:avLst/>
              <a:gdLst>
                <a:gd name="connsiteX0" fmla="*/ 156213 w 276940"/>
                <a:gd name="connsiteY0" fmla="*/ 458948 h 512061"/>
                <a:gd name="connsiteX1" fmla="*/ 140238 w 276940"/>
                <a:gd name="connsiteY1" fmla="*/ 256907 h 512061"/>
                <a:gd name="connsiteX2" fmla="*/ 98860 w 276940"/>
                <a:gd name="connsiteY2" fmla="*/ 72541 h 512061"/>
                <a:gd name="connsiteX3" fmla="*/ 14534 w 276940"/>
                <a:gd name="connsiteY3" fmla="*/ 11785 h 512061"/>
                <a:gd name="connsiteX4" fmla="*/ 0 w 276940"/>
                <a:gd name="connsiteY4" fmla="*/ 0 h 512061"/>
                <a:gd name="connsiteX5" fmla="*/ 29200 w 276940"/>
                <a:gd name="connsiteY5" fmla="*/ 44520 h 512061"/>
                <a:gd name="connsiteX6" fmla="*/ 54079 w 276940"/>
                <a:gd name="connsiteY6" fmla="*/ 107503 h 512061"/>
                <a:gd name="connsiteX7" fmla="*/ 88516 w 276940"/>
                <a:gd name="connsiteY7" fmla="*/ 300903 h 512061"/>
                <a:gd name="connsiteX8" fmla="*/ 71756 w 276940"/>
                <a:gd name="connsiteY8" fmla="*/ 474268 h 512061"/>
                <a:gd name="connsiteX9" fmla="*/ 256644 w 276940"/>
                <a:gd name="connsiteY9" fmla="*/ 490505 h 512061"/>
                <a:gd name="connsiteX10" fmla="*/ 276940 w 276940"/>
                <a:gd name="connsiteY10" fmla="*/ 469686 h 512061"/>
                <a:gd name="connsiteX11" fmla="*/ 156213 w 276940"/>
                <a:gd name="connsiteY11" fmla="*/ 458948 h 512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76940" h="512061">
                  <a:moveTo>
                    <a:pt x="156213" y="458948"/>
                  </a:moveTo>
                  <a:cubicBezTo>
                    <a:pt x="124525" y="419011"/>
                    <a:pt x="130024" y="364802"/>
                    <a:pt x="140238" y="256907"/>
                  </a:cubicBezTo>
                  <a:cubicBezTo>
                    <a:pt x="150451" y="149011"/>
                    <a:pt x="122692" y="111562"/>
                    <a:pt x="98860" y="72541"/>
                  </a:cubicBezTo>
                  <a:cubicBezTo>
                    <a:pt x="80005" y="41640"/>
                    <a:pt x="42818" y="33259"/>
                    <a:pt x="14534" y="11785"/>
                  </a:cubicBezTo>
                  <a:cubicBezTo>
                    <a:pt x="9559" y="8119"/>
                    <a:pt x="4845" y="3928"/>
                    <a:pt x="0" y="0"/>
                  </a:cubicBezTo>
                  <a:cubicBezTo>
                    <a:pt x="8773" y="15189"/>
                    <a:pt x="21474" y="28676"/>
                    <a:pt x="29200" y="44520"/>
                  </a:cubicBezTo>
                  <a:cubicBezTo>
                    <a:pt x="38629" y="65052"/>
                    <a:pt x="46933" y="86067"/>
                    <a:pt x="54079" y="107503"/>
                  </a:cubicBezTo>
                  <a:cubicBezTo>
                    <a:pt x="78043" y="169110"/>
                    <a:pt x="89742" y="234803"/>
                    <a:pt x="88516" y="300903"/>
                  </a:cubicBezTo>
                  <a:cubicBezTo>
                    <a:pt x="84457" y="394656"/>
                    <a:pt x="71494" y="433415"/>
                    <a:pt x="71756" y="474268"/>
                  </a:cubicBezTo>
                  <a:cubicBezTo>
                    <a:pt x="100694" y="504516"/>
                    <a:pt x="200733" y="533061"/>
                    <a:pt x="256644" y="490505"/>
                  </a:cubicBezTo>
                  <a:cubicBezTo>
                    <a:pt x="264475" y="484691"/>
                    <a:pt x="271325" y="477660"/>
                    <a:pt x="276940" y="469686"/>
                  </a:cubicBezTo>
                  <a:cubicBezTo>
                    <a:pt x="236087" y="489720"/>
                    <a:pt x="184627" y="494826"/>
                    <a:pt x="156213" y="458948"/>
                  </a:cubicBezTo>
                  <a:close/>
                </a:path>
              </a:pathLst>
            </a:custGeom>
            <a:solidFill>
              <a:srgbClr val="F0F0F0"/>
            </a:solidFill>
            <a:ln w="130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40" name="Полилиния: фигура 439">
              <a:extLst>
                <a:ext uri="{FF2B5EF4-FFF2-40B4-BE49-F238E27FC236}">
                  <a16:creationId xmlns:a16="http://schemas.microsoft.com/office/drawing/2014/main" id="{B2D1D851-844F-F4C3-581A-264304358B22}"/>
                </a:ext>
              </a:extLst>
            </p:cNvPr>
            <p:cNvSpPr/>
            <p:nvPr/>
          </p:nvSpPr>
          <p:spPr>
            <a:xfrm>
              <a:off x="11630150" y="6764985"/>
              <a:ext cx="602525" cy="624115"/>
            </a:xfrm>
            <a:custGeom>
              <a:avLst/>
              <a:gdLst>
                <a:gd name="connsiteX0" fmla="*/ 455147 w 602525"/>
                <a:gd name="connsiteY0" fmla="*/ 70165 h 624115"/>
                <a:gd name="connsiteX1" fmla="*/ 473216 w 602525"/>
                <a:gd name="connsiteY1" fmla="*/ 100019 h 624115"/>
                <a:gd name="connsiteX2" fmla="*/ 474264 w 602525"/>
                <a:gd name="connsiteY2" fmla="*/ 130921 h 624115"/>
                <a:gd name="connsiteX3" fmla="*/ 528604 w 602525"/>
                <a:gd name="connsiteY3" fmla="*/ 190107 h 624115"/>
                <a:gd name="connsiteX4" fmla="*/ 594991 w 602525"/>
                <a:gd name="connsiteY4" fmla="*/ 239078 h 624115"/>
                <a:gd name="connsiteX5" fmla="*/ 578362 w 602525"/>
                <a:gd name="connsiteY5" fmla="*/ 330737 h 624115"/>
                <a:gd name="connsiteX6" fmla="*/ 499797 w 602525"/>
                <a:gd name="connsiteY6" fmla="*/ 392018 h 624115"/>
                <a:gd name="connsiteX7" fmla="*/ 405651 w 602525"/>
                <a:gd name="connsiteY7" fmla="*/ 498211 h 624115"/>
                <a:gd name="connsiteX8" fmla="*/ 383522 w 602525"/>
                <a:gd name="connsiteY8" fmla="*/ 557527 h 624115"/>
                <a:gd name="connsiteX9" fmla="*/ 304957 w 602525"/>
                <a:gd name="connsiteY9" fmla="*/ 621165 h 624115"/>
                <a:gd name="connsiteX10" fmla="*/ 207144 w 602525"/>
                <a:gd name="connsiteY10" fmla="*/ 597333 h 624115"/>
                <a:gd name="connsiteX11" fmla="*/ 154768 w 602525"/>
                <a:gd name="connsiteY11" fmla="*/ 509079 h 624115"/>
                <a:gd name="connsiteX12" fmla="*/ 79477 w 602525"/>
                <a:gd name="connsiteY12" fmla="*/ 405374 h 624115"/>
                <a:gd name="connsiteX13" fmla="*/ 7328 w 602525"/>
                <a:gd name="connsiteY13" fmla="*/ 352997 h 624115"/>
                <a:gd name="connsiteX14" fmla="*/ 22387 w 602525"/>
                <a:gd name="connsiteY14" fmla="*/ 263303 h 624115"/>
                <a:gd name="connsiteX15" fmla="*/ 96630 w 602525"/>
                <a:gd name="connsiteY15" fmla="*/ 201498 h 624115"/>
                <a:gd name="connsiteX16" fmla="*/ 151102 w 602525"/>
                <a:gd name="connsiteY16" fmla="*/ 124374 h 624115"/>
                <a:gd name="connsiteX17" fmla="*/ 154375 w 602525"/>
                <a:gd name="connsiteY17" fmla="*/ 68593 h 624115"/>
                <a:gd name="connsiteX18" fmla="*/ 455147 w 602525"/>
                <a:gd name="connsiteY18" fmla="*/ 70165 h 624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602525" h="624115">
                  <a:moveTo>
                    <a:pt x="455147" y="70165"/>
                  </a:moveTo>
                  <a:cubicBezTo>
                    <a:pt x="463867" y="78205"/>
                    <a:pt x="470139" y="88562"/>
                    <a:pt x="473216" y="100019"/>
                  </a:cubicBezTo>
                  <a:cubicBezTo>
                    <a:pt x="475311" y="110102"/>
                    <a:pt x="473216" y="120577"/>
                    <a:pt x="474264" y="130921"/>
                  </a:cubicBezTo>
                  <a:cubicBezTo>
                    <a:pt x="477276" y="158681"/>
                    <a:pt x="503595" y="177536"/>
                    <a:pt x="528604" y="190107"/>
                  </a:cubicBezTo>
                  <a:cubicBezTo>
                    <a:pt x="553614" y="202677"/>
                    <a:pt x="580981" y="214461"/>
                    <a:pt x="594991" y="239078"/>
                  </a:cubicBezTo>
                  <a:cubicBezTo>
                    <a:pt x="610966" y="268147"/>
                    <a:pt x="599705" y="305858"/>
                    <a:pt x="578362" y="330737"/>
                  </a:cubicBezTo>
                  <a:cubicBezTo>
                    <a:pt x="557019" y="355616"/>
                    <a:pt x="527426" y="372900"/>
                    <a:pt x="499797" y="392018"/>
                  </a:cubicBezTo>
                  <a:cubicBezTo>
                    <a:pt x="459088" y="417892"/>
                    <a:pt x="426457" y="454686"/>
                    <a:pt x="405651" y="498211"/>
                  </a:cubicBezTo>
                  <a:cubicBezTo>
                    <a:pt x="397533" y="517721"/>
                    <a:pt x="392557" y="538671"/>
                    <a:pt x="383522" y="557527"/>
                  </a:cubicBezTo>
                  <a:cubicBezTo>
                    <a:pt x="367770" y="589097"/>
                    <a:pt x="339120" y="612313"/>
                    <a:pt x="304957" y="621165"/>
                  </a:cubicBezTo>
                  <a:cubicBezTo>
                    <a:pt x="270415" y="629283"/>
                    <a:pt x="234079" y="620431"/>
                    <a:pt x="207144" y="597333"/>
                  </a:cubicBezTo>
                  <a:cubicBezTo>
                    <a:pt x="180956" y="574419"/>
                    <a:pt x="168648" y="540636"/>
                    <a:pt x="154768" y="509079"/>
                  </a:cubicBezTo>
                  <a:cubicBezTo>
                    <a:pt x="137353" y="469796"/>
                    <a:pt x="115486" y="429728"/>
                    <a:pt x="79477" y="405374"/>
                  </a:cubicBezTo>
                  <a:cubicBezTo>
                    <a:pt x="54467" y="388613"/>
                    <a:pt x="22387" y="379185"/>
                    <a:pt x="7328" y="352997"/>
                  </a:cubicBezTo>
                  <a:cubicBezTo>
                    <a:pt x="-7730" y="326809"/>
                    <a:pt x="1960" y="288312"/>
                    <a:pt x="22387" y="263303"/>
                  </a:cubicBezTo>
                  <a:cubicBezTo>
                    <a:pt x="42813" y="238293"/>
                    <a:pt x="71228" y="221402"/>
                    <a:pt x="96630" y="201498"/>
                  </a:cubicBezTo>
                  <a:cubicBezTo>
                    <a:pt x="122033" y="181596"/>
                    <a:pt x="146126" y="156193"/>
                    <a:pt x="151102" y="124374"/>
                  </a:cubicBezTo>
                  <a:cubicBezTo>
                    <a:pt x="153982" y="105912"/>
                    <a:pt x="150185" y="86794"/>
                    <a:pt x="154375" y="68593"/>
                  </a:cubicBezTo>
                  <a:cubicBezTo>
                    <a:pt x="181742" y="-53182"/>
                    <a:pt x="400806" y="12943"/>
                    <a:pt x="455147" y="70165"/>
                  </a:cubicBezTo>
                  <a:close/>
                </a:path>
              </a:pathLst>
            </a:custGeom>
            <a:solidFill>
              <a:srgbClr val="37474F"/>
            </a:solidFill>
            <a:ln w="130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41" name="Полилиния: фигура 440">
              <a:extLst>
                <a:ext uri="{FF2B5EF4-FFF2-40B4-BE49-F238E27FC236}">
                  <a16:creationId xmlns:a16="http://schemas.microsoft.com/office/drawing/2014/main" id="{63B3C1E9-AAAC-60B8-FCEF-67FC1A604968}"/>
                </a:ext>
              </a:extLst>
            </p:cNvPr>
            <p:cNvSpPr/>
            <p:nvPr/>
          </p:nvSpPr>
          <p:spPr>
            <a:xfrm>
              <a:off x="11642405" y="6419394"/>
              <a:ext cx="304304" cy="266432"/>
            </a:xfrm>
            <a:custGeom>
              <a:avLst/>
              <a:gdLst>
                <a:gd name="connsiteX0" fmla="*/ 279608 w 304304"/>
                <a:gd name="connsiteY0" fmla="*/ 49383 h 266432"/>
                <a:gd name="connsiteX1" fmla="*/ 302523 w 304304"/>
                <a:gd name="connsiteY1" fmla="*/ 103723 h 266432"/>
                <a:gd name="connsiteX2" fmla="*/ 268085 w 304304"/>
                <a:gd name="connsiteY2" fmla="*/ 130828 h 266432"/>
                <a:gd name="connsiteX3" fmla="*/ 224613 w 304304"/>
                <a:gd name="connsiteY3" fmla="*/ 143922 h 266432"/>
                <a:gd name="connsiteX4" fmla="*/ 137930 w 304304"/>
                <a:gd name="connsiteY4" fmla="*/ 257055 h 266432"/>
                <a:gd name="connsiteX5" fmla="*/ 44569 w 304304"/>
                <a:gd name="connsiteY5" fmla="*/ 246318 h 266432"/>
                <a:gd name="connsiteX6" fmla="*/ 1359 w 304304"/>
                <a:gd name="connsiteY6" fmla="*/ 180847 h 266432"/>
                <a:gd name="connsiteX7" fmla="*/ 26499 w 304304"/>
                <a:gd name="connsiteY7" fmla="*/ 108044 h 266432"/>
                <a:gd name="connsiteX8" fmla="*/ 68662 w 304304"/>
                <a:gd name="connsiteY8" fmla="*/ 81856 h 266432"/>
                <a:gd name="connsiteX9" fmla="*/ 105719 w 304304"/>
                <a:gd name="connsiteY9" fmla="*/ 34455 h 266432"/>
                <a:gd name="connsiteX10" fmla="*/ 279608 w 304304"/>
                <a:gd name="connsiteY10" fmla="*/ 49383 h 266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04304" h="266432">
                  <a:moveTo>
                    <a:pt x="279608" y="49383"/>
                  </a:moveTo>
                  <a:cubicBezTo>
                    <a:pt x="294928" y="63524"/>
                    <a:pt x="309463" y="84082"/>
                    <a:pt x="302523" y="103723"/>
                  </a:cubicBezTo>
                  <a:cubicBezTo>
                    <a:pt x="295858" y="117603"/>
                    <a:pt x="283144" y="127607"/>
                    <a:pt x="268085" y="130828"/>
                  </a:cubicBezTo>
                  <a:cubicBezTo>
                    <a:pt x="253198" y="133761"/>
                    <a:pt x="238637" y="138148"/>
                    <a:pt x="224613" y="143922"/>
                  </a:cubicBezTo>
                  <a:cubicBezTo>
                    <a:pt x="182057" y="166706"/>
                    <a:pt x="179046" y="231914"/>
                    <a:pt x="137930" y="257055"/>
                  </a:cubicBezTo>
                  <a:cubicBezTo>
                    <a:pt x="109516" y="274339"/>
                    <a:pt x="71281" y="265959"/>
                    <a:pt x="44569" y="246318"/>
                  </a:cubicBezTo>
                  <a:cubicBezTo>
                    <a:pt x="22375" y="230775"/>
                    <a:pt x="6924" y="207363"/>
                    <a:pt x="1359" y="180847"/>
                  </a:cubicBezTo>
                  <a:cubicBezTo>
                    <a:pt x="-3761" y="153834"/>
                    <a:pt x="5798" y="126140"/>
                    <a:pt x="26499" y="108044"/>
                  </a:cubicBezTo>
                  <a:cubicBezTo>
                    <a:pt x="39593" y="97569"/>
                    <a:pt x="55830" y="92201"/>
                    <a:pt x="68662" y="81856"/>
                  </a:cubicBezTo>
                  <a:cubicBezTo>
                    <a:pt x="84113" y="68762"/>
                    <a:pt x="92755" y="49906"/>
                    <a:pt x="105719" y="34455"/>
                  </a:cubicBezTo>
                  <a:cubicBezTo>
                    <a:pt x="157309" y="-27349"/>
                    <a:pt x="230113" y="4208"/>
                    <a:pt x="279608" y="49383"/>
                  </a:cubicBezTo>
                  <a:close/>
                </a:path>
              </a:pathLst>
            </a:custGeom>
            <a:solidFill>
              <a:srgbClr val="37474F"/>
            </a:solidFill>
            <a:ln w="130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42" name="Полилиния: фигура 441">
              <a:extLst>
                <a:ext uri="{FF2B5EF4-FFF2-40B4-BE49-F238E27FC236}">
                  <a16:creationId xmlns:a16="http://schemas.microsoft.com/office/drawing/2014/main" id="{0923C07D-1280-F07C-F8DF-7A0FA4C63B79}"/>
                </a:ext>
              </a:extLst>
            </p:cNvPr>
            <p:cNvSpPr/>
            <p:nvPr/>
          </p:nvSpPr>
          <p:spPr>
            <a:xfrm>
              <a:off x="11329122" y="5743756"/>
              <a:ext cx="639898" cy="412669"/>
            </a:xfrm>
            <a:custGeom>
              <a:avLst/>
              <a:gdLst>
                <a:gd name="connsiteX0" fmla="*/ 62973 w 639898"/>
                <a:gd name="connsiteY0" fmla="*/ 0 h 412669"/>
                <a:gd name="connsiteX1" fmla="*/ 49879 w 639898"/>
                <a:gd name="connsiteY1" fmla="*/ 10868 h 412669"/>
                <a:gd name="connsiteX2" fmla="*/ 30369 w 639898"/>
                <a:gd name="connsiteY2" fmla="*/ 77648 h 412669"/>
                <a:gd name="connsiteX3" fmla="*/ 47129 w 639898"/>
                <a:gd name="connsiteY3" fmla="*/ 125703 h 412669"/>
                <a:gd name="connsiteX4" fmla="*/ 9942 w 639898"/>
                <a:gd name="connsiteY4" fmla="*/ 186067 h 412669"/>
                <a:gd name="connsiteX5" fmla="*/ 23036 w 639898"/>
                <a:gd name="connsiteY5" fmla="*/ 275369 h 412669"/>
                <a:gd name="connsiteX6" fmla="*/ 91911 w 639898"/>
                <a:gd name="connsiteY6" fmla="*/ 299855 h 412669"/>
                <a:gd name="connsiteX7" fmla="*/ 193390 w 639898"/>
                <a:gd name="connsiteY7" fmla="*/ 300510 h 412669"/>
                <a:gd name="connsiteX8" fmla="*/ 339913 w 639898"/>
                <a:gd name="connsiteY8" fmla="*/ 313604 h 412669"/>
                <a:gd name="connsiteX9" fmla="*/ 375791 w 639898"/>
                <a:gd name="connsiteY9" fmla="*/ 350922 h 412669"/>
                <a:gd name="connsiteX10" fmla="*/ 639899 w 639898"/>
                <a:gd name="connsiteY10" fmla="*/ 399239 h 412669"/>
                <a:gd name="connsiteX11" fmla="*/ 639899 w 639898"/>
                <a:gd name="connsiteY11" fmla="*/ 399239 h 412669"/>
                <a:gd name="connsiteX12" fmla="*/ 432096 w 639898"/>
                <a:gd name="connsiteY12" fmla="*/ 225087 h 412669"/>
                <a:gd name="connsiteX13" fmla="*/ 62973 w 639898"/>
                <a:gd name="connsiteY13" fmla="*/ 0 h 412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39898" h="412669">
                  <a:moveTo>
                    <a:pt x="62973" y="0"/>
                  </a:moveTo>
                  <a:cubicBezTo>
                    <a:pt x="58259" y="3182"/>
                    <a:pt x="53873" y="6822"/>
                    <a:pt x="49879" y="10868"/>
                  </a:cubicBezTo>
                  <a:cubicBezTo>
                    <a:pt x="32045" y="28126"/>
                    <a:pt x="24632" y="53502"/>
                    <a:pt x="30369" y="77648"/>
                  </a:cubicBezTo>
                  <a:cubicBezTo>
                    <a:pt x="35214" y="94016"/>
                    <a:pt x="47391" y="108550"/>
                    <a:pt x="47129" y="125703"/>
                  </a:cubicBezTo>
                  <a:cubicBezTo>
                    <a:pt x="47129" y="149796"/>
                    <a:pt x="22774" y="164986"/>
                    <a:pt x="9942" y="186067"/>
                  </a:cubicBezTo>
                  <a:cubicBezTo>
                    <a:pt x="-7201" y="215214"/>
                    <a:pt x="-1754" y="252362"/>
                    <a:pt x="23036" y="275369"/>
                  </a:cubicBezTo>
                  <a:cubicBezTo>
                    <a:pt x="43004" y="290283"/>
                    <a:pt x="67006" y="298820"/>
                    <a:pt x="91911" y="299855"/>
                  </a:cubicBezTo>
                  <a:cubicBezTo>
                    <a:pt x="125615" y="303678"/>
                    <a:pt x="159634" y="303888"/>
                    <a:pt x="193390" y="300510"/>
                  </a:cubicBezTo>
                  <a:cubicBezTo>
                    <a:pt x="243410" y="295534"/>
                    <a:pt x="299452" y="284011"/>
                    <a:pt x="339913" y="313604"/>
                  </a:cubicBezTo>
                  <a:cubicBezTo>
                    <a:pt x="353047" y="324865"/>
                    <a:pt x="365054" y="337356"/>
                    <a:pt x="375791" y="350922"/>
                  </a:cubicBezTo>
                  <a:cubicBezTo>
                    <a:pt x="435238" y="416392"/>
                    <a:pt x="555835" y="424903"/>
                    <a:pt x="639899" y="399239"/>
                  </a:cubicBezTo>
                  <a:lnTo>
                    <a:pt x="639899" y="399239"/>
                  </a:lnTo>
                  <a:cubicBezTo>
                    <a:pt x="566310" y="346548"/>
                    <a:pt x="496833" y="288332"/>
                    <a:pt x="432096" y="225087"/>
                  </a:cubicBezTo>
                  <a:cubicBezTo>
                    <a:pt x="317915" y="113133"/>
                    <a:pt x="206615" y="32866"/>
                    <a:pt x="62973" y="0"/>
                  </a:cubicBezTo>
                  <a:close/>
                </a:path>
              </a:pathLst>
            </a:custGeom>
            <a:solidFill>
              <a:srgbClr val="37474F"/>
            </a:solidFill>
            <a:ln w="130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43" name="Полилиния: фигура 442">
              <a:extLst>
                <a:ext uri="{FF2B5EF4-FFF2-40B4-BE49-F238E27FC236}">
                  <a16:creationId xmlns:a16="http://schemas.microsoft.com/office/drawing/2014/main" id="{3977941B-6048-04BF-BBFA-C2391DD6FF81}"/>
                </a:ext>
              </a:extLst>
            </p:cNvPr>
            <p:cNvSpPr/>
            <p:nvPr/>
          </p:nvSpPr>
          <p:spPr>
            <a:xfrm>
              <a:off x="10753309" y="6052884"/>
              <a:ext cx="556072" cy="569878"/>
            </a:xfrm>
            <a:custGeom>
              <a:avLst/>
              <a:gdLst>
                <a:gd name="connsiteX0" fmla="*/ 280270 w 556072"/>
                <a:gd name="connsiteY0" fmla="*/ 143404 h 569878"/>
                <a:gd name="connsiteX1" fmla="*/ 457826 w 556072"/>
                <a:gd name="connsiteY1" fmla="*/ 151653 h 569878"/>
                <a:gd name="connsiteX2" fmla="*/ 531153 w 556072"/>
                <a:gd name="connsiteY2" fmla="*/ 198661 h 569878"/>
                <a:gd name="connsiteX3" fmla="*/ 500775 w 556072"/>
                <a:gd name="connsiteY3" fmla="*/ 379621 h 569878"/>
                <a:gd name="connsiteX4" fmla="*/ 392748 w 556072"/>
                <a:gd name="connsiteY4" fmla="*/ 437105 h 569878"/>
                <a:gd name="connsiteX5" fmla="*/ 357132 w 556072"/>
                <a:gd name="connsiteY5" fmla="*/ 476387 h 569878"/>
                <a:gd name="connsiteX6" fmla="*/ 141342 w 556072"/>
                <a:gd name="connsiteY6" fmla="*/ 554952 h 569878"/>
                <a:gd name="connsiteX7" fmla="*/ 115153 w 556072"/>
                <a:gd name="connsiteY7" fmla="*/ 569879 h 569878"/>
                <a:gd name="connsiteX8" fmla="*/ 39993 w 556072"/>
                <a:gd name="connsiteY8" fmla="*/ 481494 h 569878"/>
                <a:gd name="connsiteX9" fmla="*/ 16424 w 556072"/>
                <a:gd name="connsiteY9" fmla="*/ 434224 h 569878"/>
                <a:gd name="connsiteX10" fmla="*/ 19567 w 556072"/>
                <a:gd name="connsiteY10" fmla="*/ 257192 h 569878"/>
                <a:gd name="connsiteX11" fmla="*/ 2282 w 556072"/>
                <a:gd name="connsiteY11" fmla="*/ 188055 h 569878"/>
                <a:gd name="connsiteX12" fmla="*/ 75085 w 556072"/>
                <a:gd name="connsiteY12" fmla="*/ 16260 h 569878"/>
                <a:gd name="connsiteX13" fmla="*/ 274640 w 556072"/>
                <a:gd name="connsiteY13" fmla="*/ 144975 h 569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56072" h="569878">
                  <a:moveTo>
                    <a:pt x="280270" y="143404"/>
                  </a:moveTo>
                  <a:cubicBezTo>
                    <a:pt x="338950" y="128346"/>
                    <a:pt x="400795" y="131226"/>
                    <a:pt x="457826" y="151653"/>
                  </a:cubicBezTo>
                  <a:cubicBezTo>
                    <a:pt x="485976" y="160610"/>
                    <a:pt x="511268" y="176820"/>
                    <a:pt x="531153" y="198661"/>
                  </a:cubicBezTo>
                  <a:cubicBezTo>
                    <a:pt x="575280" y="251037"/>
                    <a:pt x="558127" y="341387"/>
                    <a:pt x="500775" y="379621"/>
                  </a:cubicBezTo>
                  <a:cubicBezTo>
                    <a:pt x="466730" y="402405"/>
                    <a:pt x="422210" y="409214"/>
                    <a:pt x="392748" y="437105"/>
                  </a:cubicBezTo>
                  <a:cubicBezTo>
                    <a:pt x="379654" y="449282"/>
                    <a:pt x="370096" y="464733"/>
                    <a:pt x="357132" y="476387"/>
                  </a:cubicBezTo>
                  <a:cubicBezTo>
                    <a:pt x="298340" y="531775"/>
                    <a:pt x="202229" y="502575"/>
                    <a:pt x="141342" y="554952"/>
                  </a:cubicBezTo>
                  <a:cubicBezTo>
                    <a:pt x="134665" y="562886"/>
                    <a:pt x="125380" y="568176"/>
                    <a:pt x="115153" y="569879"/>
                  </a:cubicBezTo>
                  <a:cubicBezTo>
                    <a:pt x="85954" y="569879"/>
                    <a:pt x="53218" y="502837"/>
                    <a:pt x="39993" y="481494"/>
                  </a:cubicBezTo>
                  <a:cubicBezTo>
                    <a:pt x="30306" y="466723"/>
                    <a:pt x="22395" y="450853"/>
                    <a:pt x="16424" y="434224"/>
                  </a:cubicBezTo>
                  <a:cubicBezTo>
                    <a:pt x="-1515" y="377526"/>
                    <a:pt x="28470" y="316377"/>
                    <a:pt x="19567" y="257192"/>
                  </a:cubicBezTo>
                  <a:cubicBezTo>
                    <a:pt x="15900" y="233753"/>
                    <a:pt x="6472" y="211493"/>
                    <a:pt x="2282" y="188055"/>
                  </a:cubicBezTo>
                  <a:cubicBezTo>
                    <a:pt x="-8324" y="124679"/>
                    <a:pt x="18388" y="49257"/>
                    <a:pt x="75085" y="16260"/>
                  </a:cubicBezTo>
                  <a:cubicBezTo>
                    <a:pt x="165435" y="-36116"/>
                    <a:pt x="276211" y="46377"/>
                    <a:pt x="274640" y="144975"/>
                  </a:cubicBezTo>
                  <a:close/>
                </a:path>
              </a:pathLst>
            </a:custGeom>
            <a:solidFill>
              <a:srgbClr val="37474F"/>
            </a:solidFill>
            <a:ln w="130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44" name="Полилиния: фигура 443">
              <a:extLst>
                <a:ext uri="{FF2B5EF4-FFF2-40B4-BE49-F238E27FC236}">
                  <a16:creationId xmlns:a16="http://schemas.microsoft.com/office/drawing/2014/main" id="{6B2C931B-DD97-7A87-C8AB-09081DB91988}"/>
                </a:ext>
              </a:extLst>
            </p:cNvPr>
            <p:cNvSpPr/>
            <p:nvPr/>
          </p:nvSpPr>
          <p:spPr>
            <a:xfrm>
              <a:off x="10852698" y="6669536"/>
              <a:ext cx="140638" cy="130264"/>
            </a:xfrm>
            <a:custGeom>
              <a:avLst/>
              <a:gdLst>
                <a:gd name="connsiteX0" fmla="*/ 138194 w 140638"/>
                <a:gd name="connsiteY0" fmla="*/ 34934 h 130264"/>
                <a:gd name="connsiteX1" fmla="*/ 121565 w 140638"/>
                <a:gd name="connsiteY1" fmla="*/ 53266 h 130264"/>
                <a:gd name="connsiteX2" fmla="*/ 114363 w 140638"/>
                <a:gd name="connsiteY2" fmla="*/ 104202 h 130264"/>
                <a:gd name="connsiteX3" fmla="*/ 80188 w 140638"/>
                <a:gd name="connsiteY3" fmla="*/ 124498 h 130264"/>
                <a:gd name="connsiteX4" fmla="*/ 38810 w 140638"/>
                <a:gd name="connsiteY4" fmla="*/ 127509 h 130264"/>
                <a:gd name="connsiteX5" fmla="*/ 15634 w 140638"/>
                <a:gd name="connsiteY5" fmla="*/ 129212 h 130264"/>
                <a:gd name="connsiteX6" fmla="*/ 3587 w 140638"/>
                <a:gd name="connsiteY6" fmla="*/ 112058 h 130264"/>
                <a:gd name="connsiteX7" fmla="*/ 8170 w 140638"/>
                <a:gd name="connsiteY7" fmla="*/ 70026 h 130264"/>
                <a:gd name="connsiteX8" fmla="*/ 36846 w 140638"/>
                <a:gd name="connsiteY8" fmla="*/ 53266 h 130264"/>
                <a:gd name="connsiteX9" fmla="*/ 97472 w 140638"/>
                <a:gd name="connsiteY9" fmla="*/ 890 h 130264"/>
                <a:gd name="connsiteX10" fmla="*/ 138194 w 140638"/>
                <a:gd name="connsiteY10" fmla="*/ 34934 h 130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0638" h="130264">
                  <a:moveTo>
                    <a:pt x="138194" y="34934"/>
                  </a:moveTo>
                  <a:cubicBezTo>
                    <a:pt x="134528" y="42267"/>
                    <a:pt x="126148" y="46326"/>
                    <a:pt x="121565" y="53266"/>
                  </a:cubicBezTo>
                  <a:cubicBezTo>
                    <a:pt x="111875" y="67800"/>
                    <a:pt x="121565" y="88358"/>
                    <a:pt x="114363" y="104202"/>
                  </a:cubicBezTo>
                  <a:cubicBezTo>
                    <a:pt x="107233" y="116406"/>
                    <a:pt x="94317" y="124079"/>
                    <a:pt x="80188" y="124498"/>
                  </a:cubicBezTo>
                  <a:cubicBezTo>
                    <a:pt x="66348" y="124707"/>
                    <a:pt x="52534" y="125715"/>
                    <a:pt x="38810" y="127509"/>
                  </a:cubicBezTo>
                  <a:cubicBezTo>
                    <a:pt x="31449" y="130469"/>
                    <a:pt x="23349" y="131058"/>
                    <a:pt x="15634" y="129212"/>
                  </a:cubicBezTo>
                  <a:cubicBezTo>
                    <a:pt x="9405" y="125414"/>
                    <a:pt x="5039" y="119208"/>
                    <a:pt x="3587" y="112058"/>
                  </a:cubicBezTo>
                  <a:cubicBezTo>
                    <a:pt x="-2500" y="98231"/>
                    <a:pt x="-754" y="82217"/>
                    <a:pt x="8170" y="70026"/>
                  </a:cubicBezTo>
                  <a:cubicBezTo>
                    <a:pt x="16027" y="62039"/>
                    <a:pt x="28204" y="60206"/>
                    <a:pt x="36846" y="53266"/>
                  </a:cubicBezTo>
                  <a:cubicBezTo>
                    <a:pt x="56880" y="37160"/>
                    <a:pt x="69843" y="7044"/>
                    <a:pt x="97472" y="890"/>
                  </a:cubicBezTo>
                  <a:cubicBezTo>
                    <a:pt x="115542" y="-3955"/>
                    <a:pt x="150110" y="11496"/>
                    <a:pt x="138194" y="34934"/>
                  </a:cubicBezTo>
                  <a:close/>
                </a:path>
              </a:pathLst>
            </a:custGeom>
            <a:solidFill>
              <a:srgbClr val="37474F"/>
            </a:solidFill>
            <a:ln w="130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45" name="Полилиния: фигура 444">
              <a:extLst>
                <a:ext uri="{FF2B5EF4-FFF2-40B4-BE49-F238E27FC236}">
                  <a16:creationId xmlns:a16="http://schemas.microsoft.com/office/drawing/2014/main" id="{78FDD600-943F-8D81-E3C2-ADF93C8AFA2E}"/>
                </a:ext>
              </a:extLst>
            </p:cNvPr>
            <p:cNvSpPr/>
            <p:nvPr/>
          </p:nvSpPr>
          <p:spPr>
            <a:xfrm>
              <a:off x="12157720" y="6797140"/>
              <a:ext cx="676951" cy="901564"/>
            </a:xfrm>
            <a:custGeom>
              <a:avLst/>
              <a:gdLst>
                <a:gd name="connsiteX0" fmla="*/ 669096 w 676951"/>
                <a:gd name="connsiteY0" fmla="*/ 117097 h 901564"/>
                <a:gd name="connsiteX1" fmla="*/ 676952 w 676951"/>
                <a:gd name="connsiteY1" fmla="*/ 73756 h 901564"/>
                <a:gd name="connsiteX2" fmla="*/ 666869 w 676951"/>
                <a:gd name="connsiteY2" fmla="*/ 64066 h 901564"/>
                <a:gd name="connsiteX3" fmla="*/ 582936 w 676951"/>
                <a:gd name="connsiteY3" fmla="*/ 13261 h 901564"/>
                <a:gd name="connsiteX4" fmla="*/ 532131 w 676951"/>
                <a:gd name="connsiteY4" fmla="*/ 167 h 901564"/>
                <a:gd name="connsiteX5" fmla="*/ 497301 w 676951"/>
                <a:gd name="connsiteY5" fmla="*/ 21641 h 901564"/>
                <a:gd name="connsiteX6" fmla="*/ 416379 w 676951"/>
                <a:gd name="connsiteY6" fmla="*/ 147214 h 901564"/>
                <a:gd name="connsiteX7" fmla="*/ 162747 w 676951"/>
                <a:gd name="connsiteY7" fmla="*/ 446676 h 901564"/>
                <a:gd name="connsiteX8" fmla="*/ 10462 w 676951"/>
                <a:gd name="connsiteY8" fmla="*/ 901565 h 901564"/>
                <a:gd name="connsiteX9" fmla="*/ 11772 w 676951"/>
                <a:gd name="connsiteY9" fmla="*/ 893577 h 901564"/>
                <a:gd name="connsiteX10" fmla="*/ 13474 w 676951"/>
                <a:gd name="connsiteY10" fmla="*/ 893577 h 901564"/>
                <a:gd name="connsiteX11" fmla="*/ 381549 w 676951"/>
                <a:gd name="connsiteY11" fmla="*/ 732127 h 901564"/>
                <a:gd name="connsiteX12" fmla="*/ 566438 w 676951"/>
                <a:gd name="connsiteY12" fmla="*/ 482423 h 901564"/>
                <a:gd name="connsiteX13" fmla="*/ 592626 w 676951"/>
                <a:gd name="connsiteY13" fmla="*/ 319663 h 901564"/>
                <a:gd name="connsiteX14" fmla="*/ 669096 w 676951"/>
                <a:gd name="connsiteY14" fmla="*/ 117097 h 9015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676951" h="901564">
                  <a:moveTo>
                    <a:pt x="669096" y="117097"/>
                  </a:moveTo>
                  <a:cubicBezTo>
                    <a:pt x="672736" y="102851"/>
                    <a:pt x="675368" y="88369"/>
                    <a:pt x="676952" y="73756"/>
                  </a:cubicBezTo>
                  <a:cubicBezTo>
                    <a:pt x="673678" y="70351"/>
                    <a:pt x="670274" y="67209"/>
                    <a:pt x="666869" y="64066"/>
                  </a:cubicBezTo>
                  <a:cubicBezTo>
                    <a:pt x="641231" y="43548"/>
                    <a:pt x="613014" y="26460"/>
                    <a:pt x="582936" y="13261"/>
                  </a:cubicBezTo>
                  <a:cubicBezTo>
                    <a:pt x="567813" y="3624"/>
                    <a:pt x="550031" y="-959"/>
                    <a:pt x="532131" y="167"/>
                  </a:cubicBezTo>
                  <a:cubicBezTo>
                    <a:pt x="518644" y="3702"/>
                    <a:pt x="506519" y="11179"/>
                    <a:pt x="497301" y="21641"/>
                  </a:cubicBezTo>
                  <a:cubicBezTo>
                    <a:pt x="462209" y="57126"/>
                    <a:pt x="442568" y="104658"/>
                    <a:pt x="416379" y="147214"/>
                  </a:cubicBezTo>
                  <a:cubicBezTo>
                    <a:pt x="349469" y="255371"/>
                    <a:pt x="247204" y="352267"/>
                    <a:pt x="162747" y="446676"/>
                  </a:cubicBezTo>
                  <a:cubicBezTo>
                    <a:pt x="63101" y="558107"/>
                    <a:pt x="-32224" y="746793"/>
                    <a:pt x="10462" y="901565"/>
                  </a:cubicBezTo>
                  <a:cubicBezTo>
                    <a:pt x="10462" y="898946"/>
                    <a:pt x="11379" y="896327"/>
                    <a:pt x="11772" y="893577"/>
                  </a:cubicBezTo>
                  <a:lnTo>
                    <a:pt x="13474" y="893577"/>
                  </a:lnTo>
                  <a:cubicBezTo>
                    <a:pt x="173222" y="865294"/>
                    <a:pt x="220492" y="798252"/>
                    <a:pt x="381549" y="732127"/>
                  </a:cubicBezTo>
                  <a:cubicBezTo>
                    <a:pt x="488790" y="688131"/>
                    <a:pt x="548237" y="593723"/>
                    <a:pt x="566438" y="482423"/>
                  </a:cubicBezTo>
                  <a:cubicBezTo>
                    <a:pt x="575211" y="428344"/>
                    <a:pt x="580187" y="373087"/>
                    <a:pt x="592626" y="319663"/>
                  </a:cubicBezTo>
                  <a:cubicBezTo>
                    <a:pt x="607684" y="248693"/>
                    <a:pt x="650764" y="187282"/>
                    <a:pt x="669096" y="117097"/>
                  </a:cubicBezTo>
                  <a:close/>
                </a:path>
              </a:pathLst>
            </a:custGeom>
            <a:solidFill>
              <a:srgbClr val="F0F0F0"/>
            </a:solidFill>
            <a:ln w="130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46" name="Полилиния: фигура 445">
              <a:extLst>
                <a:ext uri="{FF2B5EF4-FFF2-40B4-BE49-F238E27FC236}">
                  <a16:creationId xmlns:a16="http://schemas.microsoft.com/office/drawing/2014/main" id="{38135DCB-B630-E99B-8F21-E1445D9E59E5}"/>
                </a:ext>
              </a:extLst>
            </p:cNvPr>
            <p:cNvSpPr/>
            <p:nvPr/>
          </p:nvSpPr>
          <p:spPr>
            <a:xfrm>
              <a:off x="12189344" y="6330634"/>
              <a:ext cx="634721" cy="526243"/>
            </a:xfrm>
            <a:custGeom>
              <a:avLst/>
              <a:gdLst>
                <a:gd name="connsiteX0" fmla="*/ 540968 w 634721"/>
                <a:gd name="connsiteY0" fmla="*/ 200078 h 526243"/>
                <a:gd name="connsiteX1" fmla="*/ 524077 w 634721"/>
                <a:gd name="connsiteY1" fmla="*/ 173890 h 526243"/>
                <a:gd name="connsiteX2" fmla="*/ 470915 w 634721"/>
                <a:gd name="connsiteY2" fmla="*/ 122823 h 526243"/>
                <a:gd name="connsiteX3" fmla="*/ 358436 w 634721"/>
                <a:gd name="connsiteY3" fmla="*/ 106062 h 526243"/>
                <a:gd name="connsiteX4" fmla="*/ 201307 w 634721"/>
                <a:gd name="connsiteY4" fmla="*/ 58138 h 526243"/>
                <a:gd name="connsiteX5" fmla="*/ 82544 w 634721"/>
                <a:gd name="connsiteY5" fmla="*/ 0 h 526243"/>
                <a:gd name="connsiteX6" fmla="*/ 51118 w 634721"/>
                <a:gd name="connsiteY6" fmla="*/ 27105 h 526243"/>
                <a:gd name="connsiteX7" fmla="*/ 12621 w 634721"/>
                <a:gd name="connsiteY7" fmla="*/ 195364 h 526243"/>
                <a:gd name="connsiteX8" fmla="*/ 156657 w 634721"/>
                <a:gd name="connsiteY8" fmla="*/ 317401 h 526243"/>
                <a:gd name="connsiteX9" fmla="*/ 215449 w 634721"/>
                <a:gd name="connsiteY9" fmla="*/ 442188 h 526243"/>
                <a:gd name="connsiteX10" fmla="*/ 225662 w 634721"/>
                <a:gd name="connsiteY10" fmla="*/ 462615 h 526243"/>
                <a:gd name="connsiteX11" fmla="*/ 385672 w 634721"/>
                <a:gd name="connsiteY11" fmla="*/ 521800 h 526243"/>
                <a:gd name="connsiteX12" fmla="*/ 586798 w 634721"/>
                <a:gd name="connsiteY12" fmla="*/ 474007 h 526243"/>
                <a:gd name="connsiteX13" fmla="*/ 603689 w 634721"/>
                <a:gd name="connsiteY13" fmla="*/ 469162 h 526243"/>
                <a:gd name="connsiteX14" fmla="*/ 615343 w 634721"/>
                <a:gd name="connsiteY14" fmla="*/ 452925 h 526243"/>
                <a:gd name="connsiteX15" fmla="*/ 634722 w 634721"/>
                <a:gd name="connsiteY15" fmla="*/ 411024 h 526243"/>
                <a:gd name="connsiteX16" fmla="*/ 540968 w 634721"/>
                <a:gd name="connsiteY16" fmla="*/ 200078 h 526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34721" h="526243">
                  <a:moveTo>
                    <a:pt x="540968" y="200078"/>
                  </a:moveTo>
                  <a:cubicBezTo>
                    <a:pt x="535600" y="191174"/>
                    <a:pt x="530100" y="182139"/>
                    <a:pt x="524077" y="173890"/>
                  </a:cubicBezTo>
                  <a:cubicBezTo>
                    <a:pt x="510943" y="152664"/>
                    <a:pt x="492651" y="135092"/>
                    <a:pt x="470915" y="122823"/>
                  </a:cubicBezTo>
                  <a:cubicBezTo>
                    <a:pt x="436870" y="105538"/>
                    <a:pt x="396540" y="109729"/>
                    <a:pt x="358436" y="106062"/>
                  </a:cubicBezTo>
                  <a:cubicBezTo>
                    <a:pt x="303743" y="99031"/>
                    <a:pt x="250620" y="82833"/>
                    <a:pt x="201307" y="58138"/>
                  </a:cubicBezTo>
                  <a:cubicBezTo>
                    <a:pt x="162025" y="40330"/>
                    <a:pt x="122743" y="20820"/>
                    <a:pt x="82544" y="0"/>
                  </a:cubicBezTo>
                  <a:cubicBezTo>
                    <a:pt x="71361" y="8171"/>
                    <a:pt x="60847" y="17245"/>
                    <a:pt x="51118" y="27105"/>
                  </a:cubicBezTo>
                  <a:cubicBezTo>
                    <a:pt x="8169" y="71232"/>
                    <a:pt x="-16447" y="141154"/>
                    <a:pt x="12621" y="195364"/>
                  </a:cubicBezTo>
                  <a:cubicBezTo>
                    <a:pt x="41690" y="249573"/>
                    <a:pt x="115410" y="269215"/>
                    <a:pt x="156657" y="317401"/>
                  </a:cubicBezTo>
                  <a:cubicBezTo>
                    <a:pt x="186773" y="352493"/>
                    <a:pt x="196986" y="399894"/>
                    <a:pt x="215449" y="442188"/>
                  </a:cubicBezTo>
                  <a:cubicBezTo>
                    <a:pt x="218487" y="449180"/>
                    <a:pt x="221891" y="455989"/>
                    <a:pt x="225662" y="462615"/>
                  </a:cubicBezTo>
                  <a:cubicBezTo>
                    <a:pt x="260493" y="522847"/>
                    <a:pt x="314179" y="534108"/>
                    <a:pt x="385672" y="521800"/>
                  </a:cubicBezTo>
                  <a:cubicBezTo>
                    <a:pt x="453631" y="510015"/>
                    <a:pt x="518577" y="483565"/>
                    <a:pt x="586798" y="474007"/>
                  </a:cubicBezTo>
                  <a:cubicBezTo>
                    <a:pt x="592716" y="473692"/>
                    <a:pt x="598491" y="472029"/>
                    <a:pt x="603689" y="469162"/>
                  </a:cubicBezTo>
                  <a:cubicBezTo>
                    <a:pt x="608940" y="464880"/>
                    <a:pt x="612960" y="459276"/>
                    <a:pt x="615343" y="452925"/>
                  </a:cubicBezTo>
                  <a:cubicBezTo>
                    <a:pt x="621890" y="439045"/>
                    <a:pt x="628437" y="425034"/>
                    <a:pt x="634722" y="411024"/>
                  </a:cubicBezTo>
                  <a:cubicBezTo>
                    <a:pt x="613758" y="336571"/>
                    <a:pt x="582189" y="265522"/>
                    <a:pt x="540968" y="200078"/>
                  </a:cubicBezTo>
                  <a:close/>
                </a:path>
              </a:pathLst>
            </a:custGeom>
            <a:solidFill>
              <a:srgbClr val="37474F"/>
            </a:solidFill>
            <a:ln w="130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47" name="Полилиния: фигура 446">
              <a:extLst>
                <a:ext uri="{FF2B5EF4-FFF2-40B4-BE49-F238E27FC236}">
                  <a16:creationId xmlns:a16="http://schemas.microsoft.com/office/drawing/2014/main" id="{65BE02B6-D250-D91F-C232-3B6349290ACA}"/>
                </a:ext>
              </a:extLst>
            </p:cNvPr>
            <p:cNvSpPr/>
            <p:nvPr/>
          </p:nvSpPr>
          <p:spPr>
            <a:xfrm>
              <a:off x="11081503" y="6798486"/>
              <a:ext cx="175460" cy="254811"/>
            </a:xfrm>
            <a:custGeom>
              <a:avLst/>
              <a:gdLst>
                <a:gd name="connsiteX0" fmla="*/ 126358 w 175460"/>
                <a:gd name="connsiteY0" fmla="*/ 173497 h 254811"/>
                <a:gd name="connsiteX1" fmla="*/ 117847 w 175460"/>
                <a:gd name="connsiteY1" fmla="*/ 0 h 254811"/>
                <a:gd name="connsiteX2" fmla="*/ 0 w 175460"/>
                <a:gd name="connsiteY2" fmla="*/ 213826 h 254811"/>
                <a:gd name="connsiteX3" fmla="*/ 175461 w 175460"/>
                <a:gd name="connsiteY3" fmla="*/ 254811 h 254811"/>
                <a:gd name="connsiteX4" fmla="*/ 175461 w 175460"/>
                <a:gd name="connsiteY4" fmla="*/ 254811 h 254811"/>
                <a:gd name="connsiteX5" fmla="*/ 126358 w 175460"/>
                <a:gd name="connsiteY5" fmla="*/ 173497 h 2548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5460" h="254811">
                  <a:moveTo>
                    <a:pt x="126358" y="173497"/>
                  </a:moveTo>
                  <a:cubicBezTo>
                    <a:pt x="113264" y="121120"/>
                    <a:pt x="146916" y="69922"/>
                    <a:pt x="117847" y="0"/>
                  </a:cubicBezTo>
                  <a:cubicBezTo>
                    <a:pt x="120335" y="75553"/>
                    <a:pt x="59054" y="183317"/>
                    <a:pt x="0" y="213826"/>
                  </a:cubicBezTo>
                  <a:cubicBezTo>
                    <a:pt x="61517" y="205839"/>
                    <a:pt x="123845" y="220400"/>
                    <a:pt x="175461" y="254811"/>
                  </a:cubicBezTo>
                  <a:lnTo>
                    <a:pt x="175461" y="254811"/>
                  </a:lnTo>
                  <a:cubicBezTo>
                    <a:pt x="151433" y="233140"/>
                    <a:pt x="134349" y="204844"/>
                    <a:pt x="126358" y="173497"/>
                  </a:cubicBezTo>
                  <a:close/>
                </a:path>
              </a:pathLst>
            </a:custGeom>
            <a:solidFill>
              <a:srgbClr val="F0F0F0"/>
            </a:solidFill>
            <a:ln w="130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48" name="Полилиния: фигура 447">
              <a:extLst>
                <a:ext uri="{FF2B5EF4-FFF2-40B4-BE49-F238E27FC236}">
                  <a16:creationId xmlns:a16="http://schemas.microsoft.com/office/drawing/2014/main" id="{FE5CCB66-AF20-8837-4098-EBBB20D5C632}"/>
                </a:ext>
              </a:extLst>
            </p:cNvPr>
            <p:cNvSpPr/>
            <p:nvPr/>
          </p:nvSpPr>
          <p:spPr>
            <a:xfrm>
              <a:off x="11967712" y="8060103"/>
              <a:ext cx="212517" cy="497070"/>
            </a:xfrm>
            <a:custGeom>
              <a:avLst/>
              <a:gdLst>
                <a:gd name="connsiteX0" fmla="*/ 182663 w 212517"/>
                <a:gd name="connsiteY0" fmla="*/ 481470 h 497070"/>
                <a:gd name="connsiteX1" fmla="*/ 212517 w 212517"/>
                <a:gd name="connsiteY1" fmla="*/ 447949 h 497070"/>
                <a:gd name="connsiteX2" fmla="*/ 73851 w 212517"/>
                <a:gd name="connsiteY2" fmla="*/ 400941 h 497070"/>
                <a:gd name="connsiteX3" fmla="*/ 67173 w 212517"/>
                <a:gd name="connsiteY3" fmla="*/ 225873 h 497070"/>
                <a:gd name="connsiteX4" fmla="*/ 68089 w 212517"/>
                <a:gd name="connsiteY4" fmla="*/ 101217 h 497070"/>
                <a:gd name="connsiteX5" fmla="*/ 11392 w 212517"/>
                <a:gd name="connsiteY5" fmla="*/ 0 h 497070"/>
                <a:gd name="connsiteX6" fmla="*/ 11392 w 212517"/>
                <a:gd name="connsiteY6" fmla="*/ 0 h 497070"/>
                <a:gd name="connsiteX7" fmla="*/ 24486 w 212517"/>
                <a:gd name="connsiteY7" fmla="*/ 74898 h 497070"/>
                <a:gd name="connsiteX8" fmla="*/ 31819 w 212517"/>
                <a:gd name="connsiteY8" fmla="*/ 277987 h 497070"/>
                <a:gd name="connsiteX9" fmla="*/ 0 w 212517"/>
                <a:gd name="connsiteY9" fmla="*/ 449127 h 497070"/>
                <a:gd name="connsiteX10" fmla="*/ 182663 w 212517"/>
                <a:gd name="connsiteY10" fmla="*/ 481470 h 4970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12517" h="497070">
                  <a:moveTo>
                    <a:pt x="182663" y="481470"/>
                  </a:moveTo>
                  <a:cubicBezTo>
                    <a:pt x="196097" y="473954"/>
                    <a:pt x="206612" y="462156"/>
                    <a:pt x="212517" y="447949"/>
                  </a:cubicBezTo>
                  <a:cubicBezTo>
                    <a:pt x="184496" y="478458"/>
                    <a:pt x="105931" y="462483"/>
                    <a:pt x="73851" y="400941"/>
                  </a:cubicBezTo>
                  <a:cubicBezTo>
                    <a:pt x="41770" y="339399"/>
                    <a:pt x="53555" y="298414"/>
                    <a:pt x="67173" y="225873"/>
                  </a:cubicBezTo>
                  <a:cubicBezTo>
                    <a:pt x="80791" y="153332"/>
                    <a:pt x="84326" y="135393"/>
                    <a:pt x="68089" y="101217"/>
                  </a:cubicBezTo>
                  <a:cubicBezTo>
                    <a:pt x="48055" y="58923"/>
                    <a:pt x="16629" y="58007"/>
                    <a:pt x="11392" y="0"/>
                  </a:cubicBezTo>
                  <a:lnTo>
                    <a:pt x="11392" y="0"/>
                  </a:lnTo>
                  <a:cubicBezTo>
                    <a:pt x="11457" y="25533"/>
                    <a:pt x="15883" y="50857"/>
                    <a:pt x="24486" y="74898"/>
                  </a:cubicBezTo>
                  <a:cubicBezTo>
                    <a:pt x="38889" y="122037"/>
                    <a:pt x="46222" y="168521"/>
                    <a:pt x="31819" y="277987"/>
                  </a:cubicBezTo>
                  <a:cubicBezTo>
                    <a:pt x="19641" y="370956"/>
                    <a:pt x="3274" y="408928"/>
                    <a:pt x="0" y="449127"/>
                  </a:cubicBezTo>
                  <a:cubicBezTo>
                    <a:pt x="26057" y="481863"/>
                    <a:pt x="123215" y="518657"/>
                    <a:pt x="182663" y="481470"/>
                  </a:cubicBezTo>
                  <a:close/>
                </a:path>
              </a:pathLst>
            </a:custGeom>
            <a:solidFill>
              <a:srgbClr val="F0F0F0"/>
            </a:solidFill>
            <a:ln w="130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49" name="Полилиния: фигура 448">
              <a:extLst>
                <a:ext uri="{FF2B5EF4-FFF2-40B4-BE49-F238E27FC236}">
                  <a16:creationId xmlns:a16="http://schemas.microsoft.com/office/drawing/2014/main" id="{2EEC616D-815D-8255-B20E-407D1EC56DBD}"/>
                </a:ext>
              </a:extLst>
            </p:cNvPr>
            <p:cNvSpPr/>
            <p:nvPr/>
          </p:nvSpPr>
          <p:spPr>
            <a:xfrm>
              <a:off x="11744588" y="7435645"/>
              <a:ext cx="116799" cy="250359"/>
            </a:xfrm>
            <a:custGeom>
              <a:avLst/>
              <a:gdLst>
                <a:gd name="connsiteX0" fmla="*/ 44652 w 116799"/>
                <a:gd name="connsiteY0" fmla="*/ 211077 h 250359"/>
                <a:gd name="connsiteX1" fmla="*/ 116800 w 116799"/>
                <a:gd name="connsiteY1" fmla="*/ 250359 h 250359"/>
                <a:gd name="connsiteX2" fmla="*/ 1 w 116799"/>
                <a:gd name="connsiteY2" fmla="*/ 0 h 250359"/>
                <a:gd name="connsiteX3" fmla="*/ 44652 w 116799"/>
                <a:gd name="connsiteY3" fmla="*/ 211077 h 250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99" h="250359">
                  <a:moveTo>
                    <a:pt x="44652" y="211077"/>
                  </a:moveTo>
                  <a:cubicBezTo>
                    <a:pt x="67606" y="226083"/>
                    <a:pt x="91738" y="239216"/>
                    <a:pt x="116800" y="250359"/>
                  </a:cubicBezTo>
                  <a:cubicBezTo>
                    <a:pt x="39938" y="118370"/>
                    <a:pt x="20689" y="65601"/>
                    <a:pt x="1" y="0"/>
                  </a:cubicBezTo>
                  <a:cubicBezTo>
                    <a:pt x="-130" y="63113"/>
                    <a:pt x="21868" y="149534"/>
                    <a:pt x="44652" y="211077"/>
                  </a:cubicBezTo>
                  <a:close/>
                </a:path>
              </a:pathLst>
            </a:custGeom>
            <a:solidFill>
              <a:srgbClr val="F0F0F0"/>
            </a:solidFill>
            <a:ln w="130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50" name="Полилиния: фигура 449">
              <a:extLst>
                <a:ext uri="{FF2B5EF4-FFF2-40B4-BE49-F238E27FC236}">
                  <a16:creationId xmlns:a16="http://schemas.microsoft.com/office/drawing/2014/main" id="{756B398C-C92D-37D0-1F1A-836BE2A3C40C}"/>
                </a:ext>
              </a:extLst>
            </p:cNvPr>
            <p:cNvSpPr/>
            <p:nvPr/>
          </p:nvSpPr>
          <p:spPr>
            <a:xfrm>
              <a:off x="12987220" y="6076841"/>
              <a:ext cx="216255" cy="333535"/>
            </a:xfrm>
            <a:custGeom>
              <a:avLst/>
              <a:gdLst>
                <a:gd name="connsiteX0" fmla="*/ 174936 w 216255"/>
                <a:gd name="connsiteY0" fmla="*/ 946 h 333535"/>
                <a:gd name="connsiteX1" fmla="*/ 215920 w 216255"/>
                <a:gd name="connsiteY1" fmla="*/ 76237 h 333535"/>
                <a:gd name="connsiteX2" fmla="*/ 194184 w 216255"/>
                <a:gd name="connsiteY2" fmla="*/ 180204 h 333535"/>
                <a:gd name="connsiteX3" fmla="*/ 127535 w 216255"/>
                <a:gd name="connsiteY3" fmla="*/ 260209 h 333535"/>
                <a:gd name="connsiteX4" fmla="*/ 83015 w 216255"/>
                <a:gd name="connsiteY4" fmla="*/ 295170 h 333535"/>
                <a:gd name="connsiteX5" fmla="*/ 65600 w 216255"/>
                <a:gd name="connsiteY5" fmla="*/ 333536 h 333535"/>
                <a:gd name="connsiteX6" fmla="*/ 29460 w 216255"/>
                <a:gd name="connsiteY6" fmla="*/ 298182 h 333535"/>
                <a:gd name="connsiteX7" fmla="*/ 18199 w 216255"/>
                <a:gd name="connsiteY7" fmla="*/ 285088 h 333535"/>
                <a:gd name="connsiteX8" fmla="*/ 915 w 216255"/>
                <a:gd name="connsiteY8" fmla="*/ 213594 h 333535"/>
                <a:gd name="connsiteX9" fmla="*/ 174936 w 216255"/>
                <a:gd name="connsiteY9" fmla="*/ 946 h 333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6255" h="333535">
                  <a:moveTo>
                    <a:pt x="174936" y="946"/>
                  </a:moveTo>
                  <a:cubicBezTo>
                    <a:pt x="215920" y="-8089"/>
                    <a:pt x="217361" y="49918"/>
                    <a:pt x="215920" y="76237"/>
                  </a:cubicBezTo>
                  <a:cubicBezTo>
                    <a:pt x="214886" y="111905"/>
                    <a:pt x="207527" y="147115"/>
                    <a:pt x="194184" y="180204"/>
                  </a:cubicBezTo>
                  <a:cubicBezTo>
                    <a:pt x="178484" y="211682"/>
                    <a:pt x="155661" y="239075"/>
                    <a:pt x="127535" y="260209"/>
                  </a:cubicBezTo>
                  <a:cubicBezTo>
                    <a:pt x="111992" y="270946"/>
                    <a:pt x="97131" y="282613"/>
                    <a:pt x="83015" y="295170"/>
                  </a:cubicBezTo>
                  <a:cubicBezTo>
                    <a:pt x="71977" y="304873"/>
                    <a:pt x="65626" y="318844"/>
                    <a:pt x="65600" y="333536"/>
                  </a:cubicBezTo>
                  <a:cubicBezTo>
                    <a:pt x="65600" y="331965"/>
                    <a:pt x="34174" y="303681"/>
                    <a:pt x="29460" y="298182"/>
                  </a:cubicBezTo>
                  <a:cubicBezTo>
                    <a:pt x="25388" y="294110"/>
                    <a:pt x="21617" y="289723"/>
                    <a:pt x="18199" y="285088"/>
                  </a:cubicBezTo>
                  <a:cubicBezTo>
                    <a:pt x="3678" y="264268"/>
                    <a:pt x="-2489" y="238748"/>
                    <a:pt x="915" y="213594"/>
                  </a:cubicBezTo>
                  <a:cubicBezTo>
                    <a:pt x="8510" y="160825"/>
                    <a:pt x="31032" y="81344"/>
                    <a:pt x="174936" y="946"/>
                  </a:cubicBezTo>
                  <a:close/>
                </a:path>
              </a:pathLst>
            </a:custGeom>
            <a:solidFill>
              <a:srgbClr val="407BFF"/>
            </a:solidFill>
            <a:ln w="130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51" name="Полилиния: фигура 450">
              <a:extLst>
                <a:ext uri="{FF2B5EF4-FFF2-40B4-BE49-F238E27FC236}">
                  <a16:creationId xmlns:a16="http://schemas.microsoft.com/office/drawing/2014/main" id="{CB84B960-8DCA-825B-2A85-6930B4652D5E}"/>
                </a:ext>
              </a:extLst>
            </p:cNvPr>
            <p:cNvSpPr/>
            <p:nvPr/>
          </p:nvSpPr>
          <p:spPr>
            <a:xfrm>
              <a:off x="12987220" y="6076841"/>
              <a:ext cx="216255" cy="333535"/>
            </a:xfrm>
            <a:custGeom>
              <a:avLst/>
              <a:gdLst>
                <a:gd name="connsiteX0" fmla="*/ 174936 w 216255"/>
                <a:gd name="connsiteY0" fmla="*/ 946 h 333535"/>
                <a:gd name="connsiteX1" fmla="*/ 215920 w 216255"/>
                <a:gd name="connsiteY1" fmla="*/ 76237 h 333535"/>
                <a:gd name="connsiteX2" fmla="*/ 194184 w 216255"/>
                <a:gd name="connsiteY2" fmla="*/ 180204 h 333535"/>
                <a:gd name="connsiteX3" fmla="*/ 127535 w 216255"/>
                <a:gd name="connsiteY3" fmla="*/ 260209 h 333535"/>
                <a:gd name="connsiteX4" fmla="*/ 83015 w 216255"/>
                <a:gd name="connsiteY4" fmla="*/ 295170 h 333535"/>
                <a:gd name="connsiteX5" fmla="*/ 65600 w 216255"/>
                <a:gd name="connsiteY5" fmla="*/ 333536 h 333535"/>
                <a:gd name="connsiteX6" fmla="*/ 29460 w 216255"/>
                <a:gd name="connsiteY6" fmla="*/ 298182 h 333535"/>
                <a:gd name="connsiteX7" fmla="*/ 18199 w 216255"/>
                <a:gd name="connsiteY7" fmla="*/ 285088 h 333535"/>
                <a:gd name="connsiteX8" fmla="*/ 915 w 216255"/>
                <a:gd name="connsiteY8" fmla="*/ 213594 h 333535"/>
                <a:gd name="connsiteX9" fmla="*/ 174936 w 216255"/>
                <a:gd name="connsiteY9" fmla="*/ 946 h 333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6255" h="333535">
                  <a:moveTo>
                    <a:pt x="174936" y="946"/>
                  </a:moveTo>
                  <a:cubicBezTo>
                    <a:pt x="215920" y="-8089"/>
                    <a:pt x="217361" y="49918"/>
                    <a:pt x="215920" y="76237"/>
                  </a:cubicBezTo>
                  <a:cubicBezTo>
                    <a:pt x="214886" y="111905"/>
                    <a:pt x="207527" y="147115"/>
                    <a:pt x="194184" y="180204"/>
                  </a:cubicBezTo>
                  <a:cubicBezTo>
                    <a:pt x="178484" y="211682"/>
                    <a:pt x="155661" y="239075"/>
                    <a:pt x="127535" y="260209"/>
                  </a:cubicBezTo>
                  <a:cubicBezTo>
                    <a:pt x="111992" y="270946"/>
                    <a:pt x="97131" y="282613"/>
                    <a:pt x="83015" y="295170"/>
                  </a:cubicBezTo>
                  <a:cubicBezTo>
                    <a:pt x="71977" y="304873"/>
                    <a:pt x="65626" y="318844"/>
                    <a:pt x="65600" y="333536"/>
                  </a:cubicBezTo>
                  <a:cubicBezTo>
                    <a:pt x="65600" y="331965"/>
                    <a:pt x="34174" y="303681"/>
                    <a:pt x="29460" y="298182"/>
                  </a:cubicBezTo>
                  <a:cubicBezTo>
                    <a:pt x="25388" y="294110"/>
                    <a:pt x="21617" y="289723"/>
                    <a:pt x="18199" y="285088"/>
                  </a:cubicBezTo>
                  <a:cubicBezTo>
                    <a:pt x="3678" y="264268"/>
                    <a:pt x="-2489" y="238748"/>
                    <a:pt x="915" y="213594"/>
                  </a:cubicBezTo>
                  <a:cubicBezTo>
                    <a:pt x="8510" y="160825"/>
                    <a:pt x="31032" y="81344"/>
                    <a:pt x="174936" y="946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 w="130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52" name="Полилиния: фигура 451">
              <a:extLst>
                <a:ext uri="{FF2B5EF4-FFF2-40B4-BE49-F238E27FC236}">
                  <a16:creationId xmlns:a16="http://schemas.microsoft.com/office/drawing/2014/main" id="{02F4B372-6A0B-B8CD-976B-BD9B953309B2}"/>
                </a:ext>
              </a:extLst>
            </p:cNvPr>
            <p:cNvSpPr/>
            <p:nvPr/>
          </p:nvSpPr>
          <p:spPr>
            <a:xfrm>
              <a:off x="12986434" y="6092059"/>
              <a:ext cx="150842" cy="302866"/>
            </a:xfrm>
            <a:custGeom>
              <a:avLst/>
              <a:gdLst>
                <a:gd name="connsiteX0" fmla="*/ 150843 w 150842"/>
                <a:gd name="connsiteY0" fmla="*/ 0 h 302866"/>
                <a:gd name="connsiteX1" fmla="*/ 85372 w 150842"/>
                <a:gd name="connsiteY1" fmla="*/ 205708 h 302866"/>
                <a:gd name="connsiteX2" fmla="*/ 130023 w 150842"/>
                <a:gd name="connsiteY2" fmla="*/ 149666 h 302866"/>
                <a:gd name="connsiteX3" fmla="*/ 90741 w 150842"/>
                <a:gd name="connsiteY3" fmla="*/ 233206 h 302866"/>
                <a:gd name="connsiteX4" fmla="*/ 50411 w 150842"/>
                <a:gd name="connsiteY4" fmla="*/ 302867 h 302866"/>
                <a:gd name="connsiteX5" fmla="*/ 29460 w 150842"/>
                <a:gd name="connsiteY5" fmla="*/ 282571 h 302866"/>
                <a:gd name="connsiteX6" fmla="*/ 18199 w 150842"/>
                <a:gd name="connsiteY6" fmla="*/ 269477 h 302866"/>
                <a:gd name="connsiteX7" fmla="*/ 915 w 150842"/>
                <a:gd name="connsiteY7" fmla="*/ 197983 h 302866"/>
                <a:gd name="connsiteX8" fmla="*/ 150843 w 150842"/>
                <a:gd name="connsiteY8" fmla="*/ 0 h 302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0842" h="302866">
                  <a:moveTo>
                    <a:pt x="150843" y="0"/>
                  </a:moveTo>
                  <a:cubicBezTo>
                    <a:pt x="105013" y="67304"/>
                    <a:pt x="68874" y="134869"/>
                    <a:pt x="85372" y="205708"/>
                  </a:cubicBezTo>
                  <a:cubicBezTo>
                    <a:pt x="104450" y="190794"/>
                    <a:pt x="119757" y="171598"/>
                    <a:pt x="130023" y="149666"/>
                  </a:cubicBezTo>
                  <a:cubicBezTo>
                    <a:pt x="130809" y="181091"/>
                    <a:pt x="110775" y="208720"/>
                    <a:pt x="90741" y="233206"/>
                  </a:cubicBezTo>
                  <a:cubicBezTo>
                    <a:pt x="73849" y="254287"/>
                    <a:pt x="55910" y="276940"/>
                    <a:pt x="50411" y="302867"/>
                  </a:cubicBezTo>
                  <a:cubicBezTo>
                    <a:pt x="41638" y="294617"/>
                    <a:pt x="31948" y="285451"/>
                    <a:pt x="29460" y="282571"/>
                  </a:cubicBezTo>
                  <a:cubicBezTo>
                    <a:pt x="25388" y="278498"/>
                    <a:pt x="21617" y="274112"/>
                    <a:pt x="18199" y="269477"/>
                  </a:cubicBezTo>
                  <a:cubicBezTo>
                    <a:pt x="3678" y="248657"/>
                    <a:pt x="-2489" y="223137"/>
                    <a:pt x="915" y="197983"/>
                  </a:cubicBezTo>
                  <a:cubicBezTo>
                    <a:pt x="9295" y="148749"/>
                    <a:pt x="29198" y="75553"/>
                    <a:pt x="150843" y="0"/>
                  </a:cubicBezTo>
                  <a:close/>
                </a:path>
              </a:pathLst>
            </a:custGeom>
            <a:solidFill>
              <a:srgbClr val="407BFF">
                <a:alpha val="20000"/>
              </a:srgbClr>
            </a:solidFill>
            <a:ln w="130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53" name="Полилиния: фигура 452">
              <a:extLst>
                <a:ext uri="{FF2B5EF4-FFF2-40B4-BE49-F238E27FC236}">
                  <a16:creationId xmlns:a16="http://schemas.microsoft.com/office/drawing/2014/main" id="{0913B00F-197F-1CCD-8C7F-AAF562F19868}"/>
                </a:ext>
              </a:extLst>
            </p:cNvPr>
            <p:cNvSpPr/>
            <p:nvPr/>
          </p:nvSpPr>
          <p:spPr>
            <a:xfrm>
              <a:off x="12954364" y="6077787"/>
              <a:ext cx="207792" cy="297497"/>
            </a:xfrm>
            <a:custGeom>
              <a:avLst/>
              <a:gdLst>
                <a:gd name="connsiteX0" fmla="*/ 94790 w 207792"/>
                <a:gd name="connsiteY0" fmla="*/ 144821 h 297497"/>
                <a:gd name="connsiteX1" fmla="*/ 100813 w 207792"/>
                <a:gd name="connsiteY1" fmla="*/ 131727 h 297497"/>
                <a:gd name="connsiteX2" fmla="*/ 207792 w 207792"/>
                <a:gd name="connsiteY2" fmla="*/ 0 h 297497"/>
                <a:gd name="connsiteX3" fmla="*/ 74363 w 207792"/>
                <a:gd name="connsiteY3" fmla="*/ 74898 h 297497"/>
                <a:gd name="connsiteX4" fmla="*/ 774 w 207792"/>
                <a:gd name="connsiteY4" fmla="*/ 192745 h 297497"/>
                <a:gd name="connsiteX5" fmla="*/ 62317 w 207792"/>
                <a:gd name="connsiteY5" fmla="*/ 297498 h 297497"/>
                <a:gd name="connsiteX6" fmla="*/ 94790 w 207792"/>
                <a:gd name="connsiteY6" fmla="*/ 144821 h 297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7792" h="297497">
                  <a:moveTo>
                    <a:pt x="94790" y="144821"/>
                  </a:moveTo>
                  <a:cubicBezTo>
                    <a:pt x="96623" y="140369"/>
                    <a:pt x="98587" y="136048"/>
                    <a:pt x="100813" y="131727"/>
                  </a:cubicBezTo>
                  <a:cubicBezTo>
                    <a:pt x="125836" y="80162"/>
                    <a:pt x="162447" y="35079"/>
                    <a:pt x="207792" y="0"/>
                  </a:cubicBezTo>
                  <a:cubicBezTo>
                    <a:pt x="158637" y="15530"/>
                    <a:pt x="113213" y="41024"/>
                    <a:pt x="74363" y="74898"/>
                  </a:cubicBezTo>
                  <a:cubicBezTo>
                    <a:pt x="43199" y="102134"/>
                    <a:pt x="-6820" y="146523"/>
                    <a:pt x="774" y="192745"/>
                  </a:cubicBezTo>
                  <a:cubicBezTo>
                    <a:pt x="7583" y="234123"/>
                    <a:pt x="35343" y="267120"/>
                    <a:pt x="62317" y="297498"/>
                  </a:cubicBezTo>
                  <a:cubicBezTo>
                    <a:pt x="64202" y="245108"/>
                    <a:pt x="75188" y="193439"/>
                    <a:pt x="94790" y="144821"/>
                  </a:cubicBezTo>
                  <a:close/>
                </a:path>
              </a:pathLst>
            </a:custGeom>
            <a:solidFill>
              <a:srgbClr val="E0E0E0"/>
            </a:solidFill>
            <a:ln w="130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54" name="Полилиния: фигура 453">
              <a:extLst>
                <a:ext uri="{FF2B5EF4-FFF2-40B4-BE49-F238E27FC236}">
                  <a16:creationId xmlns:a16="http://schemas.microsoft.com/office/drawing/2014/main" id="{251DB559-7A8C-9297-A24B-1EF36389D83C}"/>
                </a:ext>
              </a:extLst>
            </p:cNvPr>
            <p:cNvSpPr/>
            <p:nvPr/>
          </p:nvSpPr>
          <p:spPr>
            <a:xfrm>
              <a:off x="12858885" y="6021755"/>
              <a:ext cx="144413" cy="234959"/>
            </a:xfrm>
            <a:custGeom>
              <a:avLst/>
              <a:gdLst>
                <a:gd name="connsiteX0" fmla="*/ 2761 w 144413"/>
                <a:gd name="connsiteY0" fmla="*/ 154761 h 234959"/>
                <a:gd name="connsiteX1" fmla="*/ 79755 w 144413"/>
                <a:gd name="connsiteY1" fmla="*/ 774 h 234959"/>
                <a:gd name="connsiteX2" fmla="*/ 137107 w 144413"/>
                <a:gd name="connsiteY2" fmla="*/ 199936 h 234959"/>
                <a:gd name="connsiteX3" fmla="*/ 2761 w 144413"/>
                <a:gd name="connsiteY3" fmla="*/ 154761 h 234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4413" h="234959">
                  <a:moveTo>
                    <a:pt x="2761" y="154761"/>
                  </a:moveTo>
                  <a:cubicBezTo>
                    <a:pt x="75303" y="93481"/>
                    <a:pt x="53043" y="-9963"/>
                    <a:pt x="79755" y="774"/>
                  </a:cubicBezTo>
                  <a:cubicBezTo>
                    <a:pt x="106467" y="11512"/>
                    <a:pt x="164866" y="94004"/>
                    <a:pt x="137107" y="199936"/>
                  </a:cubicBezTo>
                  <a:cubicBezTo>
                    <a:pt x="107645" y="273917"/>
                    <a:pt x="-20284" y="217089"/>
                    <a:pt x="2761" y="154761"/>
                  </a:cubicBezTo>
                  <a:close/>
                </a:path>
              </a:pathLst>
            </a:custGeom>
            <a:solidFill>
              <a:srgbClr val="F5F5F5"/>
            </a:solidFill>
            <a:ln w="130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55" name="Полилиния: фигура 454">
              <a:extLst>
                <a:ext uri="{FF2B5EF4-FFF2-40B4-BE49-F238E27FC236}">
                  <a16:creationId xmlns:a16="http://schemas.microsoft.com/office/drawing/2014/main" id="{35E5B1B9-A47B-4F6F-08BA-F98B880AEA04}"/>
                </a:ext>
              </a:extLst>
            </p:cNvPr>
            <p:cNvSpPr/>
            <p:nvPr/>
          </p:nvSpPr>
          <p:spPr>
            <a:xfrm>
              <a:off x="12493764" y="6189087"/>
              <a:ext cx="808972" cy="936855"/>
            </a:xfrm>
            <a:custGeom>
              <a:avLst/>
              <a:gdLst>
                <a:gd name="connsiteX0" fmla="*/ 264177 w 808972"/>
                <a:gd name="connsiteY0" fmla="*/ 29855 h 936855"/>
                <a:gd name="connsiteX1" fmla="*/ 72087 w 808972"/>
                <a:gd name="connsiteY1" fmla="*/ 82231 h 936855"/>
                <a:gd name="connsiteX2" fmla="*/ 46684 w 808972"/>
                <a:gd name="connsiteY2" fmla="*/ 192483 h 936855"/>
                <a:gd name="connsiteX3" fmla="*/ 11330 w 808972"/>
                <a:gd name="connsiteY3" fmla="*/ 415083 h 936855"/>
                <a:gd name="connsiteX4" fmla="*/ 13949 w 808972"/>
                <a:gd name="connsiteY4" fmla="*/ 579676 h 936855"/>
                <a:gd name="connsiteX5" fmla="*/ 360288 w 808972"/>
                <a:gd name="connsiteY5" fmla="*/ 801097 h 936855"/>
                <a:gd name="connsiteX6" fmla="*/ 556699 w 808972"/>
                <a:gd name="connsiteY6" fmla="*/ 932038 h 936855"/>
                <a:gd name="connsiteX7" fmla="*/ 749968 w 808972"/>
                <a:gd name="connsiteY7" fmla="*/ 879661 h 936855"/>
                <a:gd name="connsiteX8" fmla="*/ 808237 w 808972"/>
                <a:gd name="connsiteY8" fmla="*/ 726722 h 936855"/>
                <a:gd name="connsiteX9" fmla="*/ 750885 w 808972"/>
                <a:gd name="connsiteY9" fmla="*/ 627993 h 936855"/>
                <a:gd name="connsiteX10" fmla="*/ 621122 w 808972"/>
                <a:gd name="connsiteY10" fmla="*/ 412988 h 936855"/>
                <a:gd name="connsiteX11" fmla="*/ 554211 w 808972"/>
                <a:gd name="connsiteY11" fmla="*/ 100956 h 936855"/>
                <a:gd name="connsiteX12" fmla="*/ 403498 w 808972"/>
                <a:gd name="connsiteY12" fmla="*/ 0 h 936855"/>
                <a:gd name="connsiteX13" fmla="*/ 264177 w 808972"/>
                <a:gd name="connsiteY13" fmla="*/ 29855 h 936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808972" h="936855">
                  <a:moveTo>
                    <a:pt x="264177" y="29855"/>
                  </a:moveTo>
                  <a:cubicBezTo>
                    <a:pt x="201718" y="37580"/>
                    <a:pt x="114511" y="24748"/>
                    <a:pt x="72087" y="82231"/>
                  </a:cubicBezTo>
                  <a:cubicBezTo>
                    <a:pt x="47339" y="116014"/>
                    <a:pt x="43803" y="153070"/>
                    <a:pt x="46684" y="192483"/>
                  </a:cubicBezTo>
                  <a:cubicBezTo>
                    <a:pt x="52576" y="271048"/>
                    <a:pt x="31888" y="339923"/>
                    <a:pt x="11330" y="415083"/>
                  </a:cubicBezTo>
                  <a:cubicBezTo>
                    <a:pt x="-4619" y="468926"/>
                    <a:pt x="-3715" y="526370"/>
                    <a:pt x="13949" y="579676"/>
                  </a:cubicBezTo>
                  <a:cubicBezTo>
                    <a:pt x="68027" y="732091"/>
                    <a:pt x="251738" y="709569"/>
                    <a:pt x="360288" y="801097"/>
                  </a:cubicBezTo>
                  <a:cubicBezTo>
                    <a:pt x="405070" y="838808"/>
                    <a:pt x="480753" y="913968"/>
                    <a:pt x="556699" y="932038"/>
                  </a:cubicBezTo>
                  <a:cubicBezTo>
                    <a:pt x="632645" y="950108"/>
                    <a:pt x="710686" y="913968"/>
                    <a:pt x="749968" y="879661"/>
                  </a:cubicBezTo>
                  <a:cubicBezTo>
                    <a:pt x="800642" y="836189"/>
                    <a:pt x="804570" y="759851"/>
                    <a:pt x="808237" y="726722"/>
                  </a:cubicBezTo>
                  <a:cubicBezTo>
                    <a:pt x="812951" y="683381"/>
                    <a:pt x="795143" y="642135"/>
                    <a:pt x="750885" y="627993"/>
                  </a:cubicBezTo>
                  <a:cubicBezTo>
                    <a:pt x="710817" y="588056"/>
                    <a:pt x="637621" y="476494"/>
                    <a:pt x="621122" y="412988"/>
                  </a:cubicBezTo>
                  <a:cubicBezTo>
                    <a:pt x="604624" y="349482"/>
                    <a:pt x="613004" y="198899"/>
                    <a:pt x="554211" y="100956"/>
                  </a:cubicBezTo>
                  <a:cubicBezTo>
                    <a:pt x="501835" y="13487"/>
                    <a:pt x="445923" y="0"/>
                    <a:pt x="403498" y="0"/>
                  </a:cubicBezTo>
                  <a:cubicBezTo>
                    <a:pt x="361073" y="0"/>
                    <a:pt x="318648" y="23046"/>
                    <a:pt x="264177" y="29855"/>
                  </a:cubicBezTo>
                  <a:close/>
                </a:path>
              </a:pathLst>
            </a:custGeom>
            <a:solidFill>
              <a:srgbClr val="FAFAFA"/>
            </a:solidFill>
            <a:ln w="130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56" name="Полилиния: фигура 455">
              <a:extLst>
                <a:ext uri="{FF2B5EF4-FFF2-40B4-BE49-F238E27FC236}">
                  <a16:creationId xmlns:a16="http://schemas.microsoft.com/office/drawing/2014/main" id="{0720511B-0C30-02A0-0341-99B36CE213FE}"/>
                </a:ext>
              </a:extLst>
            </p:cNvPr>
            <p:cNvSpPr/>
            <p:nvPr/>
          </p:nvSpPr>
          <p:spPr>
            <a:xfrm>
              <a:off x="12493523" y="6190003"/>
              <a:ext cx="808951" cy="936358"/>
            </a:xfrm>
            <a:custGeom>
              <a:avLst/>
              <a:gdLst>
                <a:gd name="connsiteX0" fmla="*/ 403215 w 808951"/>
                <a:gd name="connsiteY0" fmla="*/ 11785 h 936358"/>
                <a:gd name="connsiteX1" fmla="*/ 544108 w 808951"/>
                <a:gd name="connsiteY1" fmla="*/ 107240 h 936358"/>
                <a:gd name="connsiteX2" fmla="*/ 598317 w 808951"/>
                <a:gd name="connsiteY2" fmla="*/ 332852 h 936358"/>
                <a:gd name="connsiteX3" fmla="*/ 609709 w 808951"/>
                <a:gd name="connsiteY3" fmla="*/ 416130 h 936358"/>
                <a:gd name="connsiteX4" fmla="*/ 742483 w 808951"/>
                <a:gd name="connsiteY4" fmla="*/ 636504 h 936358"/>
                <a:gd name="connsiteX5" fmla="*/ 744447 w 808951"/>
                <a:gd name="connsiteY5" fmla="*/ 638468 h 936358"/>
                <a:gd name="connsiteX6" fmla="*/ 747197 w 808951"/>
                <a:gd name="connsiteY6" fmla="*/ 639385 h 936358"/>
                <a:gd name="connsiteX7" fmla="*/ 796562 w 808951"/>
                <a:gd name="connsiteY7" fmla="*/ 725937 h 936358"/>
                <a:gd name="connsiteX8" fmla="*/ 795645 w 808951"/>
                <a:gd name="connsiteY8" fmla="*/ 733924 h 936358"/>
                <a:gd name="connsiteX9" fmla="*/ 742221 w 808951"/>
                <a:gd name="connsiteY9" fmla="*/ 871281 h 936358"/>
                <a:gd name="connsiteX10" fmla="*/ 598186 w 808951"/>
                <a:gd name="connsiteY10" fmla="*/ 925360 h 936358"/>
                <a:gd name="connsiteX11" fmla="*/ 558904 w 808951"/>
                <a:gd name="connsiteY11" fmla="*/ 920777 h 936358"/>
                <a:gd name="connsiteX12" fmla="*/ 390776 w 808951"/>
                <a:gd name="connsiteY12" fmla="*/ 811572 h 936358"/>
                <a:gd name="connsiteX13" fmla="*/ 367599 w 808951"/>
                <a:gd name="connsiteY13" fmla="*/ 791538 h 936358"/>
                <a:gd name="connsiteX14" fmla="*/ 215184 w 808951"/>
                <a:gd name="connsiteY14" fmla="*/ 717425 h 936358"/>
                <a:gd name="connsiteX15" fmla="*/ 24665 w 808951"/>
                <a:gd name="connsiteY15" fmla="*/ 575093 h 936358"/>
                <a:gd name="connsiteX16" fmla="*/ 22308 w 808951"/>
                <a:gd name="connsiteY16" fmla="*/ 417309 h 936358"/>
                <a:gd name="connsiteX17" fmla="*/ 26105 w 808951"/>
                <a:gd name="connsiteY17" fmla="*/ 404215 h 936358"/>
                <a:gd name="connsiteX18" fmla="*/ 58055 w 808951"/>
                <a:gd name="connsiteY18" fmla="*/ 191698 h 936358"/>
                <a:gd name="connsiteX19" fmla="*/ 81362 w 808951"/>
                <a:gd name="connsiteY19" fmla="*/ 88909 h 936358"/>
                <a:gd name="connsiteX20" fmla="*/ 218327 w 808951"/>
                <a:gd name="connsiteY20" fmla="*/ 43996 h 936358"/>
                <a:gd name="connsiteX21" fmla="*/ 265596 w 808951"/>
                <a:gd name="connsiteY21" fmla="*/ 40722 h 936358"/>
                <a:gd name="connsiteX22" fmla="*/ 335257 w 808951"/>
                <a:gd name="connsiteY22" fmla="*/ 25141 h 936358"/>
                <a:gd name="connsiteX23" fmla="*/ 402953 w 808951"/>
                <a:gd name="connsiteY23" fmla="*/ 12047 h 936358"/>
                <a:gd name="connsiteX24" fmla="*/ 402953 w 808951"/>
                <a:gd name="connsiteY24" fmla="*/ 655 h 936358"/>
                <a:gd name="connsiteX25" fmla="*/ 264156 w 808951"/>
                <a:gd name="connsiteY25" fmla="*/ 29200 h 936358"/>
                <a:gd name="connsiteX26" fmla="*/ 72065 w 808951"/>
                <a:gd name="connsiteY26" fmla="*/ 81576 h 936358"/>
                <a:gd name="connsiteX27" fmla="*/ 46663 w 808951"/>
                <a:gd name="connsiteY27" fmla="*/ 191828 h 936358"/>
                <a:gd name="connsiteX28" fmla="*/ 11309 w 808951"/>
                <a:gd name="connsiteY28" fmla="*/ 414428 h 936358"/>
                <a:gd name="connsiteX29" fmla="*/ 13797 w 808951"/>
                <a:gd name="connsiteY29" fmla="*/ 579021 h 936358"/>
                <a:gd name="connsiteX30" fmla="*/ 360267 w 808951"/>
                <a:gd name="connsiteY30" fmla="*/ 800442 h 936358"/>
                <a:gd name="connsiteX31" fmla="*/ 556678 w 808951"/>
                <a:gd name="connsiteY31" fmla="*/ 931383 h 936358"/>
                <a:gd name="connsiteX32" fmla="*/ 598317 w 808951"/>
                <a:gd name="connsiteY32" fmla="*/ 936359 h 936358"/>
                <a:gd name="connsiteX33" fmla="*/ 749947 w 808951"/>
                <a:gd name="connsiteY33" fmla="*/ 879661 h 936358"/>
                <a:gd name="connsiteX34" fmla="*/ 808216 w 808951"/>
                <a:gd name="connsiteY34" fmla="*/ 726722 h 936358"/>
                <a:gd name="connsiteX35" fmla="*/ 750864 w 808951"/>
                <a:gd name="connsiteY35" fmla="*/ 627993 h 936358"/>
                <a:gd name="connsiteX36" fmla="*/ 621101 w 808951"/>
                <a:gd name="connsiteY36" fmla="*/ 412988 h 936358"/>
                <a:gd name="connsiteX37" fmla="*/ 554190 w 808951"/>
                <a:gd name="connsiteY37" fmla="*/ 100955 h 936358"/>
                <a:gd name="connsiteX38" fmla="*/ 403477 w 808951"/>
                <a:gd name="connsiteY38" fmla="*/ 0 h 9363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808951" h="936358">
                  <a:moveTo>
                    <a:pt x="403215" y="11785"/>
                  </a:moveTo>
                  <a:cubicBezTo>
                    <a:pt x="439224" y="11785"/>
                    <a:pt x="492910" y="21736"/>
                    <a:pt x="544108" y="107240"/>
                  </a:cubicBezTo>
                  <a:cubicBezTo>
                    <a:pt x="583390" y="172711"/>
                    <a:pt x="591508" y="261227"/>
                    <a:pt x="598317" y="332852"/>
                  </a:cubicBezTo>
                  <a:cubicBezTo>
                    <a:pt x="600203" y="360834"/>
                    <a:pt x="604013" y="388659"/>
                    <a:pt x="609709" y="416130"/>
                  </a:cubicBezTo>
                  <a:cubicBezTo>
                    <a:pt x="627255" y="483696"/>
                    <a:pt x="702284" y="596305"/>
                    <a:pt x="742483" y="636504"/>
                  </a:cubicBezTo>
                  <a:lnTo>
                    <a:pt x="744447" y="638468"/>
                  </a:lnTo>
                  <a:lnTo>
                    <a:pt x="747197" y="639385"/>
                  </a:lnTo>
                  <a:cubicBezTo>
                    <a:pt x="782682" y="650646"/>
                    <a:pt x="801145" y="682988"/>
                    <a:pt x="796562" y="725937"/>
                  </a:cubicBezTo>
                  <a:cubicBezTo>
                    <a:pt x="796562" y="728294"/>
                    <a:pt x="796562" y="731043"/>
                    <a:pt x="795645" y="733924"/>
                  </a:cubicBezTo>
                  <a:cubicBezTo>
                    <a:pt x="792241" y="768885"/>
                    <a:pt x="785694" y="834094"/>
                    <a:pt x="742221" y="871281"/>
                  </a:cubicBezTo>
                  <a:cubicBezTo>
                    <a:pt x="701473" y="904671"/>
                    <a:pt x="650838" y="923671"/>
                    <a:pt x="598186" y="925360"/>
                  </a:cubicBezTo>
                  <a:cubicBezTo>
                    <a:pt x="584961" y="925412"/>
                    <a:pt x="571762" y="923867"/>
                    <a:pt x="558904" y="920777"/>
                  </a:cubicBezTo>
                  <a:cubicBezTo>
                    <a:pt x="497886" y="905588"/>
                    <a:pt x="435950" y="851247"/>
                    <a:pt x="390776" y="811572"/>
                  </a:cubicBezTo>
                  <a:cubicBezTo>
                    <a:pt x="382396" y="804239"/>
                    <a:pt x="374670" y="797431"/>
                    <a:pt x="367599" y="791538"/>
                  </a:cubicBezTo>
                  <a:cubicBezTo>
                    <a:pt x="323734" y="754613"/>
                    <a:pt x="268608" y="735757"/>
                    <a:pt x="215184" y="717425"/>
                  </a:cubicBezTo>
                  <a:cubicBezTo>
                    <a:pt x="133215" y="689404"/>
                    <a:pt x="55829" y="662954"/>
                    <a:pt x="24665" y="575093"/>
                  </a:cubicBezTo>
                  <a:cubicBezTo>
                    <a:pt x="7669" y="523987"/>
                    <a:pt x="6857" y="468900"/>
                    <a:pt x="22308" y="417309"/>
                  </a:cubicBezTo>
                  <a:lnTo>
                    <a:pt x="26105" y="404215"/>
                  </a:lnTo>
                  <a:cubicBezTo>
                    <a:pt x="45484" y="333900"/>
                    <a:pt x="63816" y="267512"/>
                    <a:pt x="58055" y="191698"/>
                  </a:cubicBezTo>
                  <a:cubicBezTo>
                    <a:pt x="54781" y="146523"/>
                    <a:pt x="61721" y="115752"/>
                    <a:pt x="81362" y="88909"/>
                  </a:cubicBezTo>
                  <a:cubicBezTo>
                    <a:pt x="110693" y="48710"/>
                    <a:pt x="165426" y="46353"/>
                    <a:pt x="218327" y="43996"/>
                  </a:cubicBezTo>
                  <a:cubicBezTo>
                    <a:pt x="234956" y="43210"/>
                    <a:pt x="250669" y="42556"/>
                    <a:pt x="265596" y="40722"/>
                  </a:cubicBezTo>
                  <a:cubicBezTo>
                    <a:pt x="289179" y="37279"/>
                    <a:pt x="312460" y="32067"/>
                    <a:pt x="335257" y="25141"/>
                  </a:cubicBezTo>
                  <a:cubicBezTo>
                    <a:pt x="357137" y="17795"/>
                    <a:pt x="379908" y="13395"/>
                    <a:pt x="402953" y="12047"/>
                  </a:cubicBezTo>
                  <a:moveTo>
                    <a:pt x="402953" y="655"/>
                  </a:moveTo>
                  <a:cubicBezTo>
                    <a:pt x="360659" y="655"/>
                    <a:pt x="318496" y="22391"/>
                    <a:pt x="264156" y="29200"/>
                  </a:cubicBezTo>
                  <a:cubicBezTo>
                    <a:pt x="201697" y="36925"/>
                    <a:pt x="114490" y="24093"/>
                    <a:pt x="72065" y="81576"/>
                  </a:cubicBezTo>
                  <a:cubicBezTo>
                    <a:pt x="47318" y="115359"/>
                    <a:pt x="43782" y="152415"/>
                    <a:pt x="46663" y="191828"/>
                  </a:cubicBezTo>
                  <a:cubicBezTo>
                    <a:pt x="52555" y="270393"/>
                    <a:pt x="31867" y="339268"/>
                    <a:pt x="11309" y="414428"/>
                  </a:cubicBezTo>
                  <a:cubicBezTo>
                    <a:pt x="-4574" y="468271"/>
                    <a:pt x="-3710" y="525676"/>
                    <a:pt x="13797" y="579021"/>
                  </a:cubicBezTo>
                  <a:cubicBezTo>
                    <a:pt x="68006" y="731436"/>
                    <a:pt x="251716" y="708914"/>
                    <a:pt x="360267" y="800442"/>
                  </a:cubicBezTo>
                  <a:cubicBezTo>
                    <a:pt x="405048" y="838153"/>
                    <a:pt x="480732" y="913313"/>
                    <a:pt x="556678" y="931383"/>
                  </a:cubicBezTo>
                  <a:cubicBezTo>
                    <a:pt x="570309" y="934709"/>
                    <a:pt x="584293" y="936372"/>
                    <a:pt x="598317" y="936359"/>
                  </a:cubicBezTo>
                  <a:cubicBezTo>
                    <a:pt x="653771" y="934892"/>
                    <a:pt x="707142" y="914937"/>
                    <a:pt x="749947" y="879661"/>
                  </a:cubicBezTo>
                  <a:cubicBezTo>
                    <a:pt x="800621" y="836189"/>
                    <a:pt x="804549" y="759851"/>
                    <a:pt x="808216" y="726722"/>
                  </a:cubicBezTo>
                  <a:cubicBezTo>
                    <a:pt x="812929" y="683381"/>
                    <a:pt x="795122" y="642134"/>
                    <a:pt x="750864" y="627993"/>
                  </a:cubicBezTo>
                  <a:cubicBezTo>
                    <a:pt x="710795" y="588056"/>
                    <a:pt x="637600" y="476494"/>
                    <a:pt x="621101" y="412988"/>
                  </a:cubicBezTo>
                  <a:cubicBezTo>
                    <a:pt x="604603" y="349482"/>
                    <a:pt x="612983" y="198899"/>
                    <a:pt x="554190" y="100955"/>
                  </a:cubicBezTo>
                  <a:cubicBezTo>
                    <a:pt x="501814" y="13487"/>
                    <a:pt x="445902" y="0"/>
                    <a:pt x="403477" y="0"/>
                  </a:cubicBezTo>
                  <a:close/>
                </a:path>
              </a:pathLst>
            </a:custGeom>
            <a:solidFill>
              <a:srgbClr val="E6E6E6"/>
            </a:solidFill>
            <a:ln w="130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57" name="Полилиния: фигура 456">
              <a:extLst>
                <a:ext uri="{FF2B5EF4-FFF2-40B4-BE49-F238E27FC236}">
                  <a16:creationId xmlns:a16="http://schemas.microsoft.com/office/drawing/2014/main" id="{3E9BEC97-AE29-A887-E24D-DE2CA4B194AD}"/>
                </a:ext>
              </a:extLst>
            </p:cNvPr>
            <p:cNvSpPr/>
            <p:nvPr/>
          </p:nvSpPr>
          <p:spPr>
            <a:xfrm>
              <a:off x="12901190" y="6659296"/>
              <a:ext cx="194054" cy="355373"/>
            </a:xfrm>
            <a:custGeom>
              <a:avLst/>
              <a:gdLst>
                <a:gd name="connsiteX0" fmla="*/ 194055 w 194054"/>
                <a:gd name="connsiteY0" fmla="*/ 246693 h 355373"/>
                <a:gd name="connsiteX1" fmla="*/ 108157 w 194054"/>
                <a:gd name="connsiteY1" fmla="*/ 355374 h 355373"/>
                <a:gd name="connsiteX2" fmla="*/ 91659 w 194054"/>
                <a:gd name="connsiteY2" fmla="*/ 284404 h 355373"/>
                <a:gd name="connsiteX3" fmla="*/ 91659 w 194054"/>
                <a:gd name="connsiteY3" fmla="*/ 192745 h 355373"/>
                <a:gd name="connsiteX4" fmla="*/ 0 w 194054"/>
                <a:gd name="connsiteY4" fmla="*/ 0 h 355373"/>
                <a:gd name="connsiteX5" fmla="*/ 107634 w 194054"/>
                <a:gd name="connsiteY5" fmla="*/ 173104 h 355373"/>
                <a:gd name="connsiteX6" fmla="*/ 194055 w 194054"/>
                <a:gd name="connsiteY6" fmla="*/ 246693 h 35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4054" h="355373">
                  <a:moveTo>
                    <a:pt x="194055" y="246693"/>
                  </a:moveTo>
                  <a:cubicBezTo>
                    <a:pt x="150451" y="248264"/>
                    <a:pt x="85243" y="286761"/>
                    <a:pt x="108157" y="355374"/>
                  </a:cubicBezTo>
                  <a:cubicBezTo>
                    <a:pt x="86290" y="345030"/>
                    <a:pt x="85636" y="306926"/>
                    <a:pt x="91659" y="284404"/>
                  </a:cubicBezTo>
                  <a:cubicBezTo>
                    <a:pt x="102265" y="245122"/>
                    <a:pt x="119156" y="248264"/>
                    <a:pt x="91659" y="192745"/>
                  </a:cubicBezTo>
                  <a:cubicBezTo>
                    <a:pt x="64161" y="137226"/>
                    <a:pt x="0" y="0"/>
                    <a:pt x="0" y="0"/>
                  </a:cubicBezTo>
                  <a:cubicBezTo>
                    <a:pt x="0" y="0"/>
                    <a:pt x="80791" y="130941"/>
                    <a:pt x="107634" y="173104"/>
                  </a:cubicBezTo>
                  <a:cubicBezTo>
                    <a:pt x="147571" y="235694"/>
                    <a:pt x="186853" y="221683"/>
                    <a:pt x="194055" y="246693"/>
                  </a:cubicBezTo>
                  <a:close/>
                </a:path>
              </a:pathLst>
            </a:custGeom>
            <a:solidFill>
              <a:srgbClr val="E0E0E0"/>
            </a:solidFill>
            <a:ln w="130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58" name="Полилиния: фигура 457">
              <a:extLst>
                <a:ext uri="{FF2B5EF4-FFF2-40B4-BE49-F238E27FC236}">
                  <a16:creationId xmlns:a16="http://schemas.microsoft.com/office/drawing/2014/main" id="{7F058ED8-77C2-8981-4CF3-25734BF2FB28}"/>
                </a:ext>
              </a:extLst>
            </p:cNvPr>
            <p:cNvSpPr/>
            <p:nvPr/>
          </p:nvSpPr>
          <p:spPr>
            <a:xfrm>
              <a:off x="12910749" y="6752201"/>
              <a:ext cx="391463" cy="374541"/>
            </a:xfrm>
            <a:custGeom>
              <a:avLst/>
              <a:gdLst>
                <a:gd name="connsiteX0" fmla="*/ 139190 w 391463"/>
                <a:gd name="connsiteY0" fmla="*/ 369579 h 374541"/>
                <a:gd name="connsiteX1" fmla="*/ 332459 w 391463"/>
                <a:gd name="connsiteY1" fmla="*/ 317202 h 374541"/>
                <a:gd name="connsiteX2" fmla="*/ 390728 w 391463"/>
                <a:gd name="connsiteY2" fmla="*/ 164263 h 374541"/>
                <a:gd name="connsiteX3" fmla="*/ 333376 w 391463"/>
                <a:gd name="connsiteY3" fmla="*/ 65534 h 374541"/>
                <a:gd name="connsiteX4" fmla="*/ 281654 w 391463"/>
                <a:gd name="connsiteY4" fmla="*/ 63 h 374541"/>
                <a:gd name="connsiteX5" fmla="*/ 255466 w 391463"/>
                <a:gd name="connsiteY5" fmla="*/ 849 h 374541"/>
                <a:gd name="connsiteX6" fmla="*/ 55257 w 391463"/>
                <a:gd name="connsiteY6" fmla="*/ 99447 h 374541"/>
                <a:gd name="connsiteX7" fmla="*/ 4845 w 391463"/>
                <a:gd name="connsiteY7" fmla="*/ 240209 h 374541"/>
                <a:gd name="connsiteX8" fmla="*/ 0 w 391463"/>
                <a:gd name="connsiteY8" fmla="*/ 286038 h 374541"/>
                <a:gd name="connsiteX9" fmla="*/ 139190 w 391463"/>
                <a:gd name="connsiteY9" fmla="*/ 369579 h 3745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1463" h="374541">
                  <a:moveTo>
                    <a:pt x="139190" y="369579"/>
                  </a:moveTo>
                  <a:cubicBezTo>
                    <a:pt x="213696" y="388041"/>
                    <a:pt x="293177" y="351509"/>
                    <a:pt x="332459" y="317202"/>
                  </a:cubicBezTo>
                  <a:cubicBezTo>
                    <a:pt x="383133" y="273730"/>
                    <a:pt x="387062" y="197391"/>
                    <a:pt x="390728" y="164263"/>
                  </a:cubicBezTo>
                  <a:cubicBezTo>
                    <a:pt x="395442" y="120921"/>
                    <a:pt x="377634" y="79675"/>
                    <a:pt x="333376" y="65534"/>
                  </a:cubicBezTo>
                  <a:cubicBezTo>
                    <a:pt x="314285" y="45238"/>
                    <a:pt x="296987" y="23331"/>
                    <a:pt x="281654" y="63"/>
                  </a:cubicBezTo>
                  <a:cubicBezTo>
                    <a:pt x="272920" y="-133"/>
                    <a:pt x="264173" y="129"/>
                    <a:pt x="255466" y="849"/>
                  </a:cubicBezTo>
                  <a:cubicBezTo>
                    <a:pt x="189995" y="6872"/>
                    <a:pt x="95980" y="48380"/>
                    <a:pt x="55257" y="99447"/>
                  </a:cubicBezTo>
                  <a:cubicBezTo>
                    <a:pt x="19117" y="145015"/>
                    <a:pt x="14404" y="182857"/>
                    <a:pt x="4845" y="240209"/>
                  </a:cubicBezTo>
                  <a:cubicBezTo>
                    <a:pt x="3143" y="250291"/>
                    <a:pt x="393" y="275825"/>
                    <a:pt x="0" y="286038"/>
                  </a:cubicBezTo>
                  <a:cubicBezTo>
                    <a:pt x="40723" y="320738"/>
                    <a:pt x="89957" y="357532"/>
                    <a:pt x="139190" y="369579"/>
                  </a:cubicBezTo>
                  <a:close/>
                </a:path>
              </a:pathLst>
            </a:custGeom>
            <a:solidFill>
              <a:srgbClr val="407BFF"/>
            </a:solidFill>
            <a:ln w="130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59" name="Полилиния: фигура 458">
              <a:extLst>
                <a:ext uri="{FF2B5EF4-FFF2-40B4-BE49-F238E27FC236}">
                  <a16:creationId xmlns:a16="http://schemas.microsoft.com/office/drawing/2014/main" id="{52130C76-D608-1E2D-B5B0-00233668E857}"/>
                </a:ext>
              </a:extLst>
            </p:cNvPr>
            <p:cNvSpPr/>
            <p:nvPr/>
          </p:nvSpPr>
          <p:spPr>
            <a:xfrm>
              <a:off x="12910749" y="6752201"/>
              <a:ext cx="391463" cy="374541"/>
            </a:xfrm>
            <a:custGeom>
              <a:avLst/>
              <a:gdLst>
                <a:gd name="connsiteX0" fmla="*/ 139190 w 391463"/>
                <a:gd name="connsiteY0" fmla="*/ 369579 h 374541"/>
                <a:gd name="connsiteX1" fmla="*/ 332459 w 391463"/>
                <a:gd name="connsiteY1" fmla="*/ 317202 h 374541"/>
                <a:gd name="connsiteX2" fmla="*/ 390728 w 391463"/>
                <a:gd name="connsiteY2" fmla="*/ 164263 h 374541"/>
                <a:gd name="connsiteX3" fmla="*/ 333376 w 391463"/>
                <a:gd name="connsiteY3" fmla="*/ 65534 h 374541"/>
                <a:gd name="connsiteX4" fmla="*/ 281654 w 391463"/>
                <a:gd name="connsiteY4" fmla="*/ 63 h 374541"/>
                <a:gd name="connsiteX5" fmla="*/ 255466 w 391463"/>
                <a:gd name="connsiteY5" fmla="*/ 849 h 374541"/>
                <a:gd name="connsiteX6" fmla="*/ 55257 w 391463"/>
                <a:gd name="connsiteY6" fmla="*/ 99447 h 374541"/>
                <a:gd name="connsiteX7" fmla="*/ 4845 w 391463"/>
                <a:gd name="connsiteY7" fmla="*/ 240209 h 374541"/>
                <a:gd name="connsiteX8" fmla="*/ 0 w 391463"/>
                <a:gd name="connsiteY8" fmla="*/ 286038 h 374541"/>
                <a:gd name="connsiteX9" fmla="*/ 139190 w 391463"/>
                <a:gd name="connsiteY9" fmla="*/ 369579 h 3745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1463" h="374541">
                  <a:moveTo>
                    <a:pt x="139190" y="369579"/>
                  </a:moveTo>
                  <a:cubicBezTo>
                    <a:pt x="213696" y="388041"/>
                    <a:pt x="293177" y="351509"/>
                    <a:pt x="332459" y="317202"/>
                  </a:cubicBezTo>
                  <a:cubicBezTo>
                    <a:pt x="383133" y="273730"/>
                    <a:pt x="387062" y="197391"/>
                    <a:pt x="390728" y="164263"/>
                  </a:cubicBezTo>
                  <a:cubicBezTo>
                    <a:pt x="395442" y="120921"/>
                    <a:pt x="377634" y="79675"/>
                    <a:pt x="333376" y="65534"/>
                  </a:cubicBezTo>
                  <a:cubicBezTo>
                    <a:pt x="314285" y="45238"/>
                    <a:pt x="296987" y="23331"/>
                    <a:pt x="281654" y="63"/>
                  </a:cubicBezTo>
                  <a:cubicBezTo>
                    <a:pt x="272920" y="-133"/>
                    <a:pt x="264173" y="129"/>
                    <a:pt x="255466" y="849"/>
                  </a:cubicBezTo>
                  <a:cubicBezTo>
                    <a:pt x="189995" y="6872"/>
                    <a:pt x="95980" y="48380"/>
                    <a:pt x="55257" y="99447"/>
                  </a:cubicBezTo>
                  <a:cubicBezTo>
                    <a:pt x="19117" y="145015"/>
                    <a:pt x="14404" y="182857"/>
                    <a:pt x="4845" y="240209"/>
                  </a:cubicBezTo>
                  <a:cubicBezTo>
                    <a:pt x="3143" y="250291"/>
                    <a:pt x="393" y="275825"/>
                    <a:pt x="0" y="286038"/>
                  </a:cubicBezTo>
                  <a:cubicBezTo>
                    <a:pt x="40723" y="320738"/>
                    <a:pt x="89957" y="357532"/>
                    <a:pt x="139190" y="369579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 w="130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60" name="Полилиния: фигура 459">
              <a:extLst>
                <a:ext uri="{FF2B5EF4-FFF2-40B4-BE49-F238E27FC236}">
                  <a16:creationId xmlns:a16="http://schemas.microsoft.com/office/drawing/2014/main" id="{F115133A-E125-CE9C-D155-C5D97AEFE80A}"/>
                </a:ext>
              </a:extLst>
            </p:cNvPr>
            <p:cNvSpPr/>
            <p:nvPr/>
          </p:nvSpPr>
          <p:spPr>
            <a:xfrm>
              <a:off x="13016156" y="7009694"/>
              <a:ext cx="266988" cy="85773"/>
            </a:xfrm>
            <a:custGeom>
              <a:avLst/>
              <a:gdLst>
                <a:gd name="connsiteX0" fmla="*/ 248788 w 266988"/>
                <a:gd name="connsiteY0" fmla="*/ 17415 h 85773"/>
                <a:gd name="connsiteX1" fmla="*/ 207803 w 266988"/>
                <a:gd name="connsiteY1" fmla="*/ 29855 h 85773"/>
                <a:gd name="connsiteX2" fmla="*/ 165771 w 266988"/>
                <a:gd name="connsiteY2" fmla="*/ 39413 h 85773"/>
                <a:gd name="connsiteX3" fmla="*/ 134476 w 266988"/>
                <a:gd name="connsiteY3" fmla="*/ 58792 h 85773"/>
                <a:gd name="connsiteX4" fmla="*/ 103050 w 266988"/>
                <a:gd name="connsiteY4" fmla="*/ 71232 h 85773"/>
                <a:gd name="connsiteX5" fmla="*/ 0 w 266988"/>
                <a:gd name="connsiteY5" fmla="*/ 45043 h 85773"/>
                <a:gd name="connsiteX6" fmla="*/ 48710 w 266988"/>
                <a:gd name="connsiteY6" fmla="*/ 80790 h 85773"/>
                <a:gd name="connsiteX7" fmla="*/ 132774 w 266988"/>
                <a:gd name="connsiteY7" fmla="*/ 77910 h 85773"/>
                <a:gd name="connsiteX8" fmla="*/ 172056 w 266988"/>
                <a:gd name="connsiteY8" fmla="*/ 57745 h 85773"/>
                <a:gd name="connsiteX9" fmla="*/ 200209 w 266988"/>
                <a:gd name="connsiteY9" fmla="*/ 51590 h 85773"/>
                <a:gd name="connsiteX10" fmla="*/ 257954 w 266988"/>
                <a:gd name="connsiteY10" fmla="*/ 20034 h 85773"/>
                <a:gd name="connsiteX11" fmla="*/ 266989 w 266988"/>
                <a:gd name="connsiteY11" fmla="*/ 0 h 85773"/>
                <a:gd name="connsiteX12" fmla="*/ 248788 w 266988"/>
                <a:gd name="connsiteY12" fmla="*/ 17415 h 85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66988" h="85773">
                  <a:moveTo>
                    <a:pt x="248788" y="17415"/>
                  </a:moveTo>
                  <a:cubicBezTo>
                    <a:pt x="236060" y="24171"/>
                    <a:pt x="222141" y="28401"/>
                    <a:pt x="207803" y="29855"/>
                  </a:cubicBezTo>
                  <a:cubicBezTo>
                    <a:pt x="193452" y="31295"/>
                    <a:pt x="179337" y="34503"/>
                    <a:pt x="165771" y="39413"/>
                  </a:cubicBezTo>
                  <a:cubicBezTo>
                    <a:pt x="154720" y="44808"/>
                    <a:pt x="144231" y="51303"/>
                    <a:pt x="134476" y="58792"/>
                  </a:cubicBezTo>
                  <a:cubicBezTo>
                    <a:pt x="124774" y="64659"/>
                    <a:pt x="114141" y="68862"/>
                    <a:pt x="103050" y="71232"/>
                  </a:cubicBezTo>
                  <a:cubicBezTo>
                    <a:pt x="65340" y="77779"/>
                    <a:pt x="29462" y="73589"/>
                    <a:pt x="0" y="45043"/>
                  </a:cubicBezTo>
                  <a:cubicBezTo>
                    <a:pt x="10462" y="63297"/>
                    <a:pt x="28152" y="76286"/>
                    <a:pt x="48710" y="80790"/>
                  </a:cubicBezTo>
                  <a:cubicBezTo>
                    <a:pt x="76378" y="88306"/>
                    <a:pt x="105682" y="87298"/>
                    <a:pt x="132774" y="77910"/>
                  </a:cubicBezTo>
                  <a:cubicBezTo>
                    <a:pt x="146785" y="71886"/>
                    <a:pt x="158962" y="63768"/>
                    <a:pt x="172056" y="57745"/>
                  </a:cubicBezTo>
                  <a:cubicBezTo>
                    <a:pt x="181105" y="54366"/>
                    <a:pt x="190585" y="52298"/>
                    <a:pt x="200209" y="51590"/>
                  </a:cubicBezTo>
                  <a:cubicBezTo>
                    <a:pt x="223150" y="50032"/>
                    <a:pt x="244244" y="38496"/>
                    <a:pt x="257954" y="20034"/>
                  </a:cubicBezTo>
                  <a:cubicBezTo>
                    <a:pt x="261450" y="13578"/>
                    <a:pt x="264462" y="6888"/>
                    <a:pt x="266989" y="0"/>
                  </a:cubicBezTo>
                  <a:cubicBezTo>
                    <a:pt x="262078" y="6900"/>
                    <a:pt x="255898" y="12806"/>
                    <a:pt x="248788" y="17415"/>
                  </a:cubicBezTo>
                  <a:close/>
                </a:path>
              </a:pathLst>
            </a:custGeom>
            <a:solidFill>
              <a:srgbClr val="407BFF">
                <a:alpha val="30000"/>
              </a:srgbClr>
            </a:solidFill>
            <a:ln w="130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61" name="Полилиния: фигура 460">
              <a:extLst>
                <a:ext uri="{FF2B5EF4-FFF2-40B4-BE49-F238E27FC236}">
                  <a16:creationId xmlns:a16="http://schemas.microsoft.com/office/drawing/2014/main" id="{5D38AAFB-9495-44AA-08C2-F0D331F0727B}"/>
                </a:ext>
              </a:extLst>
            </p:cNvPr>
            <p:cNvSpPr/>
            <p:nvPr/>
          </p:nvSpPr>
          <p:spPr>
            <a:xfrm>
              <a:off x="13025671" y="6917871"/>
              <a:ext cx="91909" cy="96816"/>
            </a:xfrm>
            <a:custGeom>
              <a:avLst/>
              <a:gdLst>
                <a:gd name="connsiteX0" fmla="*/ 88822 w 91909"/>
                <a:gd name="connsiteY0" fmla="*/ 59349 h 96816"/>
                <a:gd name="connsiteX1" fmla="*/ 87381 w 91909"/>
                <a:gd name="connsiteY1" fmla="*/ 87632 h 96816"/>
                <a:gd name="connsiteX2" fmla="*/ 39195 w 91909"/>
                <a:gd name="connsiteY2" fmla="*/ 77812 h 96816"/>
                <a:gd name="connsiteX3" fmla="*/ 30422 w 91909"/>
                <a:gd name="connsiteY3" fmla="*/ 36958 h 96816"/>
                <a:gd name="connsiteX4" fmla="*/ 2008 w 91909"/>
                <a:gd name="connsiteY4" fmla="*/ 4616 h 96816"/>
                <a:gd name="connsiteX5" fmla="*/ 437 w 91909"/>
                <a:gd name="connsiteY5" fmla="*/ 295 h 96816"/>
                <a:gd name="connsiteX6" fmla="*/ 2924 w 91909"/>
                <a:gd name="connsiteY6" fmla="*/ 295 h 96816"/>
                <a:gd name="connsiteX7" fmla="*/ 42992 w 91909"/>
                <a:gd name="connsiteY7" fmla="*/ 10639 h 96816"/>
                <a:gd name="connsiteX8" fmla="*/ 85810 w 91909"/>
                <a:gd name="connsiteY8" fmla="*/ 53457 h 96816"/>
                <a:gd name="connsiteX9" fmla="*/ 88822 w 91909"/>
                <a:gd name="connsiteY9" fmla="*/ 59349 h 96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1909" h="96816">
                  <a:moveTo>
                    <a:pt x="88822" y="59349"/>
                  </a:moveTo>
                  <a:cubicBezTo>
                    <a:pt x="93405" y="68358"/>
                    <a:pt x="92855" y="79134"/>
                    <a:pt x="87381" y="87632"/>
                  </a:cubicBezTo>
                  <a:cubicBezTo>
                    <a:pt x="73109" y="104917"/>
                    <a:pt x="48099" y="95620"/>
                    <a:pt x="39195" y="77812"/>
                  </a:cubicBezTo>
                  <a:cubicBezTo>
                    <a:pt x="33303" y="64718"/>
                    <a:pt x="35398" y="50052"/>
                    <a:pt x="30422" y="36958"/>
                  </a:cubicBezTo>
                  <a:cubicBezTo>
                    <a:pt x="23953" y="23864"/>
                    <a:pt x="14159" y="12721"/>
                    <a:pt x="2008" y="4616"/>
                  </a:cubicBezTo>
                  <a:cubicBezTo>
                    <a:pt x="698" y="3568"/>
                    <a:pt x="-742" y="1604"/>
                    <a:pt x="437" y="295"/>
                  </a:cubicBezTo>
                  <a:cubicBezTo>
                    <a:pt x="1222" y="-98"/>
                    <a:pt x="2139" y="-98"/>
                    <a:pt x="2924" y="295"/>
                  </a:cubicBezTo>
                  <a:cubicBezTo>
                    <a:pt x="16922" y="426"/>
                    <a:pt x="30671" y="3987"/>
                    <a:pt x="42992" y="10639"/>
                  </a:cubicBezTo>
                  <a:cubicBezTo>
                    <a:pt x="61088" y="20486"/>
                    <a:pt x="75963" y="35361"/>
                    <a:pt x="85810" y="53457"/>
                  </a:cubicBezTo>
                  <a:cubicBezTo>
                    <a:pt x="86857" y="54897"/>
                    <a:pt x="87905" y="57123"/>
                    <a:pt x="88822" y="59349"/>
                  </a:cubicBezTo>
                  <a:close/>
                </a:path>
              </a:pathLst>
            </a:custGeom>
            <a:solidFill>
              <a:srgbClr val="455A64"/>
            </a:solidFill>
            <a:ln w="130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62" name="Полилиния: фигура 461">
              <a:extLst>
                <a:ext uri="{FF2B5EF4-FFF2-40B4-BE49-F238E27FC236}">
                  <a16:creationId xmlns:a16="http://schemas.microsoft.com/office/drawing/2014/main" id="{2E55A057-43FC-1011-A79F-F5405B0C0A16}"/>
                </a:ext>
              </a:extLst>
            </p:cNvPr>
            <p:cNvSpPr/>
            <p:nvPr/>
          </p:nvSpPr>
          <p:spPr>
            <a:xfrm>
              <a:off x="13239542" y="6855240"/>
              <a:ext cx="32546" cy="95822"/>
            </a:xfrm>
            <a:custGeom>
              <a:avLst/>
              <a:gdLst>
                <a:gd name="connsiteX0" fmla="*/ 0 w 32546"/>
                <a:gd name="connsiteY0" fmla="*/ 63581 h 95822"/>
                <a:gd name="connsiteX1" fmla="*/ 26188 w 32546"/>
                <a:gd name="connsiteY1" fmla="*/ 92518 h 95822"/>
                <a:gd name="connsiteX2" fmla="*/ 26188 w 32546"/>
                <a:gd name="connsiteY2" fmla="*/ 48653 h 95822"/>
                <a:gd name="connsiteX3" fmla="*/ 22784 w 32546"/>
                <a:gd name="connsiteY3" fmla="*/ 12513 h 95822"/>
                <a:gd name="connsiteX4" fmla="*/ 16368 w 32546"/>
                <a:gd name="connsiteY4" fmla="*/ 4002 h 95822"/>
                <a:gd name="connsiteX5" fmla="*/ 1048 w 32546"/>
                <a:gd name="connsiteY5" fmla="*/ 54807 h 95822"/>
                <a:gd name="connsiteX6" fmla="*/ 0 w 32546"/>
                <a:gd name="connsiteY6" fmla="*/ 63581 h 95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546" h="95822">
                  <a:moveTo>
                    <a:pt x="0" y="63581"/>
                  </a:moveTo>
                  <a:cubicBezTo>
                    <a:pt x="0" y="73925"/>
                    <a:pt x="8773" y="106136"/>
                    <a:pt x="26188" y="92518"/>
                  </a:cubicBezTo>
                  <a:cubicBezTo>
                    <a:pt x="38366" y="82829"/>
                    <a:pt x="29986" y="60176"/>
                    <a:pt x="26188" y="48653"/>
                  </a:cubicBezTo>
                  <a:cubicBezTo>
                    <a:pt x="21998" y="37091"/>
                    <a:pt x="20820" y="24652"/>
                    <a:pt x="22784" y="12513"/>
                  </a:cubicBezTo>
                  <a:cubicBezTo>
                    <a:pt x="23569" y="7276"/>
                    <a:pt x="23962" y="-6866"/>
                    <a:pt x="16368" y="4002"/>
                  </a:cubicBezTo>
                  <a:cubicBezTo>
                    <a:pt x="6783" y="19244"/>
                    <a:pt x="1493" y="36803"/>
                    <a:pt x="1048" y="54807"/>
                  </a:cubicBezTo>
                  <a:cubicBezTo>
                    <a:pt x="131" y="57688"/>
                    <a:pt x="0" y="60569"/>
                    <a:pt x="0" y="63581"/>
                  </a:cubicBezTo>
                  <a:close/>
                </a:path>
              </a:pathLst>
            </a:custGeom>
            <a:solidFill>
              <a:srgbClr val="455A64"/>
            </a:solidFill>
            <a:ln w="130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63" name="Полилиния: фигура 462">
              <a:extLst>
                <a:ext uri="{FF2B5EF4-FFF2-40B4-BE49-F238E27FC236}">
                  <a16:creationId xmlns:a16="http://schemas.microsoft.com/office/drawing/2014/main" id="{5675384F-E040-29CE-A34A-67C2518C64C2}"/>
                </a:ext>
              </a:extLst>
            </p:cNvPr>
            <p:cNvSpPr/>
            <p:nvPr/>
          </p:nvSpPr>
          <p:spPr>
            <a:xfrm>
              <a:off x="12707180" y="6567767"/>
              <a:ext cx="138622" cy="69407"/>
            </a:xfrm>
            <a:custGeom>
              <a:avLst/>
              <a:gdLst>
                <a:gd name="connsiteX0" fmla="*/ 88603 w 138622"/>
                <a:gd name="connsiteY0" fmla="*/ 10476 h 69407"/>
                <a:gd name="connsiteX1" fmla="*/ 45261 w 138622"/>
                <a:gd name="connsiteY1" fmla="*/ 131 h 69407"/>
                <a:gd name="connsiteX2" fmla="*/ 20383 w 138622"/>
                <a:gd name="connsiteY2" fmla="*/ 2488 h 69407"/>
                <a:gd name="connsiteX3" fmla="*/ 1003 w 138622"/>
                <a:gd name="connsiteY3" fmla="*/ 11785 h 69407"/>
                <a:gd name="connsiteX4" fmla="*/ 1003 w 138622"/>
                <a:gd name="connsiteY4" fmla="*/ 15452 h 69407"/>
                <a:gd name="connsiteX5" fmla="*/ 25620 w 138622"/>
                <a:gd name="connsiteY5" fmla="*/ 15452 h 69407"/>
                <a:gd name="connsiteX6" fmla="*/ 50761 w 138622"/>
                <a:gd name="connsiteY6" fmla="*/ 17547 h 69407"/>
                <a:gd name="connsiteX7" fmla="*/ 83627 w 138622"/>
                <a:gd name="connsiteY7" fmla="*/ 26712 h 69407"/>
                <a:gd name="connsiteX8" fmla="*/ 112958 w 138622"/>
                <a:gd name="connsiteY8" fmla="*/ 48056 h 69407"/>
                <a:gd name="connsiteX9" fmla="*/ 137051 w 138622"/>
                <a:gd name="connsiteY9" fmla="*/ 69268 h 69407"/>
                <a:gd name="connsiteX10" fmla="*/ 138622 w 138622"/>
                <a:gd name="connsiteY10" fmla="*/ 67566 h 69407"/>
                <a:gd name="connsiteX11" fmla="*/ 88603 w 138622"/>
                <a:gd name="connsiteY11" fmla="*/ 10476 h 69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38622" h="69407">
                  <a:moveTo>
                    <a:pt x="88603" y="10476"/>
                  </a:moveTo>
                  <a:cubicBezTo>
                    <a:pt x="74972" y="4230"/>
                    <a:pt x="60241" y="721"/>
                    <a:pt x="45261" y="131"/>
                  </a:cubicBezTo>
                  <a:cubicBezTo>
                    <a:pt x="36894" y="-340"/>
                    <a:pt x="28514" y="459"/>
                    <a:pt x="20383" y="2488"/>
                  </a:cubicBezTo>
                  <a:cubicBezTo>
                    <a:pt x="13325" y="4151"/>
                    <a:pt x="6712" y="7320"/>
                    <a:pt x="1003" y="11785"/>
                  </a:cubicBezTo>
                  <a:cubicBezTo>
                    <a:pt x="87" y="12571"/>
                    <a:pt x="-699" y="15582"/>
                    <a:pt x="1003" y="15452"/>
                  </a:cubicBezTo>
                  <a:cubicBezTo>
                    <a:pt x="9200" y="14875"/>
                    <a:pt x="17423" y="14875"/>
                    <a:pt x="25620" y="15452"/>
                  </a:cubicBezTo>
                  <a:cubicBezTo>
                    <a:pt x="34040" y="15661"/>
                    <a:pt x="42433" y="16368"/>
                    <a:pt x="50761" y="17547"/>
                  </a:cubicBezTo>
                  <a:cubicBezTo>
                    <a:pt x="62192" y="18542"/>
                    <a:pt x="73335" y="21658"/>
                    <a:pt x="83627" y="26712"/>
                  </a:cubicBezTo>
                  <a:cubicBezTo>
                    <a:pt x="94443" y="32264"/>
                    <a:pt x="104342" y="39466"/>
                    <a:pt x="112958" y="48056"/>
                  </a:cubicBezTo>
                  <a:cubicBezTo>
                    <a:pt x="126052" y="59186"/>
                    <a:pt x="127623" y="61150"/>
                    <a:pt x="137051" y="69268"/>
                  </a:cubicBezTo>
                  <a:cubicBezTo>
                    <a:pt x="137706" y="69923"/>
                    <a:pt x="138622" y="68090"/>
                    <a:pt x="138622" y="67566"/>
                  </a:cubicBezTo>
                  <a:cubicBezTo>
                    <a:pt x="134825" y="42818"/>
                    <a:pt x="110077" y="20689"/>
                    <a:pt x="88603" y="10476"/>
                  </a:cubicBezTo>
                  <a:close/>
                </a:path>
              </a:pathLst>
            </a:custGeom>
            <a:solidFill>
              <a:srgbClr val="263238"/>
            </a:solidFill>
            <a:ln w="130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64" name="Полилиния: фигура 463">
              <a:extLst>
                <a:ext uri="{FF2B5EF4-FFF2-40B4-BE49-F238E27FC236}">
                  <a16:creationId xmlns:a16="http://schemas.microsoft.com/office/drawing/2014/main" id="{83526990-FF99-11A7-4B2A-7342060D7468}"/>
                </a:ext>
              </a:extLst>
            </p:cNvPr>
            <p:cNvSpPr/>
            <p:nvPr/>
          </p:nvSpPr>
          <p:spPr>
            <a:xfrm>
              <a:off x="12734110" y="6579946"/>
              <a:ext cx="69398" cy="69398"/>
            </a:xfrm>
            <a:custGeom>
              <a:avLst/>
              <a:gdLst>
                <a:gd name="connsiteX0" fmla="*/ 69399 w 69398"/>
                <a:gd name="connsiteY0" fmla="*/ 34699 h 69398"/>
                <a:gd name="connsiteX1" fmla="*/ 34699 w 69398"/>
                <a:gd name="connsiteY1" fmla="*/ 69399 h 69398"/>
                <a:gd name="connsiteX2" fmla="*/ 0 w 69398"/>
                <a:gd name="connsiteY2" fmla="*/ 34699 h 69398"/>
                <a:gd name="connsiteX3" fmla="*/ 34699 w 69398"/>
                <a:gd name="connsiteY3" fmla="*/ 0 h 69398"/>
                <a:gd name="connsiteX4" fmla="*/ 69399 w 69398"/>
                <a:gd name="connsiteY4" fmla="*/ 34699 h 693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398" h="69398">
                  <a:moveTo>
                    <a:pt x="69399" y="34699"/>
                  </a:moveTo>
                  <a:cubicBezTo>
                    <a:pt x="69399" y="53869"/>
                    <a:pt x="53869" y="69399"/>
                    <a:pt x="34699" y="69399"/>
                  </a:cubicBezTo>
                  <a:cubicBezTo>
                    <a:pt x="15529" y="69399"/>
                    <a:pt x="0" y="53869"/>
                    <a:pt x="0" y="34699"/>
                  </a:cubicBezTo>
                  <a:cubicBezTo>
                    <a:pt x="0" y="15530"/>
                    <a:pt x="15529" y="0"/>
                    <a:pt x="34699" y="0"/>
                  </a:cubicBezTo>
                  <a:cubicBezTo>
                    <a:pt x="53869" y="0"/>
                    <a:pt x="69399" y="15530"/>
                    <a:pt x="69399" y="34699"/>
                  </a:cubicBezTo>
                  <a:close/>
                </a:path>
              </a:pathLst>
            </a:custGeom>
            <a:solidFill>
              <a:srgbClr val="263238"/>
            </a:solidFill>
            <a:ln w="130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65" name="Полилиния: фигура 464">
              <a:extLst>
                <a:ext uri="{FF2B5EF4-FFF2-40B4-BE49-F238E27FC236}">
                  <a16:creationId xmlns:a16="http://schemas.microsoft.com/office/drawing/2014/main" id="{65155EB5-D3EE-0D3E-2E3A-1B5E87F39E81}"/>
                </a:ext>
              </a:extLst>
            </p:cNvPr>
            <p:cNvSpPr/>
            <p:nvPr/>
          </p:nvSpPr>
          <p:spPr>
            <a:xfrm>
              <a:off x="12514167" y="6088925"/>
              <a:ext cx="156637" cy="230532"/>
            </a:xfrm>
            <a:custGeom>
              <a:avLst/>
              <a:gdLst>
                <a:gd name="connsiteX0" fmla="*/ 148056 w 156637"/>
                <a:gd name="connsiteY0" fmla="*/ 127921 h 230532"/>
                <a:gd name="connsiteX1" fmla="*/ 30209 w 156637"/>
                <a:gd name="connsiteY1" fmla="*/ 2087 h 230532"/>
                <a:gd name="connsiteX2" fmla="*/ 31518 w 156637"/>
                <a:gd name="connsiteY2" fmla="*/ 209235 h 230532"/>
                <a:gd name="connsiteX3" fmla="*/ 148056 w 156637"/>
                <a:gd name="connsiteY3" fmla="*/ 127921 h 230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6637" h="230532">
                  <a:moveTo>
                    <a:pt x="148056" y="127921"/>
                  </a:moveTo>
                  <a:cubicBezTo>
                    <a:pt x="61111" y="89686"/>
                    <a:pt x="53123" y="-16114"/>
                    <a:pt x="30209" y="2087"/>
                  </a:cubicBezTo>
                  <a:cubicBezTo>
                    <a:pt x="7294" y="20287"/>
                    <a:pt x="-25048" y="115482"/>
                    <a:pt x="31518" y="209235"/>
                  </a:cubicBezTo>
                  <a:cubicBezTo>
                    <a:pt x="81145" y="271956"/>
                    <a:pt x="187469" y="181345"/>
                    <a:pt x="148056" y="127921"/>
                  </a:cubicBezTo>
                  <a:close/>
                </a:path>
              </a:pathLst>
            </a:custGeom>
            <a:solidFill>
              <a:srgbClr val="F5F5F5"/>
            </a:solidFill>
            <a:ln w="130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66" name="Полилиния: фигура 465">
              <a:extLst>
                <a:ext uri="{FF2B5EF4-FFF2-40B4-BE49-F238E27FC236}">
                  <a16:creationId xmlns:a16="http://schemas.microsoft.com/office/drawing/2014/main" id="{4EDEDFF6-D302-A2D8-FD67-0B757265BCCB}"/>
                </a:ext>
              </a:extLst>
            </p:cNvPr>
            <p:cNvSpPr/>
            <p:nvPr/>
          </p:nvSpPr>
          <p:spPr>
            <a:xfrm>
              <a:off x="12244191" y="6197205"/>
              <a:ext cx="328736" cy="288855"/>
            </a:xfrm>
            <a:custGeom>
              <a:avLst/>
              <a:gdLst>
                <a:gd name="connsiteX0" fmla="*/ 26125 w 328736"/>
                <a:gd name="connsiteY0" fmla="*/ 0 h 288855"/>
                <a:gd name="connsiteX1" fmla="*/ 21019 w 328736"/>
                <a:gd name="connsiteY1" fmla="*/ 97813 h 288855"/>
                <a:gd name="connsiteX2" fmla="*/ 94607 w 328736"/>
                <a:gd name="connsiteY2" fmla="*/ 194186 h 288855"/>
                <a:gd name="connsiteX3" fmla="*/ 202634 w 328736"/>
                <a:gd name="connsiteY3" fmla="*/ 243812 h 288855"/>
                <a:gd name="connsiteX4" fmla="*/ 265616 w 328736"/>
                <a:gd name="connsiteY4" fmla="*/ 257823 h 288855"/>
                <a:gd name="connsiteX5" fmla="*/ 302542 w 328736"/>
                <a:gd name="connsiteY5" fmla="*/ 288856 h 288855"/>
                <a:gd name="connsiteX6" fmla="*/ 322314 w 328736"/>
                <a:gd name="connsiteY6" fmla="*/ 234646 h 288855"/>
                <a:gd name="connsiteX7" fmla="*/ 327159 w 328736"/>
                <a:gd name="connsiteY7" fmla="*/ 215136 h 288855"/>
                <a:gd name="connsiteX8" fmla="*/ 309874 w 328736"/>
                <a:gd name="connsiteY8" fmla="*/ 132905 h 288855"/>
                <a:gd name="connsiteX9" fmla="*/ 26125 w 328736"/>
                <a:gd name="connsiteY9" fmla="*/ 0 h 288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28736" h="288855">
                  <a:moveTo>
                    <a:pt x="26125" y="0"/>
                  </a:moveTo>
                  <a:cubicBezTo>
                    <a:pt x="-20490" y="10999"/>
                    <a:pt x="6615" y="71363"/>
                    <a:pt x="21019" y="97813"/>
                  </a:cubicBezTo>
                  <a:cubicBezTo>
                    <a:pt x="39586" y="134084"/>
                    <a:pt x="64504" y="166727"/>
                    <a:pt x="94607" y="194186"/>
                  </a:cubicBezTo>
                  <a:cubicBezTo>
                    <a:pt x="126282" y="218894"/>
                    <a:pt x="163260" y="235877"/>
                    <a:pt x="202634" y="243812"/>
                  </a:cubicBezTo>
                  <a:cubicBezTo>
                    <a:pt x="223872" y="247269"/>
                    <a:pt x="244901" y="251957"/>
                    <a:pt x="265616" y="257823"/>
                  </a:cubicBezTo>
                  <a:cubicBezTo>
                    <a:pt x="281774" y="262445"/>
                    <a:pt x="295209" y="273732"/>
                    <a:pt x="302542" y="288856"/>
                  </a:cubicBezTo>
                  <a:cubicBezTo>
                    <a:pt x="301756" y="287285"/>
                    <a:pt x="320219" y="242634"/>
                    <a:pt x="322314" y="234646"/>
                  </a:cubicBezTo>
                  <a:cubicBezTo>
                    <a:pt x="324461" y="228283"/>
                    <a:pt x="326085" y="221762"/>
                    <a:pt x="327159" y="215136"/>
                  </a:cubicBezTo>
                  <a:cubicBezTo>
                    <a:pt x="331938" y="186526"/>
                    <a:pt x="325771" y="157169"/>
                    <a:pt x="309874" y="132905"/>
                  </a:cubicBezTo>
                  <a:cubicBezTo>
                    <a:pt x="276746" y="83017"/>
                    <a:pt x="214680" y="12440"/>
                    <a:pt x="26125" y="0"/>
                  </a:cubicBezTo>
                  <a:close/>
                </a:path>
              </a:pathLst>
            </a:custGeom>
            <a:solidFill>
              <a:srgbClr val="407BFF"/>
            </a:solidFill>
            <a:ln w="130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67" name="Полилиния: фигура 466">
              <a:extLst>
                <a:ext uri="{FF2B5EF4-FFF2-40B4-BE49-F238E27FC236}">
                  <a16:creationId xmlns:a16="http://schemas.microsoft.com/office/drawing/2014/main" id="{129D10AF-96DB-D2AE-346C-A5E3894E9629}"/>
                </a:ext>
              </a:extLst>
            </p:cNvPr>
            <p:cNvSpPr/>
            <p:nvPr/>
          </p:nvSpPr>
          <p:spPr>
            <a:xfrm>
              <a:off x="12244191" y="6197205"/>
              <a:ext cx="328736" cy="288855"/>
            </a:xfrm>
            <a:custGeom>
              <a:avLst/>
              <a:gdLst>
                <a:gd name="connsiteX0" fmla="*/ 26125 w 328736"/>
                <a:gd name="connsiteY0" fmla="*/ 0 h 288855"/>
                <a:gd name="connsiteX1" fmla="*/ 21019 w 328736"/>
                <a:gd name="connsiteY1" fmla="*/ 97813 h 288855"/>
                <a:gd name="connsiteX2" fmla="*/ 94607 w 328736"/>
                <a:gd name="connsiteY2" fmla="*/ 194186 h 288855"/>
                <a:gd name="connsiteX3" fmla="*/ 202634 w 328736"/>
                <a:gd name="connsiteY3" fmla="*/ 243812 h 288855"/>
                <a:gd name="connsiteX4" fmla="*/ 265616 w 328736"/>
                <a:gd name="connsiteY4" fmla="*/ 257823 h 288855"/>
                <a:gd name="connsiteX5" fmla="*/ 302542 w 328736"/>
                <a:gd name="connsiteY5" fmla="*/ 288856 h 288855"/>
                <a:gd name="connsiteX6" fmla="*/ 322314 w 328736"/>
                <a:gd name="connsiteY6" fmla="*/ 234646 h 288855"/>
                <a:gd name="connsiteX7" fmla="*/ 327159 w 328736"/>
                <a:gd name="connsiteY7" fmla="*/ 215136 h 288855"/>
                <a:gd name="connsiteX8" fmla="*/ 309874 w 328736"/>
                <a:gd name="connsiteY8" fmla="*/ 132905 h 288855"/>
                <a:gd name="connsiteX9" fmla="*/ 26125 w 328736"/>
                <a:gd name="connsiteY9" fmla="*/ 0 h 288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28736" h="288855">
                  <a:moveTo>
                    <a:pt x="26125" y="0"/>
                  </a:moveTo>
                  <a:cubicBezTo>
                    <a:pt x="-20490" y="10999"/>
                    <a:pt x="6615" y="71363"/>
                    <a:pt x="21019" y="97813"/>
                  </a:cubicBezTo>
                  <a:cubicBezTo>
                    <a:pt x="39586" y="134084"/>
                    <a:pt x="64504" y="166727"/>
                    <a:pt x="94607" y="194186"/>
                  </a:cubicBezTo>
                  <a:cubicBezTo>
                    <a:pt x="126282" y="218894"/>
                    <a:pt x="163260" y="235877"/>
                    <a:pt x="202634" y="243812"/>
                  </a:cubicBezTo>
                  <a:cubicBezTo>
                    <a:pt x="223872" y="247269"/>
                    <a:pt x="244901" y="251957"/>
                    <a:pt x="265616" y="257823"/>
                  </a:cubicBezTo>
                  <a:cubicBezTo>
                    <a:pt x="281774" y="262445"/>
                    <a:pt x="295209" y="273732"/>
                    <a:pt x="302542" y="288856"/>
                  </a:cubicBezTo>
                  <a:cubicBezTo>
                    <a:pt x="301756" y="287285"/>
                    <a:pt x="320219" y="242634"/>
                    <a:pt x="322314" y="234646"/>
                  </a:cubicBezTo>
                  <a:cubicBezTo>
                    <a:pt x="324461" y="228283"/>
                    <a:pt x="326085" y="221762"/>
                    <a:pt x="327159" y="215136"/>
                  </a:cubicBezTo>
                  <a:cubicBezTo>
                    <a:pt x="331938" y="186526"/>
                    <a:pt x="325771" y="157169"/>
                    <a:pt x="309874" y="132905"/>
                  </a:cubicBezTo>
                  <a:cubicBezTo>
                    <a:pt x="276746" y="83017"/>
                    <a:pt x="214680" y="12440"/>
                    <a:pt x="26125" y="0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 w="130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68" name="Полилиния: фигура 467">
              <a:extLst>
                <a:ext uri="{FF2B5EF4-FFF2-40B4-BE49-F238E27FC236}">
                  <a16:creationId xmlns:a16="http://schemas.microsoft.com/office/drawing/2014/main" id="{597AD298-CA96-0D5E-845A-E5E99567D2EE}"/>
                </a:ext>
              </a:extLst>
            </p:cNvPr>
            <p:cNvSpPr/>
            <p:nvPr/>
          </p:nvSpPr>
          <p:spPr>
            <a:xfrm>
              <a:off x="12303183" y="6200086"/>
              <a:ext cx="269745" cy="263453"/>
            </a:xfrm>
            <a:custGeom>
              <a:avLst/>
              <a:gdLst>
                <a:gd name="connsiteX0" fmla="*/ 0 w 269745"/>
                <a:gd name="connsiteY0" fmla="*/ 0 h 263453"/>
                <a:gd name="connsiteX1" fmla="*/ 168521 w 269745"/>
                <a:gd name="connsiteY1" fmla="*/ 179913 h 263453"/>
                <a:gd name="connsiteX2" fmla="*/ 94932 w 269745"/>
                <a:gd name="connsiteY2" fmla="*/ 144166 h 263453"/>
                <a:gd name="connsiteX3" fmla="*/ 175985 w 269745"/>
                <a:gd name="connsiteY3" fmla="*/ 211077 h 263453"/>
                <a:gd name="connsiteX4" fmla="*/ 251799 w 269745"/>
                <a:gd name="connsiteY4" fmla="*/ 263453 h 263453"/>
                <a:gd name="connsiteX5" fmla="*/ 263322 w 269745"/>
                <a:gd name="connsiteY5" fmla="*/ 232289 h 263453"/>
                <a:gd name="connsiteX6" fmla="*/ 268167 w 269745"/>
                <a:gd name="connsiteY6" fmla="*/ 212779 h 263453"/>
                <a:gd name="connsiteX7" fmla="*/ 250883 w 269745"/>
                <a:gd name="connsiteY7" fmla="*/ 130548 h 263453"/>
                <a:gd name="connsiteX8" fmla="*/ 0 w 269745"/>
                <a:gd name="connsiteY8" fmla="*/ 0 h 263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9745" h="263453">
                  <a:moveTo>
                    <a:pt x="0" y="0"/>
                  </a:moveTo>
                  <a:cubicBezTo>
                    <a:pt x="80267" y="46877"/>
                    <a:pt x="150844" y="98730"/>
                    <a:pt x="168521" y="179913"/>
                  </a:cubicBezTo>
                  <a:cubicBezTo>
                    <a:pt x="141495" y="174021"/>
                    <a:pt x="116276" y="161765"/>
                    <a:pt x="94932" y="144166"/>
                  </a:cubicBezTo>
                  <a:cubicBezTo>
                    <a:pt x="109467" y="176901"/>
                    <a:pt x="143773" y="195495"/>
                    <a:pt x="175985" y="211077"/>
                  </a:cubicBezTo>
                  <a:cubicBezTo>
                    <a:pt x="203744" y="224171"/>
                    <a:pt x="233206" y="238967"/>
                    <a:pt x="251799" y="263453"/>
                  </a:cubicBezTo>
                  <a:cubicBezTo>
                    <a:pt x="256644" y="250359"/>
                    <a:pt x="262275" y="236479"/>
                    <a:pt x="263322" y="232289"/>
                  </a:cubicBezTo>
                  <a:cubicBezTo>
                    <a:pt x="265470" y="225926"/>
                    <a:pt x="267093" y="219405"/>
                    <a:pt x="268167" y="212779"/>
                  </a:cubicBezTo>
                  <a:cubicBezTo>
                    <a:pt x="272947" y="184169"/>
                    <a:pt x="266779" y="154812"/>
                    <a:pt x="250883" y="130548"/>
                  </a:cubicBezTo>
                  <a:cubicBezTo>
                    <a:pt x="219719" y="83278"/>
                    <a:pt x="162498" y="18070"/>
                    <a:pt x="0" y="0"/>
                  </a:cubicBezTo>
                  <a:close/>
                </a:path>
              </a:pathLst>
            </a:custGeom>
            <a:solidFill>
              <a:srgbClr val="407BFF">
                <a:alpha val="20000"/>
              </a:srgbClr>
            </a:solidFill>
            <a:ln w="130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69" name="Полилиния: фигура 468">
              <a:extLst>
                <a:ext uri="{FF2B5EF4-FFF2-40B4-BE49-F238E27FC236}">
                  <a16:creationId xmlns:a16="http://schemas.microsoft.com/office/drawing/2014/main" id="{266BC4B8-25C0-850E-EBA2-D20B6B5FA611}"/>
                </a:ext>
              </a:extLst>
            </p:cNvPr>
            <p:cNvSpPr/>
            <p:nvPr/>
          </p:nvSpPr>
          <p:spPr>
            <a:xfrm>
              <a:off x="12270447" y="6193088"/>
              <a:ext cx="313781" cy="238763"/>
            </a:xfrm>
            <a:custGeom>
              <a:avLst/>
              <a:gdLst>
                <a:gd name="connsiteX0" fmla="*/ 188424 w 313781"/>
                <a:gd name="connsiteY0" fmla="*/ 98133 h 238763"/>
                <a:gd name="connsiteX1" fmla="*/ 175330 w 313781"/>
                <a:gd name="connsiteY1" fmla="*/ 87657 h 238763"/>
                <a:gd name="connsiteX2" fmla="*/ 0 w 313781"/>
                <a:gd name="connsiteY2" fmla="*/ 4117 h 238763"/>
                <a:gd name="connsiteX3" fmla="*/ 174282 w 313781"/>
                <a:gd name="connsiteY3" fmla="*/ 15771 h 238763"/>
                <a:gd name="connsiteX4" fmla="*/ 308104 w 313781"/>
                <a:gd name="connsiteY4" fmla="*/ 101013 h 238763"/>
                <a:gd name="connsiteX5" fmla="*/ 296188 w 313781"/>
                <a:gd name="connsiteY5" fmla="*/ 238763 h 238763"/>
                <a:gd name="connsiteX6" fmla="*/ 188424 w 313781"/>
                <a:gd name="connsiteY6" fmla="*/ 98133 h 238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3781" h="238763">
                  <a:moveTo>
                    <a:pt x="188424" y="98133"/>
                  </a:moveTo>
                  <a:cubicBezTo>
                    <a:pt x="184365" y="94597"/>
                    <a:pt x="180175" y="91062"/>
                    <a:pt x="175330" y="87657"/>
                  </a:cubicBezTo>
                  <a:cubicBezTo>
                    <a:pt x="124106" y="46673"/>
                    <a:pt x="64096" y="18075"/>
                    <a:pt x="0" y="4117"/>
                  </a:cubicBezTo>
                  <a:cubicBezTo>
                    <a:pt x="58282" y="-4027"/>
                    <a:pt x="117611" y="-60"/>
                    <a:pt x="174282" y="15771"/>
                  </a:cubicBezTo>
                  <a:cubicBezTo>
                    <a:pt x="219719" y="28865"/>
                    <a:pt x="293177" y="49553"/>
                    <a:pt x="308104" y="101013"/>
                  </a:cubicBezTo>
                  <a:cubicBezTo>
                    <a:pt x="321198" y="146974"/>
                    <a:pt x="309283" y="194505"/>
                    <a:pt x="296188" y="238763"/>
                  </a:cubicBezTo>
                  <a:cubicBezTo>
                    <a:pt x="268652" y="186020"/>
                    <a:pt x="232184" y="138436"/>
                    <a:pt x="188424" y="98133"/>
                  </a:cubicBezTo>
                  <a:close/>
                </a:path>
              </a:pathLst>
            </a:custGeom>
            <a:solidFill>
              <a:srgbClr val="E0E0E0"/>
            </a:solidFill>
            <a:ln w="130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70" name="Полилиния: фигура 469">
              <a:extLst>
                <a:ext uri="{FF2B5EF4-FFF2-40B4-BE49-F238E27FC236}">
                  <a16:creationId xmlns:a16="http://schemas.microsoft.com/office/drawing/2014/main" id="{CF970206-09CC-005A-D244-3E23BB7F690E}"/>
                </a:ext>
              </a:extLst>
            </p:cNvPr>
            <p:cNvSpPr/>
            <p:nvPr/>
          </p:nvSpPr>
          <p:spPr>
            <a:xfrm>
              <a:off x="12630011" y="6148837"/>
              <a:ext cx="356683" cy="237334"/>
            </a:xfrm>
            <a:custGeom>
              <a:avLst/>
              <a:gdLst>
                <a:gd name="connsiteX0" fmla="*/ 70184 w 356683"/>
                <a:gd name="connsiteY0" fmla="*/ 203926 h 237334"/>
                <a:gd name="connsiteX1" fmla="*/ 91266 w 356683"/>
                <a:gd name="connsiteY1" fmla="*/ 206283 h 237334"/>
                <a:gd name="connsiteX2" fmla="*/ 106586 w 356683"/>
                <a:gd name="connsiteY2" fmla="*/ 190439 h 237334"/>
                <a:gd name="connsiteX3" fmla="*/ 166819 w 356683"/>
                <a:gd name="connsiteY3" fmla="*/ 236661 h 237334"/>
                <a:gd name="connsiteX4" fmla="*/ 227968 w 356683"/>
                <a:gd name="connsiteY4" fmla="*/ 199081 h 237334"/>
                <a:gd name="connsiteX5" fmla="*/ 278511 w 356683"/>
                <a:gd name="connsiteY5" fmla="*/ 214794 h 237334"/>
                <a:gd name="connsiteX6" fmla="*/ 324079 w 356683"/>
                <a:gd name="connsiteY6" fmla="*/ 190832 h 237334"/>
                <a:gd name="connsiteX7" fmla="*/ 326829 w 356683"/>
                <a:gd name="connsiteY7" fmla="*/ 122873 h 237334"/>
                <a:gd name="connsiteX8" fmla="*/ 356683 w 356683"/>
                <a:gd name="connsiteY8" fmla="*/ 100351 h 237334"/>
                <a:gd name="connsiteX9" fmla="*/ 337173 w 356683"/>
                <a:gd name="connsiteY9" fmla="*/ 61855 h 237334"/>
                <a:gd name="connsiteX10" fmla="*/ 170223 w 356683"/>
                <a:gd name="connsiteY10" fmla="*/ 443 h 237334"/>
                <a:gd name="connsiteX11" fmla="*/ 0 w 356683"/>
                <a:gd name="connsiteY11" fmla="*/ 48892 h 237334"/>
                <a:gd name="connsiteX12" fmla="*/ 23831 w 356683"/>
                <a:gd name="connsiteY12" fmla="*/ 64212 h 237334"/>
                <a:gd name="connsiteX13" fmla="*/ 42163 w 356683"/>
                <a:gd name="connsiteY13" fmla="*/ 108732 h 237334"/>
                <a:gd name="connsiteX14" fmla="*/ 57221 w 356683"/>
                <a:gd name="connsiteY14" fmla="*/ 183761 h 237334"/>
                <a:gd name="connsiteX15" fmla="*/ 69268 w 356683"/>
                <a:gd name="connsiteY15" fmla="*/ 203533 h 237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56683" h="237334">
                  <a:moveTo>
                    <a:pt x="70184" y="203926"/>
                  </a:moveTo>
                  <a:cubicBezTo>
                    <a:pt x="76051" y="209006"/>
                    <a:pt x="84431" y="209936"/>
                    <a:pt x="91266" y="206283"/>
                  </a:cubicBezTo>
                  <a:cubicBezTo>
                    <a:pt x="97551" y="202354"/>
                    <a:pt x="100170" y="194105"/>
                    <a:pt x="106586" y="190439"/>
                  </a:cubicBezTo>
                  <a:cubicBezTo>
                    <a:pt x="118344" y="214401"/>
                    <a:pt x="140630" y="231502"/>
                    <a:pt x="166819" y="236661"/>
                  </a:cubicBezTo>
                  <a:cubicBezTo>
                    <a:pt x="193675" y="240877"/>
                    <a:pt x="219601" y="224942"/>
                    <a:pt x="227968" y="199081"/>
                  </a:cubicBezTo>
                  <a:cubicBezTo>
                    <a:pt x="242948" y="209072"/>
                    <a:pt x="260507" y="214532"/>
                    <a:pt x="278511" y="214794"/>
                  </a:cubicBezTo>
                  <a:cubicBezTo>
                    <a:pt x="296725" y="214820"/>
                    <a:pt x="313787" y="205851"/>
                    <a:pt x="324079" y="190832"/>
                  </a:cubicBezTo>
                  <a:cubicBezTo>
                    <a:pt x="336387" y="171060"/>
                    <a:pt x="331804" y="145657"/>
                    <a:pt x="326829" y="122873"/>
                  </a:cubicBezTo>
                  <a:cubicBezTo>
                    <a:pt x="339923" y="129551"/>
                    <a:pt x="356290" y="115279"/>
                    <a:pt x="356683" y="100351"/>
                  </a:cubicBezTo>
                  <a:cubicBezTo>
                    <a:pt x="355557" y="85437"/>
                    <a:pt x="348525" y="71584"/>
                    <a:pt x="337173" y="61855"/>
                  </a:cubicBezTo>
                  <a:cubicBezTo>
                    <a:pt x="293701" y="16680"/>
                    <a:pt x="230325" y="3979"/>
                    <a:pt x="170223" y="443"/>
                  </a:cubicBezTo>
                  <a:cubicBezTo>
                    <a:pt x="116407" y="-2568"/>
                    <a:pt x="40854" y="9347"/>
                    <a:pt x="0" y="48892"/>
                  </a:cubicBezTo>
                  <a:cubicBezTo>
                    <a:pt x="7293" y="54941"/>
                    <a:pt x="15294" y="60087"/>
                    <a:pt x="23831" y="64212"/>
                  </a:cubicBezTo>
                  <a:cubicBezTo>
                    <a:pt x="32644" y="77790"/>
                    <a:pt x="38863" y="92888"/>
                    <a:pt x="42163" y="108732"/>
                  </a:cubicBezTo>
                  <a:cubicBezTo>
                    <a:pt x="45842" y="133990"/>
                    <a:pt x="50871" y="159039"/>
                    <a:pt x="57221" y="183761"/>
                  </a:cubicBezTo>
                  <a:cubicBezTo>
                    <a:pt x="59395" y="191303"/>
                    <a:pt x="63559" y="198138"/>
                    <a:pt x="69268" y="203533"/>
                  </a:cubicBezTo>
                  <a:close/>
                </a:path>
              </a:pathLst>
            </a:custGeom>
            <a:solidFill>
              <a:srgbClr val="407BFF"/>
            </a:solidFill>
            <a:ln w="130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71" name="Полилиния: фигура 470">
              <a:extLst>
                <a:ext uri="{FF2B5EF4-FFF2-40B4-BE49-F238E27FC236}">
                  <a16:creationId xmlns:a16="http://schemas.microsoft.com/office/drawing/2014/main" id="{B747E4A2-2D49-2B62-3567-731CBFDB88E7}"/>
                </a:ext>
              </a:extLst>
            </p:cNvPr>
            <p:cNvSpPr/>
            <p:nvPr/>
          </p:nvSpPr>
          <p:spPr>
            <a:xfrm>
              <a:off x="12630535" y="6148182"/>
              <a:ext cx="356683" cy="237989"/>
            </a:xfrm>
            <a:custGeom>
              <a:avLst/>
              <a:gdLst>
                <a:gd name="connsiteX0" fmla="*/ 70184 w 356683"/>
                <a:gd name="connsiteY0" fmla="*/ 204580 h 237989"/>
                <a:gd name="connsiteX1" fmla="*/ 91266 w 356683"/>
                <a:gd name="connsiteY1" fmla="*/ 206937 h 237989"/>
                <a:gd name="connsiteX2" fmla="*/ 106586 w 356683"/>
                <a:gd name="connsiteY2" fmla="*/ 191094 h 237989"/>
                <a:gd name="connsiteX3" fmla="*/ 166819 w 356683"/>
                <a:gd name="connsiteY3" fmla="*/ 237316 h 237989"/>
                <a:gd name="connsiteX4" fmla="*/ 227968 w 356683"/>
                <a:gd name="connsiteY4" fmla="*/ 199736 h 237989"/>
                <a:gd name="connsiteX5" fmla="*/ 278512 w 356683"/>
                <a:gd name="connsiteY5" fmla="*/ 215449 h 237989"/>
                <a:gd name="connsiteX6" fmla="*/ 324079 w 356683"/>
                <a:gd name="connsiteY6" fmla="*/ 191486 h 237989"/>
                <a:gd name="connsiteX7" fmla="*/ 326829 w 356683"/>
                <a:gd name="connsiteY7" fmla="*/ 123528 h 237989"/>
                <a:gd name="connsiteX8" fmla="*/ 356683 w 356683"/>
                <a:gd name="connsiteY8" fmla="*/ 101006 h 237989"/>
                <a:gd name="connsiteX9" fmla="*/ 337173 w 356683"/>
                <a:gd name="connsiteY9" fmla="*/ 61724 h 237989"/>
                <a:gd name="connsiteX10" fmla="*/ 170223 w 356683"/>
                <a:gd name="connsiteY10" fmla="*/ 443 h 237989"/>
                <a:gd name="connsiteX11" fmla="*/ 0 w 356683"/>
                <a:gd name="connsiteY11" fmla="*/ 48892 h 237989"/>
                <a:gd name="connsiteX12" fmla="*/ 23831 w 356683"/>
                <a:gd name="connsiteY12" fmla="*/ 64212 h 237989"/>
                <a:gd name="connsiteX13" fmla="*/ 42163 w 356683"/>
                <a:gd name="connsiteY13" fmla="*/ 108601 h 237989"/>
                <a:gd name="connsiteX14" fmla="*/ 57221 w 356683"/>
                <a:gd name="connsiteY14" fmla="*/ 183761 h 237989"/>
                <a:gd name="connsiteX15" fmla="*/ 69268 w 356683"/>
                <a:gd name="connsiteY15" fmla="*/ 203402 h 2379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56683" h="237989">
                  <a:moveTo>
                    <a:pt x="70184" y="204580"/>
                  </a:moveTo>
                  <a:cubicBezTo>
                    <a:pt x="76103" y="209517"/>
                    <a:pt x="84405" y="210447"/>
                    <a:pt x="91266" y="206937"/>
                  </a:cubicBezTo>
                  <a:cubicBezTo>
                    <a:pt x="97551" y="203009"/>
                    <a:pt x="100170" y="194760"/>
                    <a:pt x="106586" y="191094"/>
                  </a:cubicBezTo>
                  <a:cubicBezTo>
                    <a:pt x="118318" y="215082"/>
                    <a:pt x="140605" y="232196"/>
                    <a:pt x="166819" y="237316"/>
                  </a:cubicBezTo>
                  <a:cubicBezTo>
                    <a:pt x="193675" y="241532"/>
                    <a:pt x="219601" y="225596"/>
                    <a:pt x="227968" y="199736"/>
                  </a:cubicBezTo>
                  <a:cubicBezTo>
                    <a:pt x="242948" y="209726"/>
                    <a:pt x="260507" y="215187"/>
                    <a:pt x="278512" y="215449"/>
                  </a:cubicBezTo>
                  <a:cubicBezTo>
                    <a:pt x="296725" y="215475"/>
                    <a:pt x="313787" y="206505"/>
                    <a:pt x="324079" y="191486"/>
                  </a:cubicBezTo>
                  <a:cubicBezTo>
                    <a:pt x="336387" y="171714"/>
                    <a:pt x="331804" y="146312"/>
                    <a:pt x="326829" y="123528"/>
                  </a:cubicBezTo>
                  <a:cubicBezTo>
                    <a:pt x="339923" y="130206"/>
                    <a:pt x="356291" y="115802"/>
                    <a:pt x="356683" y="101006"/>
                  </a:cubicBezTo>
                  <a:cubicBezTo>
                    <a:pt x="355701" y="85830"/>
                    <a:pt x="348670" y="71675"/>
                    <a:pt x="337173" y="61724"/>
                  </a:cubicBezTo>
                  <a:cubicBezTo>
                    <a:pt x="293701" y="16680"/>
                    <a:pt x="230325" y="3848"/>
                    <a:pt x="170223" y="443"/>
                  </a:cubicBezTo>
                  <a:cubicBezTo>
                    <a:pt x="116407" y="-2568"/>
                    <a:pt x="40854" y="9347"/>
                    <a:pt x="0" y="48892"/>
                  </a:cubicBezTo>
                  <a:cubicBezTo>
                    <a:pt x="7333" y="54889"/>
                    <a:pt x="15333" y="60035"/>
                    <a:pt x="23831" y="64212"/>
                  </a:cubicBezTo>
                  <a:cubicBezTo>
                    <a:pt x="32617" y="77764"/>
                    <a:pt x="38824" y="92809"/>
                    <a:pt x="42163" y="108601"/>
                  </a:cubicBezTo>
                  <a:cubicBezTo>
                    <a:pt x="45764" y="133912"/>
                    <a:pt x="50792" y="159013"/>
                    <a:pt x="57221" y="183761"/>
                  </a:cubicBezTo>
                  <a:cubicBezTo>
                    <a:pt x="59342" y="191290"/>
                    <a:pt x="63519" y="198086"/>
                    <a:pt x="69268" y="203402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 w="130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72" name="Полилиния: фигура 471">
              <a:extLst>
                <a:ext uri="{FF2B5EF4-FFF2-40B4-BE49-F238E27FC236}">
                  <a16:creationId xmlns:a16="http://schemas.microsoft.com/office/drawing/2014/main" id="{428A69F3-2156-BC96-5396-415188A5A651}"/>
                </a:ext>
              </a:extLst>
            </p:cNvPr>
            <p:cNvSpPr/>
            <p:nvPr/>
          </p:nvSpPr>
          <p:spPr>
            <a:xfrm>
              <a:off x="12630666" y="6171279"/>
              <a:ext cx="197982" cy="213899"/>
            </a:xfrm>
            <a:custGeom>
              <a:avLst/>
              <a:gdLst>
                <a:gd name="connsiteX0" fmla="*/ 166164 w 197982"/>
                <a:gd name="connsiteY0" fmla="*/ 202828 h 213899"/>
                <a:gd name="connsiteX1" fmla="*/ 126882 w 197982"/>
                <a:gd name="connsiteY1" fmla="*/ 142333 h 213899"/>
                <a:gd name="connsiteX2" fmla="*/ 90218 w 197982"/>
                <a:gd name="connsiteY2" fmla="*/ 150058 h 213899"/>
                <a:gd name="connsiteX3" fmla="*/ 78303 w 197982"/>
                <a:gd name="connsiteY3" fmla="*/ 144166 h 213899"/>
                <a:gd name="connsiteX4" fmla="*/ 76993 w 197982"/>
                <a:gd name="connsiteY4" fmla="*/ 130155 h 213899"/>
                <a:gd name="connsiteX5" fmla="*/ 84588 w 197982"/>
                <a:gd name="connsiteY5" fmla="*/ 77779 h 213899"/>
                <a:gd name="connsiteX6" fmla="*/ 67435 w 197982"/>
                <a:gd name="connsiteY6" fmla="*/ 29985 h 213899"/>
                <a:gd name="connsiteX7" fmla="*/ 39282 w 197982"/>
                <a:gd name="connsiteY7" fmla="*/ 0 h 213899"/>
                <a:gd name="connsiteX8" fmla="*/ 0 w 197982"/>
                <a:gd name="connsiteY8" fmla="*/ 26188 h 213899"/>
                <a:gd name="connsiteX9" fmla="*/ 23831 w 197982"/>
                <a:gd name="connsiteY9" fmla="*/ 41508 h 213899"/>
                <a:gd name="connsiteX10" fmla="*/ 42163 w 197982"/>
                <a:gd name="connsiteY10" fmla="*/ 85897 h 213899"/>
                <a:gd name="connsiteX11" fmla="*/ 57221 w 197982"/>
                <a:gd name="connsiteY11" fmla="*/ 161057 h 213899"/>
                <a:gd name="connsiteX12" fmla="*/ 69268 w 197982"/>
                <a:gd name="connsiteY12" fmla="*/ 180699 h 213899"/>
                <a:gd name="connsiteX13" fmla="*/ 69268 w 197982"/>
                <a:gd name="connsiteY13" fmla="*/ 180699 h 213899"/>
                <a:gd name="connsiteX14" fmla="*/ 90349 w 197982"/>
                <a:gd name="connsiteY14" fmla="*/ 183055 h 213899"/>
                <a:gd name="connsiteX15" fmla="*/ 105669 w 197982"/>
                <a:gd name="connsiteY15" fmla="*/ 167212 h 213899"/>
                <a:gd name="connsiteX16" fmla="*/ 165902 w 197982"/>
                <a:gd name="connsiteY16" fmla="*/ 213434 h 213899"/>
                <a:gd name="connsiteX17" fmla="*/ 197983 w 197982"/>
                <a:gd name="connsiteY17" fmla="*/ 208458 h 213899"/>
                <a:gd name="connsiteX18" fmla="*/ 166164 w 197982"/>
                <a:gd name="connsiteY18" fmla="*/ 202828 h 2138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97982" h="213899">
                  <a:moveTo>
                    <a:pt x="166164" y="202828"/>
                  </a:moveTo>
                  <a:cubicBezTo>
                    <a:pt x="145083" y="189734"/>
                    <a:pt x="135393" y="165379"/>
                    <a:pt x="126882" y="142333"/>
                  </a:cubicBezTo>
                  <a:cubicBezTo>
                    <a:pt x="115909" y="149024"/>
                    <a:pt x="102959" y="151761"/>
                    <a:pt x="90218" y="150058"/>
                  </a:cubicBezTo>
                  <a:cubicBezTo>
                    <a:pt x="85609" y="149810"/>
                    <a:pt x="81301" y="147675"/>
                    <a:pt x="78303" y="144166"/>
                  </a:cubicBezTo>
                  <a:cubicBezTo>
                    <a:pt x="76090" y="139832"/>
                    <a:pt x="75619" y="134817"/>
                    <a:pt x="76993" y="130155"/>
                  </a:cubicBezTo>
                  <a:cubicBezTo>
                    <a:pt x="80987" y="112937"/>
                    <a:pt x="83527" y="95417"/>
                    <a:pt x="84588" y="77779"/>
                  </a:cubicBezTo>
                  <a:cubicBezTo>
                    <a:pt x="85531" y="60194"/>
                    <a:pt x="79350" y="42962"/>
                    <a:pt x="67435" y="29985"/>
                  </a:cubicBezTo>
                  <a:cubicBezTo>
                    <a:pt x="57221" y="20296"/>
                    <a:pt x="41247" y="12832"/>
                    <a:pt x="39282" y="0"/>
                  </a:cubicBezTo>
                  <a:cubicBezTo>
                    <a:pt x="24774" y="6390"/>
                    <a:pt x="11484" y="15255"/>
                    <a:pt x="0" y="26188"/>
                  </a:cubicBezTo>
                  <a:cubicBezTo>
                    <a:pt x="7333" y="32185"/>
                    <a:pt x="15333" y="37331"/>
                    <a:pt x="23831" y="41508"/>
                  </a:cubicBezTo>
                  <a:cubicBezTo>
                    <a:pt x="32617" y="55061"/>
                    <a:pt x="38824" y="70106"/>
                    <a:pt x="42163" y="85897"/>
                  </a:cubicBezTo>
                  <a:cubicBezTo>
                    <a:pt x="45764" y="111208"/>
                    <a:pt x="50792" y="136310"/>
                    <a:pt x="57221" y="161057"/>
                  </a:cubicBezTo>
                  <a:cubicBezTo>
                    <a:pt x="59342" y="168587"/>
                    <a:pt x="63519" y="175382"/>
                    <a:pt x="69268" y="180699"/>
                  </a:cubicBezTo>
                  <a:lnTo>
                    <a:pt x="69268" y="180699"/>
                  </a:lnTo>
                  <a:cubicBezTo>
                    <a:pt x="75186" y="185635"/>
                    <a:pt x="83488" y="186565"/>
                    <a:pt x="90349" y="183055"/>
                  </a:cubicBezTo>
                  <a:cubicBezTo>
                    <a:pt x="96635" y="179127"/>
                    <a:pt x="99253" y="170878"/>
                    <a:pt x="105669" y="167212"/>
                  </a:cubicBezTo>
                  <a:cubicBezTo>
                    <a:pt x="117402" y="191200"/>
                    <a:pt x="139688" y="208314"/>
                    <a:pt x="165902" y="213434"/>
                  </a:cubicBezTo>
                  <a:cubicBezTo>
                    <a:pt x="176849" y="214822"/>
                    <a:pt x="187966" y="213093"/>
                    <a:pt x="197983" y="208458"/>
                  </a:cubicBezTo>
                  <a:cubicBezTo>
                    <a:pt x="187049" y="209912"/>
                    <a:pt x="175932" y="207947"/>
                    <a:pt x="166164" y="202828"/>
                  </a:cubicBezTo>
                  <a:close/>
                </a:path>
              </a:pathLst>
            </a:custGeom>
            <a:solidFill>
              <a:srgbClr val="407BFF">
                <a:alpha val="20000"/>
              </a:srgbClr>
            </a:solidFill>
            <a:ln w="130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494" name="Рисунок 148">
            <a:extLst>
              <a:ext uri="{FF2B5EF4-FFF2-40B4-BE49-F238E27FC236}">
                <a16:creationId xmlns:a16="http://schemas.microsoft.com/office/drawing/2014/main" id="{2229B36B-72A5-F583-921D-AF06E7F75623}"/>
              </a:ext>
            </a:extLst>
          </p:cNvPr>
          <p:cNvGrpSpPr/>
          <p:nvPr/>
        </p:nvGrpSpPr>
        <p:grpSpPr>
          <a:xfrm>
            <a:off x="12662645" y="8230999"/>
            <a:ext cx="2448337" cy="840708"/>
            <a:chOff x="13157830" y="8386159"/>
            <a:chExt cx="2127404" cy="730506"/>
          </a:xfrm>
        </p:grpSpPr>
        <p:grpSp>
          <p:nvGrpSpPr>
            <p:cNvPr id="495" name="Рисунок 148">
              <a:extLst>
                <a:ext uri="{FF2B5EF4-FFF2-40B4-BE49-F238E27FC236}">
                  <a16:creationId xmlns:a16="http://schemas.microsoft.com/office/drawing/2014/main" id="{A8D0255F-B2FE-6B54-00DA-0649DB8B4FAB}"/>
                </a:ext>
              </a:extLst>
            </p:cNvPr>
            <p:cNvGrpSpPr/>
            <p:nvPr/>
          </p:nvGrpSpPr>
          <p:grpSpPr>
            <a:xfrm>
              <a:off x="15079524" y="8608497"/>
              <a:ext cx="205709" cy="224288"/>
              <a:chOff x="15079524" y="8608497"/>
              <a:chExt cx="205709" cy="224288"/>
            </a:xfrm>
          </p:grpSpPr>
          <p:sp>
            <p:nvSpPr>
              <p:cNvPr id="496" name="Полилиния: фигура 495">
                <a:extLst>
                  <a:ext uri="{FF2B5EF4-FFF2-40B4-BE49-F238E27FC236}">
                    <a16:creationId xmlns:a16="http://schemas.microsoft.com/office/drawing/2014/main" id="{8F70932B-7C5B-6CF6-055C-BB9DA4638442}"/>
                  </a:ext>
                </a:extLst>
              </p:cNvPr>
              <p:cNvSpPr/>
              <p:nvPr/>
            </p:nvSpPr>
            <p:spPr>
              <a:xfrm>
                <a:off x="15173278" y="8767314"/>
                <a:ext cx="45600" cy="65471"/>
              </a:xfrm>
              <a:custGeom>
                <a:avLst/>
                <a:gdLst>
                  <a:gd name="connsiteX0" fmla="*/ 40199 w 45600"/>
                  <a:gd name="connsiteY0" fmla="*/ 2750 h 65471"/>
                  <a:gd name="connsiteX1" fmla="*/ 36794 w 45600"/>
                  <a:gd name="connsiteY1" fmla="*/ 35878 h 65471"/>
                  <a:gd name="connsiteX2" fmla="*/ 45568 w 45600"/>
                  <a:gd name="connsiteY2" fmla="*/ 37187 h 65471"/>
                  <a:gd name="connsiteX3" fmla="*/ 35878 w 45600"/>
                  <a:gd name="connsiteY3" fmla="*/ 40985 h 65471"/>
                  <a:gd name="connsiteX4" fmla="*/ 26843 w 45600"/>
                  <a:gd name="connsiteY4" fmla="*/ 65470 h 65471"/>
                  <a:gd name="connsiteX5" fmla="*/ 30902 w 45600"/>
                  <a:gd name="connsiteY5" fmla="*/ 43080 h 65471"/>
                  <a:gd name="connsiteX6" fmla="*/ 2881 w 45600"/>
                  <a:gd name="connsiteY6" fmla="*/ 59186 h 65471"/>
                  <a:gd name="connsiteX7" fmla="*/ 25403 w 45600"/>
                  <a:gd name="connsiteY7" fmla="*/ 39937 h 65471"/>
                  <a:gd name="connsiteX8" fmla="*/ 0 w 45600"/>
                  <a:gd name="connsiteY8" fmla="*/ 42556 h 65471"/>
                  <a:gd name="connsiteX9" fmla="*/ 31295 w 45600"/>
                  <a:gd name="connsiteY9" fmla="*/ 34176 h 65471"/>
                  <a:gd name="connsiteX10" fmla="*/ 29855 w 45600"/>
                  <a:gd name="connsiteY10" fmla="*/ 0 h 654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5600" h="65471">
                    <a:moveTo>
                      <a:pt x="40199" y="2750"/>
                    </a:moveTo>
                    <a:lnTo>
                      <a:pt x="36794" y="35878"/>
                    </a:lnTo>
                    <a:cubicBezTo>
                      <a:pt x="36794" y="35878"/>
                      <a:pt x="46222" y="35092"/>
                      <a:pt x="45568" y="37187"/>
                    </a:cubicBezTo>
                    <a:cubicBezTo>
                      <a:pt x="44913" y="39282"/>
                      <a:pt x="35878" y="40985"/>
                      <a:pt x="35878" y="40985"/>
                    </a:cubicBezTo>
                    <a:cubicBezTo>
                      <a:pt x="35878" y="40985"/>
                      <a:pt x="29724" y="65340"/>
                      <a:pt x="26843" y="65470"/>
                    </a:cubicBezTo>
                    <a:cubicBezTo>
                      <a:pt x="23962" y="65602"/>
                      <a:pt x="30902" y="43080"/>
                      <a:pt x="30902" y="43080"/>
                    </a:cubicBezTo>
                    <a:cubicBezTo>
                      <a:pt x="30902" y="43080"/>
                      <a:pt x="4714" y="60887"/>
                      <a:pt x="2881" y="59186"/>
                    </a:cubicBezTo>
                    <a:cubicBezTo>
                      <a:pt x="1048" y="57483"/>
                      <a:pt x="25403" y="39937"/>
                      <a:pt x="25403" y="39937"/>
                    </a:cubicBezTo>
                    <a:cubicBezTo>
                      <a:pt x="25403" y="39937"/>
                      <a:pt x="393" y="44782"/>
                      <a:pt x="0" y="42556"/>
                    </a:cubicBezTo>
                    <a:cubicBezTo>
                      <a:pt x="10187" y="38903"/>
                      <a:pt x="20650" y="36101"/>
                      <a:pt x="31295" y="34176"/>
                    </a:cubicBezTo>
                    <a:cubicBezTo>
                      <a:pt x="31295" y="34176"/>
                      <a:pt x="29855" y="0"/>
                      <a:pt x="29855" y="0"/>
                    </a:cubicBezTo>
                    <a:close/>
                  </a:path>
                </a:pathLst>
              </a:custGeom>
              <a:solidFill>
                <a:srgbClr val="455A64"/>
              </a:solidFill>
              <a:ln w="1308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497" name="Полилиния: фигура 496">
                <a:extLst>
                  <a:ext uri="{FF2B5EF4-FFF2-40B4-BE49-F238E27FC236}">
                    <a16:creationId xmlns:a16="http://schemas.microsoft.com/office/drawing/2014/main" id="{C16CA96C-3C1E-F0AF-9419-85A43808FF73}"/>
                  </a:ext>
                </a:extLst>
              </p:cNvPr>
              <p:cNvSpPr/>
              <p:nvPr/>
            </p:nvSpPr>
            <p:spPr>
              <a:xfrm>
                <a:off x="15203132" y="8767314"/>
                <a:ext cx="10344" cy="14534"/>
              </a:xfrm>
              <a:custGeom>
                <a:avLst/>
                <a:gdLst>
                  <a:gd name="connsiteX0" fmla="*/ 655 w 10344"/>
                  <a:gd name="connsiteY0" fmla="*/ 14535 h 14534"/>
                  <a:gd name="connsiteX1" fmla="*/ 7726 w 10344"/>
                  <a:gd name="connsiteY1" fmla="*/ 13225 h 14534"/>
                  <a:gd name="connsiteX2" fmla="*/ 9297 w 10344"/>
                  <a:gd name="connsiteY2" fmla="*/ 12570 h 14534"/>
                  <a:gd name="connsiteX3" fmla="*/ 10344 w 10344"/>
                  <a:gd name="connsiteY3" fmla="*/ 2750 h 14534"/>
                  <a:gd name="connsiteX4" fmla="*/ 0 w 10344"/>
                  <a:gd name="connsiteY4" fmla="*/ 0 h 145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344" h="14534">
                    <a:moveTo>
                      <a:pt x="655" y="14535"/>
                    </a:moveTo>
                    <a:cubicBezTo>
                      <a:pt x="3064" y="14482"/>
                      <a:pt x="5447" y="14037"/>
                      <a:pt x="7726" y="13225"/>
                    </a:cubicBezTo>
                    <a:lnTo>
                      <a:pt x="9297" y="12570"/>
                    </a:lnTo>
                    <a:lnTo>
                      <a:pt x="10344" y="275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>
                  <a:alpha val="15000"/>
                </a:srgbClr>
              </a:solidFill>
              <a:ln w="1308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498" name="Полилиния: фигура 497">
                <a:extLst>
                  <a:ext uri="{FF2B5EF4-FFF2-40B4-BE49-F238E27FC236}">
                    <a16:creationId xmlns:a16="http://schemas.microsoft.com/office/drawing/2014/main" id="{A5AC3287-A3F9-F564-253F-523D07FC78F4}"/>
                  </a:ext>
                </a:extLst>
              </p:cNvPr>
              <p:cNvSpPr/>
              <p:nvPr/>
            </p:nvSpPr>
            <p:spPr>
              <a:xfrm>
                <a:off x="15173307" y="8805418"/>
                <a:ext cx="27861" cy="4652"/>
              </a:xfrm>
              <a:custGeom>
                <a:avLst/>
                <a:gdLst>
                  <a:gd name="connsiteX0" fmla="*/ 25373 w 27861"/>
                  <a:gd name="connsiteY0" fmla="*/ 1833 h 4652"/>
                  <a:gd name="connsiteX1" fmla="*/ 27861 w 27861"/>
                  <a:gd name="connsiteY1" fmla="*/ 0 h 4652"/>
                  <a:gd name="connsiteX2" fmla="*/ 7958 w 27861"/>
                  <a:gd name="connsiteY2" fmla="*/ 3666 h 4652"/>
                  <a:gd name="connsiteX3" fmla="*/ 233 w 27861"/>
                  <a:gd name="connsiteY3" fmla="*/ 3666 h 4652"/>
                  <a:gd name="connsiteX4" fmla="*/ 233 w 27861"/>
                  <a:gd name="connsiteY4" fmla="*/ 3666 h 4652"/>
                  <a:gd name="connsiteX5" fmla="*/ 25373 w 27861"/>
                  <a:gd name="connsiteY5" fmla="*/ 1833 h 46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7861" h="4652">
                    <a:moveTo>
                      <a:pt x="25373" y="1833"/>
                    </a:moveTo>
                    <a:lnTo>
                      <a:pt x="27861" y="0"/>
                    </a:lnTo>
                    <a:lnTo>
                      <a:pt x="7958" y="3666"/>
                    </a:lnTo>
                    <a:cubicBezTo>
                      <a:pt x="2851" y="4583"/>
                      <a:pt x="756" y="4714"/>
                      <a:pt x="233" y="3666"/>
                    </a:cubicBezTo>
                    <a:cubicBezTo>
                      <a:pt x="-291" y="2619"/>
                      <a:pt x="233" y="3666"/>
                      <a:pt x="233" y="3666"/>
                    </a:cubicBezTo>
                    <a:cubicBezTo>
                      <a:pt x="364" y="6678"/>
                      <a:pt x="25373" y="1833"/>
                      <a:pt x="25373" y="1833"/>
                    </a:cubicBezTo>
                    <a:close/>
                  </a:path>
                </a:pathLst>
              </a:custGeom>
              <a:solidFill>
                <a:srgbClr val="000000">
                  <a:alpha val="15000"/>
                </a:srgbClr>
              </a:solidFill>
              <a:ln w="1308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499" name="Полилиния: фигура 498">
                <a:extLst>
                  <a:ext uri="{FF2B5EF4-FFF2-40B4-BE49-F238E27FC236}">
                    <a16:creationId xmlns:a16="http://schemas.microsoft.com/office/drawing/2014/main" id="{95F76E1A-B679-9914-054B-FDA8B8777B9C}"/>
                  </a:ext>
                </a:extLst>
              </p:cNvPr>
              <p:cNvSpPr/>
              <p:nvPr/>
            </p:nvSpPr>
            <p:spPr>
              <a:xfrm>
                <a:off x="15176028" y="8807513"/>
                <a:ext cx="28937" cy="18708"/>
              </a:xfrm>
              <a:custGeom>
                <a:avLst/>
                <a:gdLst>
                  <a:gd name="connsiteX0" fmla="*/ 28938 w 28937"/>
                  <a:gd name="connsiteY0" fmla="*/ 0 h 18708"/>
                  <a:gd name="connsiteX1" fmla="*/ 14141 w 28937"/>
                  <a:gd name="connsiteY1" fmla="*/ 10475 h 18708"/>
                  <a:gd name="connsiteX2" fmla="*/ 0 w 28937"/>
                  <a:gd name="connsiteY2" fmla="*/ 18594 h 18708"/>
                  <a:gd name="connsiteX3" fmla="*/ 0 w 28937"/>
                  <a:gd name="connsiteY3" fmla="*/ 18594 h 18708"/>
                  <a:gd name="connsiteX4" fmla="*/ 28021 w 28937"/>
                  <a:gd name="connsiteY4" fmla="*/ 2488 h 187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937" h="18708">
                    <a:moveTo>
                      <a:pt x="28938" y="0"/>
                    </a:moveTo>
                    <a:lnTo>
                      <a:pt x="14141" y="10475"/>
                    </a:lnTo>
                    <a:cubicBezTo>
                      <a:pt x="6285" y="15844"/>
                      <a:pt x="2095" y="18856"/>
                      <a:pt x="0" y="18594"/>
                    </a:cubicBezTo>
                    <a:lnTo>
                      <a:pt x="0" y="18594"/>
                    </a:lnTo>
                    <a:cubicBezTo>
                      <a:pt x="2488" y="20296"/>
                      <a:pt x="28021" y="2488"/>
                      <a:pt x="28021" y="2488"/>
                    </a:cubicBezTo>
                    <a:close/>
                  </a:path>
                </a:pathLst>
              </a:custGeom>
              <a:solidFill>
                <a:srgbClr val="000000">
                  <a:alpha val="15000"/>
                </a:srgbClr>
              </a:solidFill>
              <a:ln w="1308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500" name="Полилиния: фигура 499">
                <a:extLst>
                  <a:ext uri="{FF2B5EF4-FFF2-40B4-BE49-F238E27FC236}">
                    <a16:creationId xmlns:a16="http://schemas.microsoft.com/office/drawing/2014/main" id="{4CFEF1AB-E265-E00B-660A-97AEA95CFD37}"/>
                  </a:ext>
                </a:extLst>
              </p:cNvPr>
              <p:cNvSpPr/>
              <p:nvPr/>
            </p:nvSpPr>
            <p:spPr>
              <a:xfrm>
                <a:off x="15210203" y="8803556"/>
                <a:ext cx="8642" cy="4742"/>
              </a:xfrm>
              <a:custGeom>
                <a:avLst/>
                <a:gdLst>
                  <a:gd name="connsiteX0" fmla="*/ 8642 w 8642"/>
                  <a:gd name="connsiteY0" fmla="*/ 945 h 4742"/>
                  <a:gd name="connsiteX1" fmla="*/ 8642 w 8642"/>
                  <a:gd name="connsiteY1" fmla="*/ 29 h 4742"/>
                  <a:gd name="connsiteX2" fmla="*/ 5761 w 8642"/>
                  <a:gd name="connsiteY2" fmla="*/ 1993 h 4742"/>
                  <a:gd name="connsiteX3" fmla="*/ 0 w 8642"/>
                  <a:gd name="connsiteY3" fmla="*/ 3041 h 4742"/>
                  <a:gd name="connsiteX4" fmla="*/ 0 w 8642"/>
                  <a:gd name="connsiteY4" fmla="*/ 4743 h 4742"/>
                  <a:gd name="connsiteX5" fmla="*/ 8642 w 8642"/>
                  <a:gd name="connsiteY5" fmla="*/ 945 h 4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642" h="4742">
                    <a:moveTo>
                      <a:pt x="8642" y="945"/>
                    </a:moveTo>
                    <a:cubicBezTo>
                      <a:pt x="8642" y="945"/>
                      <a:pt x="8642" y="291"/>
                      <a:pt x="8642" y="29"/>
                    </a:cubicBezTo>
                    <a:cubicBezTo>
                      <a:pt x="8642" y="-233"/>
                      <a:pt x="8642" y="1338"/>
                      <a:pt x="5761" y="1993"/>
                    </a:cubicBezTo>
                    <a:cubicBezTo>
                      <a:pt x="3863" y="2478"/>
                      <a:pt x="1938" y="2831"/>
                      <a:pt x="0" y="3041"/>
                    </a:cubicBezTo>
                    <a:lnTo>
                      <a:pt x="0" y="4743"/>
                    </a:lnTo>
                    <a:cubicBezTo>
                      <a:pt x="0" y="4743"/>
                      <a:pt x="7988" y="3041"/>
                      <a:pt x="8642" y="945"/>
                    </a:cubicBezTo>
                    <a:close/>
                  </a:path>
                </a:pathLst>
              </a:custGeom>
              <a:solidFill>
                <a:srgbClr val="000000">
                  <a:alpha val="15000"/>
                </a:srgbClr>
              </a:solidFill>
              <a:ln w="1308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501" name="Полилиния: фигура 500">
                <a:extLst>
                  <a:ext uri="{FF2B5EF4-FFF2-40B4-BE49-F238E27FC236}">
                    <a16:creationId xmlns:a16="http://schemas.microsoft.com/office/drawing/2014/main" id="{6D91FA1F-AF9A-1A9D-5B75-60D866EF64AE}"/>
                  </a:ext>
                </a:extLst>
              </p:cNvPr>
              <p:cNvSpPr/>
              <p:nvPr/>
            </p:nvSpPr>
            <p:spPr>
              <a:xfrm>
                <a:off x="15133341" y="8753566"/>
                <a:ext cx="45730" cy="65471"/>
              </a:xfrm>
              <a:custGeom>
                <a:avLst/>
                <a:gdLst>
                  <a:gd name="connsiteX0" fmla="*/ 40199 w 45730"/>
                  <a:gd name="connsiteY0" fmla="*/ 2750 h 65471"/>
                  <a:gd name="connsiteX1" fmla="*/ 36925 w 45730"/>
                  <a:gd name="connsiteY1" fmla="*/ 36009 h 65471"/>
                  <a:gd name="connsiteX2" fmla="*/ 45698 w 45730"/>
                  <a:gd name="connsiteY2" fmla="*/ 37318 h 65471"/>
                  <a:gd name="connsiteX3" fmla="*/ 35878 w 45730"/>
                  <a:gd name="connsiteY3" fmla="*/ 41115 h 65471"/>
                  <a:gd name="connsiteX4" fmla="*/ 26843 w 45730"/>
                  <a:gd name="connsiteY4" fmla="*/ 65470 h 65471"/>
                  <a:gd name="connsiteX5" fmla="*/ 30902 w 45730"/>
                  <a:gd name="connsiteY5" fmla="*/ 43210 h 65471"/>
                  <a:gd name="connsiteX6" fmla="*/ 3012 w 45730"/>
                  <a:gd name="connsiteY6" fmla="*/ 59185 h 65471"/>
                  <a:gd name="connsiteX7" fmla="*/ 25534 w 45730"/>
                  <a:gd name="connsiteY7" fmla="*/ 39937 h 65471"/>
                  <a:gd name="connsiteX8" fmla="*/ 0 w 45730"/>
                  <a:gd name="connsiteY8" fmla="*/ 42686 h 65471"/>
                  <a:gd name="connsiteX9" fmla="*/ 31426 w 45730"/>
                  <a:gd name="connsiteY9" fmla="*/ 34306 h 65471"/>
                  <a:gd name="connsiteX10" fmla="*/ 29986 w 45730"/>
                  <a:gd name="connsiteY10" fmla="*/ 0 h 654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5730" h="65471">
                    <a:moveTo>
                      <a:pt x="40199" y="2750"/>
                    </a:moveTo>
                    <a:lnTo>
                      <a:pt x="36925" y="36009"/>
                    </a:lnTo>
                    <a:cubicBezTo>
                      <a:pt x="36925" y="36009"/>
                      <a:pt x="46353" y="35223"/>
                      <a:pt x="45698" y="37318"/>
                    </a:cubicBezTo>
                    <a:cubicBezTo>
                      <a:pt x="45044" y="39413"/>
                      <a:pt x="35878" y="41115"/>
                      <a:pt x="35878" y="41115"/>
                    </a:cubicBezTo>
                    <a:cubicBezTo>
                      <a:pt x="35878" y="41115"/>
                      <a:pt x="29855" y="65339"/>
                      <a:pt x="26843" y="65470"/>
                    </a:cubicBezTo>
                    <a:cubicBezTo>
                      <a:pt x="23831" y="65601"/>
                      <a:pt x="30902" y="43210"/>
                      <a:pt x="30902" y="43210"/>
                    </a:cubicBezTo>
                    <a:cubicBezTo>
                      <a:pt x="30902" y="43210"/>
                      <a:pt x="5500" y="60887"/>
                      <a:pt x="3012" y="59185"/>
                    </a:cubicBezTo>
                    <a:cubicBezTo>
                      <a:pt x="524" y="57483"/>
                      <a:pt x="25534" y="39937"/>
                      <a:pt x="25534" y="39937"/>
                    </a:cubicBezTo>
                    <a:cubicBezTo>
                      <a:pt x="17166" y="41914"/>
                      <a:pt x="8590" y="42831"/>
                      <a:pt x="0" y="42686"/>
                    </a:cubicBezTo>
                    <a:cubicBezTo>
                      <a:pt x="10213" y="38994"/>
                      <a:pt x="20728" y="36192"/>
                      <a:pt x="31426" y="34306"/>
                    </a:cubicBezTo>
                    <a:cubicBezTo>
                      <a:pt x="31426" y="34306"/>
                      <a:pt x="29986" y="0"/>
                      <a:pt x="29986" y="0"/>
                    </a:cubicBezTo>
                    <a:close/>
                  </a:path>
                </a:pathLst>
              </a:custGeom>
              <a:solidFill>
                <a:srgbClr val="455A64"/>
              </a:solidFill>
              <a:ln w="1308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502" name="Полилиния: фигура 501">
                <a:extLst>
                  <a:ext uri="{FF2B5EF4-FFF2-40B4-BE49-F238E27FC236}">
                    <a16:creationId xmlns:a16="http://schemas.microsoft.com/office/drawing/2014/main" id="{A737EA99-673D-E421-9E55-2B17A4916444}"/>
                  </a:ext>
                </a:extLst>
              </p:cNvPr>
              <p:cNvSpPr/>
              <p:nvPr/>
            </p:nvSpPr>
            <p:spPr>
              <a:xfrm>
                <a:off x="15163327" y="8753435"/>
                <a:ext cx="10213" cy="28937"/>
              </a:xfrm>
              <a:custGeom>
                <a:avLst/>
                <a:gdLst>
                  <a:gd name="connsiteX0" fmla="*/ 1178 w 10213"/>
                  <a:gd name="connsiteY0" fmla="*/ 28938 h 28937"/>
                  <a:gd name="connsiteX1" fmla="*/ 7594 w 10213"/>
                  <a:gd name="connsiteY1" fmla="*/ 28938 h 28937"/>
                  <a:gd name="connsiteX2" fmla="*/ 10213 w 10213"/>
                  <a:gd name="connsiteY2" fmla="*/ 2750 h 28937"/>
                  <a:gd name="connsiteX3" fmla="*/ 0 w 10213"/>
                  <a:gd name="connsiteY3" fmla="*/ 0 h 289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213" h="28937">
                    <a:moveTo>
                      <a:pt x="1178" y="28938"/>
                    </a:moveTo>
                    <a:lnTo>
                      <a:pt x="7594" y="28938"/>
                    </a:lnTo>
                    <a:lnTo>
                      <a:pt x="10213" y="275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>
                  <a:alpha val="15000"/>
                </a:srgbClr>
              </a:solidFill>
              <a:ln w="1308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503" name="Полилиния: фигура 502">
                <a:extLst>
                  <a:ext uri="{FF2B5EF4-FFF2-40B4-BE49-F238E27FC236}">
                    <a16:creationId xmlns:a16="http://schemas.microsoft.com/office/drawing/2014/main" id="{F1B54CD3-C828-8DC0-211D-080BD02162DB}"/>
                  </a:ext>
                </a:extLst>
              </p:cNvPr>
              <p:cNvSpPr/>
              <p:nvPr/>
            </p:nvSpPr>
            <p:spPr>
              <a:xfrm>
                <a:off x="15133734" y="8791800"/>
                <a:ext cx="27628" cy="4353"/>
              </a:xfrm>
              <a:custGeom>
                <a:avLst/>
                <a:gdLst>
                  <a:gd name="connsiteX0" fmla="*/ 25141 w 27628"/>
                  <a:gd name="connsiteY0" fmla="*/ 1702 h 4353"/>
                  <a:gd name="connsiteX1" fmla="*/ 27629 w 27628"/>
                  <a:gd name="connsiteY1" fmla="*/ 0 h 4353"/>
                  <a:gd name="connsiteX2" fmla="*/ 7725 w 27628"/>
                  <a:gd name="connsiteY2" fmla="*/ 3666 h 4353"/>
                  <a:gd name="connsiteX3" fmla="*/ 0 w 27628"/>
                  <a:gd name="connsiteY3" fmla="*/ 3666 h 4353"/>
                  <a:gd name="connsiteX4" fmla="*/ 0 w 27628"/>
                  <a:gd name="connsiteY4" fmla="*/ 3666 h 4353"/>
                  <a:gd name="connsiteX5" fmla="*/ 25141 w 27628"/>
                  <a:gd name="connsiteY5" fmla="*/ 1702 h 43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7628" h="4353">
                    <a:moveTo>
                      <a:pt x="25141" y="1702"/>
                    </a:moveTo>
                    <a:lnTo>
                      <a:pt x="27629" y="0"/>
                    </a:lnTo>
                    <a:lnTo>
                      <a:pt x="7725" y="3666"/>
                    </a:lnTo>
                    <a:cubicBezTo>
                      <a:pt x="2619" y="4583"/>
                      <a:pt x="393" y="4583"/>
                      <a:pt x="0" y="3666"/>
                    </a:cubicBezTo>
                    <a:lnTo>
                      <a:pt x="0" y="3666"/>
                    </a:lnTo>
                    <a:cubicBezTo>
                      <a:pt x="8433" y="4046"/>
                      <a:pt x="16878" y="3379"/>
                      <a:pt x="25141" y="1702"/>
                    </a:cubicBezTo>
                    <a:close/>
                  </a:path>
                </a:pathLst>
              </a:custGeom>
              <a:solidFill>
                <a:srgbClr val="000000">
                  <a:alpha val="15000"/>
                </a:srgbClr>
              </a:solidFill>
              <a:ln w="1308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504" name="Полилиния: фигура 503">
                <a:extLst>
                  <a:ext uri="{FF2B5EF4-FFF2-40B4-BE49-F238E27FC236}">
                    <a16:creationId xmlns:a16="http://schemas.microsoft.com/office/drawing/2014/main" id="{0E101B9A-901A-4FCF-402E-28F9B8DDB4FD}"/>
                  </a:ext>
                </a:extLst>
              </p:cNvPr>
              <p:cNvSpPr/>
              <p:nvPr/>
            </p:nvSpPr>
            <p:spPr>
              <a:xfrm>
                <a:off x="15135349" y="8793895"/>
                <a:ext cx="29810" cy="18709"/>
              </a:xfrm>
              <a:custGeom>
                <a:avLst/>
                <a:gdLst>
                  <a:gd name="connsiteX0" fmla="*/ 29811 w 29810"/>
                  <a:gd name="connsiteY0" fmla="*/ 0 h 18709"/>
                  <a:gd name="connsiteX1" fmla="*/ 14884 w 29810"/>
                  <a:gd name="connsiteY1" fmla="*/ 10476 h 18709"/>
                  <a:gd name="connsiteX2" fmla="*/ 873 w 29810"/>
                  <a:gd name="connsiteY2" fmla="*/ 18594 h 18709"/>
                  <a:gd name="connsiteX3" fmla="*/ 873 w 29810"/>
                  <a:gd name="connsiteY3" fmla="*/ 18594 h 18709"/>
                  <a:gd name="connsiteX4" fmla="*/ 28763 w 29810"/>
                  <a:gd name="connsiteY4" fmla="*/ 2619 h 187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810" h="18709">
                    <a:moveTo>
                      <a:pt x="29811" y="0"/>
                    </a:moveTo>
                    <a:cubicBezTo>
                      <a:pt x="29811" y="0"/>
                      <a:pt x="22740" y="5107"/>
                      <a:pt x="14884" y="10476"/>
                    </a:cubicBezTo>
                    <a:cubicBezTo>
                      <a:pt x="7027" y="15844"/>
                      <a:pt x="2837" y="18724"/>
                      <a:pt x="873" y="18594"/>
                    </a:cubicBezTo>
                    <a:cubicBezTo>
                      <a:pt x="-1091" y="18463"/>
                      <a:pt x="873" y="18594"/>
                      <a:pt x="873" y="18594"/>
                    </a:cubicBezTo>
                    <a:cubicBezTo>
                      <a:pt x="3361" y="20296"/>
                      <a:pt x="28763" y="2619"/>
                      <a:pt x="28763" y="2619"/>
                    </a:cubicBezTo>
                    <a:close/>
                  </a:path>
                </a:pathLst>
              </a:custGeom>
              <a:solidFill>
                <a:srgbClr val="000000">
                  <a:alpha val="15000"/>
                </a:srgbClr>
              </a:solidFill>
              <a:ln w="1308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505" name="Полилиния: фигура 504">
                <a:extLst>
                  <a:ext uri="{FF2B5EF4-FFF2-40B4-BE49-F238E27FC236}">
                    <a16:creationId xmlns:a16="http://schemas.microsoft.com/office/drawing/2014/main" id="{2340D370-0F00-58D9-BCA1-4D179B7E5C9E}"/>
                  </a:ext>
                </a:extLst>
              </p:cNvPr>
              <p:cNvSpPr/>
              <p:nvPr/>
            </p:nvSpPr>
            <p:spPr>
              <a:xfrm>
                <a:off x="15169743" y="8789959"/>
                <a:ext cx="9296" cy="4722"/>
              </a:xfrm>
              <a:custGeom>
                <a:avLst/>
                <a:gdLst>
                  <a:gd name="connsiteX0" fmla="*/ 9297 w 9296"/>
                  <a:gd name="connsiteY0" fmla="*/ 925 h 4722"/>
                  <a:gd name="connsiteX1" fmla="*/ 8642 w 9296"/>
                  <a:gd name="connsiteY1" fmla="*/ 8 h 4722"/>
                  <a:gd name="connsiteX2" fmla="*/ 5761 w 9296"/>
                  <a:gd name="connsiteY2" fmla="*/ 1972 h 4722"/>
                  <a:gd name="connsiteX3" fmla="*/ 0 w 9296"/>
                  <a:gd name="connsiteY3" fmla="*/ 3020 h 4722"/>
                  <a:gd name="connsiteX4" fmla="*/ 0 w 9296"/>
                  <a:gd name="connsiteY4" fmla="*/ 4722 h 4722"/>
                  <a:gd name="connsiteX5" fmla="*/ 9297 w 9296"/>
                  <a:gd name="connsiteY5" fmla="*/ 925 h 4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296" h="4722">
                    <a:moveTo>
                      <a:pt x="9297" y="925"/>
                    </a:moveTo>
                    <a:cubicBezTo>
                      <a:pt x="9297" y="925"/>
                      <a:pt x="9297" y="139"/>
                      <a:pt x="8642" y="8"/>
                    </a:cubicBezTo>
                    <a:cubicBezTo>
                      <a:pt x="7988" y="-123"/>
                      <a:pt x="8642" y="1318"/>
                      <a:pt x="5761" y="1972"/>
                    </a:cubicBezTo>
                    <a:lnTo>
                      <a:pt x="0" y="3020"/>
                    </a:lnTo>
                    <a:lnTo>
                      <a:pt x="0" y="4722"/>
                    </a:lnTo>
                    <a:cubicBezTo>
                      <a:pt x="0" y="4722"/>
                      <a:pt x="8642" y="3020"/>
                      <a:pt x="9297" y="925"/>
                    </a:cubicBezTo>
                    <a:close/>
                  </a:path>
                </a:pathLst>
              </a:custGeom>
              <a:solidFill>
                <a:srgbClr val="000000">
                  <a:alpha val="15000"/>
                </a:srgbClr>
              </a:solidFill>
              <a:ln w="1308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506" name="Полилиния: фигура 505">
                <a:extLst>
                  <a:ext uri="{FF2B5EF4-FFF2-40B4-BE49-F238E27FC236}">
                    <a16:creationId xmlns:a16="http://schemas.microsoft.com/office/drawing/2014/main" id="{7F2D748D-8A2E-8199-11A4-DA6C9CA3C7AE}"/>
                  </a:ext>
                </a:extLst>
              </p:cNvPr>
              <p:cNvSpPr/>
              <p:nvPr/>
            </p:nvSpPr>
            <p:spPr>
              <a:xfrm>
                <a:off x="15147352" y="8743221"/>
                <a:ext cx="89432" cy="31393"/>
              </a:xfrm>
              <a:custGeom>
                <a:avLst/>
                <a:gdLst>
                  <a:gd name="connsiteX0" fmla="*/ 89433 w 89432"/>
                  <a:gd name="connsiteY0" fmla="*/ 6678 h 31393"/>
                  <a:gd name="connsiteX1" fmla="*/ 61804 w 89432"/>
                  <a:gd name="connsiteY1" fmla="*/ 31295 h 31393"/>
                  <a:gd name="connsiteX2" fmla="*/ 38366 w 89432"/>
                  <a:gd name="connsiteY2" fmla="*/ 20427 h 31393"/>
                  <a:gd name="connsiteX3" fmla="*/ 21081 w 89432"/>
                  <a:gd name="connsiteY3" fmla="*/ 29200 h 31393"/>
                  <a:gd name="connsiteX4" fmla="*/ 0 w 89432"/>
                  <a:gd name="connsiteY4" fmla="*/ 10344 h 31393"/>
                  <a:gd name="connsiteX5" fmla="*/ 43210 w 89432"/>
                  <a:gd name="connsiteY5" fmla="*/ 0 h 31393"/>
                  <a:gd name="connsiteX6" fmla="*/ 89433 w 89432"/>
                  <a:gd name="connsiteY6" fmla="*/ 6678 h 313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9432" h="31393">
                    <a:moveTo>
                      <a:pt x="89433" y="6678"/>
                    </a:moveTo>
                    <a:cubicBezTo>
                      <a:pt x="83278" y="14665"/>
                      <a:pt x="71232" y="29986"/>
                      <a:pt x="61804" y="31295"/>
                    </a:cubicBezTo>
                    <a:cubicBezTo>
                      <a:pt x="52376" y="32604"/>
                      <a:pt x="38366" y="20427"/>
                      <a:pt x="38366" y="20427"/>
                    </a:cubicBezTo>
                    <a:cubicBezTo>
                      <a:pt x="34293" y="25900"/>
                      <a:pt x="27903" y="29148"/>
                      <a:pt x="21081" y="29200"/>
                    </a:cubicBezTo>
                    <a:cubicBezTo>
                      <a:pt x="10868" y="28283"/>
                      <a:pt x="0" y="10344"/>
                      <a:pt x="0" y="10344"/>
                    </a:cubicBezTo>
                    <a:cubicBezTo>
                      <a:pt x="13526" y="3941"/>
                      <a:pt x="28244" y="419"/>
                      <a:pt x="43210" y="0"/>
                    </a:cubicBezTo>
                    <a:cubicBezTo>
                      <a:pt x="58832" y="380"/>
                      <a:pt x="74348" y="2619"/>
                      <a:pt x="89433" y="6678"/>
                    </a:cubicBezTo>
                    <a:close/>
                  </a:path>
                </a:pathLst>
              </a:custGeom>
              <a:solidFill>
                <a:srgbClr val="F0997A"/>
              </a:solidFill>
              <a:ln w="1308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507" name="Полилиния: фигура 506">
                <a:extLst>
                  <a:ext uri="{FF2B5EF4-FFF2-40B4-BE49-F238E27FC236}">
                    <a16:creationId xmlns:a16="http://schemas.microsoft.com/office/drawing/2014/main" id="{B6832E02-944C-B4AD-1B43-81B7E914A91D}"/>
                  </a:ext>
                </a:extLst>
              </p:cNvPr>
              <p:cNvSpPr/>
              <p:nvPr/>
            </p:nvSpPr>
            <p:spPr>
              <a:xfrm>
                <a:off x="15085282" y="8608497"/>
                <a:ext cx="199952" cy="155537"/>
              </a:xfrm>
              <a:custGeom>
                <a:avLst/>
                <a:gdLst>
                  <a:gd name="connsiteX0" fmla="*/ 2230 w 199952"/>
                  <a:gd name="connsiteY0" fmla="*/ 58386 h 155537"/>
                  <a:gd name="connsiteX1" fmla="*/ 26062 w 199952"/>
                  <a:gd name="connsiteY1" fmla="*/ 6010 h 155537"/>
                  <a:gd name="connsiteX2" fmla="*/ 87996 w 199952"/>
                  <a:gd name="connsiteY2" fmla="*/ 29841 h 155537"/>
                  <a:gd name="connsiteX3" fmla="*/ 143908 w 199952"/>
                  <a:gd name="connsiteY3" fmla="*/ 31282 h 155537"/>
                  <a:gd name="connsiteX4" fmla="*/ 184631 w 199952"/>
                  <a:gd name="connsiteY4" fmla="*/ 772 h 155537"/>
                  <a:gd name="connsiteX5" fmla="*/ 188035 w 199952"/>
                  <a:gd name="connsiteY5" fmla="*/ 31282 h 155537"/>
                  <a:gd name="connsiteX6" fmla="*/ 199951 w 199952"/>
                  <a:gd name="connsiteY6" fmla="*/ 50792 h 155537"/>
                  <a:gd name="connsiteX7" fmla="*/ 184631 w 199952"/>
                  <a:gd name="connsiteY7" fmla="*/ 77896 h 155537"/>
                  <a:gd name="connsiteX8" fmla="*/ 181750 w 199952"/>
                  <a:gd name="connsiteY8" fmla="*/ 107096 h 155537"/>
                  <a:gd name="connsiteX9" fmla="*/ 116280 w 199952"/>
                  <a:gd name="connsiteY9" fmla="*/ 154628 h 155537"/>
                  <a:gd name="connsiteX10" fmla="*/ 38763 w 199952"/>
                  <a:gd name="connsiteY10" fmla="*/ 116917 h 155537"/>
                  <a:gd name="connsiteX11" fmla="*/ 18336 w 199952"/>
                  <a:gd name="connsiteY11" fmla="*/ 76063 h 155537"/>
                  <a:gd name="connsiteX12" fmla="*/ 2230 w 199952"/>
                  <a:gd name="connsiteY12" fmla="*/ 58386 h 1555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99952" h="155537">
                    <a:moveTo>
                      <a:pt x="2230" y="58386"/>
                    </a:moveTo>
                    <a:cubicBezTo>
                      <a:pt x="-3924" y="37174"/>
                      <a:pt x="2230" y="13604"/>
                      <a:pt x="26062" y="6010"/>
                    </a:cubicBezTo>
                    <a:cubicBezTo>
                      <a:pt x="59190" y="-5120"/>
                      <a:pt x="72938" y="19104"/>
                      <a:pt x="87996" y="29841"/>
                    </a:cubicBezTo>
                    <a:cubicBezTo>
                      <a:pt x="104927" y="40644"/>
                      <a:pt x="126441" y="41194"/>
                      <a:pt x="143908" y="31282"/>
                    </a:cubicBezTo>
                    <a:cubicBezTo>
                      <a:pt x="166037" y="18187"/>
                      <a:pt x="172061" y="-4466"/>
                      <a:pt x="184631" y="772"/>
                    </a:cubicBezTo>
                    <a:cubicBezTo>
                      <a:pt x="197201" y="6010"/>
                      <a:pt x="188035" y="31282"/>
                      <a:pt x="188035" y="31282"/>
                    </a:cubicBezTo>
                    <a:cubicBezTo>
                      <a:pt x="195420" y="34961"/>
                      <a:pt x="200056" y="42542"/>
                      <a:pt x="199951" y="50792"/>
                    </a:cubicBezTo>
                    <a:cubicBezTo>
                      <a:pt x="197777" y="61202"/>
                      <a:pt x="192422" y="70669"/>
                      <a:pt x="184631" y="77896"/>
                    </a:cubicBezTo>
                    <a:cubicBezTo>
                      <a:pt x="186425" y="87704"/>
                      <a:pt x="185430" y="97826"/>
                      <a:pt x="181750" y="107096"/>
                    </a:cubicBezTo>
                    <a:cubicBezTo>
                      <a:pt x="169416" y="133023"/>
                      <a:pt x="144760" y="150922"/>
                      <a:pt x="116280" y="154628"/>
                    </a:cubicBezTo>
                    <a:cubicBezTo>
                      <a:pt x="74772" y="159604"/>
                      <a:pt x="49500" y="143760"/>
                      <a:pt x="38763" y="116917"/>
                    </a:cubicBezTo>
                    <a:cubicBezTo>
                      <a:pt x="29204" y="93217"/>
                      <a:pt x="25669" y="82741"/>
                      <a:pt x="18336" y="76063"/>
                    </a:cubicBezTo>
                    <a:cubicBezTo>
                      <a:pt x="8384" y="66897"/>
                      <a:pt x="5504" y="68207"/>
                      <a:pt x="2230" y="58386"/>
                    </a:cubicBezTo>
                    <a:close/>
                  </a:path>
                </a:pathLst>
              </a:custGeom>
              <a:solidFill>
                <a:srgbClr val="FFBDA7"/>
              </a:solidFill>
              <a:ln w="1308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508" name="Полилиния: фигура 507">
                <a:extLst>
                  <a:ext uri="{FF2B5EF4-FFF2-40B4-BE49-F238E27FC236}">
                    <a16:creationId xmlns:a16="http://schemas.microsoft.com/office/drawing/2014/main" id="{2D7B0F97-E87E-31BC-E6ED-EDEC5D3A2537}"/>
                  </a:ext>
                </a:extLst>
              </p:cNvPr>
              <p:cNvSpPr/>
              <p:nvPr/>
            </p:nvSpPr>
            <p:spPr>
              <a:xfrm>
                <a:off x="15079524" y="8667027"/>
                <a:ext cx="24367" cy="22246"/>
              </a:xfrm>
              <a:custGeom>
                <a:avLst/>
                <a:gdLst>
                  <a:gd name="connsiteX0" fmla="*/ 24355 w 24367"/>
                  <a:gd name="connsiteY0" fmla="*/ 17140 h 22246"/>
                  <a:gd name="connsiteX1" fmla="*/ 18462 w 24367"/>
                  <a:gd name="connsiteY1" fmla="*/ 4046 h 22246"/>
                  <a:gd name="connsiteX2" fmla="*/ 8249 w 24367"/>
                  <a:gd name="connsiteY2" fmla="*/ 249 h 22246"/>
                  <a:gd name="connsiteX3" fmla="*/ 0 w 24367"/>
                  <a:gd name="connsiteY3" fmla="*/ 22247 h 22246"/>
                  <a:gd name="connsiteX4" fmla="*/ 24355 w 24367"/>
                  <a:gd name="connsiteY4" fmla="*/ 17140 h 222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4367" h="22246">
                    <a:moveTo>
                      <a:pt x="24355" y="17140"/>
                    </a:moveTo>
                    <a:cubicBezTo>
                      <a:pt x="24551" y="12099"/>
                      <a:pt x="22378" y="7241"/>
                      <a:pt x="18462" y="4046"/>
                    </a:cubicBezTo>
                    <a:cubicBezTo>
                      <a:pt x="11654" y="-1453"/>
                      <a:pt x="8249" y="249"/>
                      <a:pt x="8249" y="249"/>
                    </a:cubicBezTo>
                    <a:cubicBezTo>
                      <a:pt x="3038" y="6403"/>
                      <a:pt x="117" y="14181"/>
                      <a:pt x="0" y="22247"/>
                    </a:cubicBezTo>
                    <a:cubicBezTo>
                      <a:pt x="8380" y="22195"/>
                      <a:pt x="16655" y="20453"/>
                      <a:pt x="24355" y="17140"/>
                    </a:cubicBezTo>
                    <a:close/>
                  </a:path>
                </a:pathLst>
              </a:custGeom>
              <a:solidFill>
                <a:srgbClr val="407BFF"/>
              </a:solidFill>
              <a:ln w="1308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509" name="Полилиния: фигура 508">
                <a:extLst>
                  <a:ext uri="{FF2B5EF4-FFF2-40B4-BE49-F238E27FC236}">
                    <a16:creationId xmlns:a16="http://schemas.microsoft.com/office/drawing/2014/main" id="{F8D8C93C-E30E-C1F8-554F-5786AB85A02A}"/>
                  </a:ext>
                </a:extLst>
              </p:cNvPr>
              <p:cNvSpPr/>
              <p:nvPr/>
            </p:nvSpPr>
            <p:spPr>
              <a:xfrm>
                <a:off x="15120440" y="8648915"/>
                <a:ext cx="10216" cy="10215"/>
              </a:xfrm>
              <a:custGeom>
                <a:avLst/>
                <a:gdLst>
                  <a:gd name="connsiteX0" fmla="*/ 69 w 10216"/>
                  <a:gd name="connsiteY0" fmla="*/ 5921 h 10215"/>
                  <a:gd name="connsiteX1" fmla="*/ 5922 w 10216"/>
                  <a:gd name="connsiteY1" fmla="*/ 10151 h 10215"/>
                  <a:gd name="connsiteX2" fmla="*/ 10151 w 10216"/>
                  <a:gd name="connsiteY2" fmla="*/ 5921 h 10215"/>
                  <a:gd name="connsiteX3" fmla="*/ 5922 w 10216"/>
                  <a:gd name="connsiteY3" fmla="*/ 68 h 10215"/>
                  <a:gd name="connsiteX4" fmla="*/ 69 w 10216"/>
                  <a:gd name="connsiteY4" fmla="*/ 4298 h 10215"/>
                  <a:gd name="connsiteX5" fmla="*/ 69 w 10216"/>
                  <a:gd name="connsiteY5" fmla="*/ 5921 h 10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216" h="10215">
                    <a:moveTo>
                      <a:pt x="69" y="5921"/>
                    </a:moveTo>
                    <a:cubicBezTo>
                      <a:pt x="514" y="8710"/>
                      <a:pt x="3146" y="10596"/>
                      <a:pt x="5922" y="10151"/>
                    </a:cubicBezTo>
                    <a:cubicBezTo>
                      <a:pt x="8095" y="9797"/>
                      <a:pt x="9798" y="8095"/>
                      <a:pt x="10151" y="5921"/>
                    </a:cubicBezTo>
                    <a:cubicBezTo>
                      <a:pt x="10596" y="3132"/>
                      <a:pt x="8711" y="513"/>
                      <a:pt x="5922" y="68"/>
                    </a:cubicBezTo>
                    <a:cubicBezTo>
                      <a:pt x="3146" y="-390"/>
                      <a:pt x="514" y="1508"/>
                      <a:pt x="69" y="4298"/>
                    </a:cubicBezTo>
                    <a:cubicBezTo>
                      <a:pt x="-23" y="4834"/>
                      <a:pt x="-23" y="5385"/>
                      <a:pt x="69" y="5921"/>
                    </a:cubicBezTo>
                    <a:close/>
                  </a:path>
                </a:pathLst>
              </a:custGeom>
              <a:solidFill>
                <a:srgbClr val="455A64"/>
              </a:solidFill>
              <a:ln w="1308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510" name="Полилиния: фигура 509">
                <a:extLst>
                  <a:ext uri="{FF2B5EF4-FFF2-40B4-BE49-F238E27FC236}">
                    <a16:creationId xmlns:a16="http://schemas.microsoft.com/office/drawing/2014/main" id="{DA755FA6-ECA8-0CA8-F0A9-6515F454D9BE}"/>
                  </a:ext>
                </a:extLst>
              </p:cNvPr>
              <p:cNvSpPr/>
              <p:nvPr/>
            </p:nvSpPr>
            <p:spPr>
              <a:xfrm>
                <a:off x="15165945" y="8672216"/>
                <a:ext cx="83538" cy="55071"/>
              </a:xfrm>
              <a:custGeom>
                <a:avLst/>
                <a:gdLst>
                  <a:gd name="connsiteX0" fmla="*/ 0 w 83538"/>
                  <a:gd name="connsiteY0" fmla="*/ 34080 h 55071"/>
                  <a:gd name="connsiteX1" fmla="*/ 51460 w 83538"/>
                  <a:gd name="connsiteY1" fmla="*/ 41544 h 55071"/>
                  <a:gd name="connsiteX2" fmla="*/ 47663 w 83538"/>
                  <a:gd name="connsiteY2" fmla="*/ 30545 h 55071"/>
                  <a:gd name="connsiteX3" fmla="*/ 75815 w 83538"/>
                  <a:gd name="connsiteY3" fmla="*/ 17451 h 55071"/>
                  <a:gd name="connsiteX4" fmla="*/ 70577 w 83538"/>
                  <a:gd name="connsiteY4" fmla="*/ 36 h 55071"/>
                  <a:gd name="connsiteX5" fmla="*/ 83501 w 83538"/>
                  <a:gd name="connsiteY5" fmla="*/ 11127 h 55071"/>
                  <a:gd name="connsiteX6" fmla="*/ 81315 w 83538"/>
                  <a:gd name="connsiteY6" fmla="*/ 19022 h 55071"/>
                  <a:gd name="connsiteX7" fmla="*/ 56959 w 83538"/>
                  <a:gd name="connsiteY7" fmla="*/ 33033 h 55071"/>
                  <a:gd name="connsiteX8" fmla="*/ 53162 w 83538"/>
                  <a:gd name="connsiteY8" fmla="*/ 47567 h 55071"/>
                  <a:gd name="connsiteX9" fmla="*/ 4766 w 83538"/>
                  <a:gd name="connsiteY9" fmla="*/ 42094 h 55071"/>
                  <a:gd name="connsiteX10" fmla="*/ 0 w 83538"/>
                  <a:gd name="connsiteY10" fmla="*/ 34080 h 550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83538" h="55071">
                    <a:moveTo>
                      <a:pt x="0" y="34080"/>
                    </a:moveTo>
                    <a:cubicBezTo>
                      <a:pt x="13094" y="56341"/>
                      <a:pt x="48972" y="50186"/>
                      <a:pt x="51460" y="41544"/>
                    </a:cubicBezTo>
                    <a:cubicBezTo>
                      <a:pt x="53948" y="32902"/>
                      <a:pt x="47663" y="30545"/>
                      <a:pt x="47663" y="30545"/>
                    </a:cubicBezTo>
                    <a:cubicBezTo>
                      <a:pt x="58334" y="29773"/>
                      <a:pt x="68351" y="25111"/>
                      <a:pt x="75815" y="17451"/>
                    </a:cubicBezTo>
                    <a:cubicBezTo>
                      <a:pt x="83279" y="6452"/>
                      <a:pt x="73851" y="36"/>
                      <a:pt x="70577" y="36"/>
                    </a:cubicBezTo>
                    <a:cubicBezTo>
                      <a:pt x="77216" y="-475"/>
                      <a:pt x="83004" y="4501"/>
                      <a:pt x="83501" y="11127"/>
                    </a:cubicBezTo>
                    <a:cubicBezTo>
                      <a:pt x="83724" y="13942"/>
                      <a:pt x="82938" y="16731"/>
                      <a:pt x="81315" y="19022"/>
                    </a:cubicBezTo>
                    <a:cubicBezTo>
                      <a:pt x="74846" y="26106"/>
                      <a:pt x="66335" y="31003"/>
                      <a:pt x="56959" y="33033"/>
                    </a:cubicBezTo>
                    <a:cubicBezTo>
                      <a:pt x="58583" y="38205"/>
                      <a:pt x="57104" y="43849"/>
                      <a:pt x="53162" y="47567"/>
                    </a:cubicBezTo>
                    <a:cubicBezTo>
                      <a:pt x="38287" y="59417"/>
                      <a:pt x="16617" y="56969"/>
                      <a:pt x="4766" y="42094"/>
                    </a:cubicBezTo>
                    <a:cubicBezTo>
                      <a:pt x="2828" y="39646"/>
                      <a:pt x="1218" y="36961"/>
                      <a:pt x="0" y="34080"/>
                    </a:cubicBezTo>
                    <a:close/>
                  </a:path>
                </a:pathLst>
              </a:custGeom>
              <a:solidFill>
                <a:srgbClr val="F0997A"/>
              </a:solidFill>
              <a:ln w="1308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</p:grpSp>
        <p:grpSp>
          <p:nvGrpSpPr>
            <p:cNvPr id="511" name="Рисунок 148">
              <a:extLst>
                <a:ext uri="{FF2B5EF4-FFF2-40B4-BE49-F238E27FC236}">
                  <a16:creationId xmlns:a16="http://schemas.microsoft.com/office/drawing/2014/main" id="{CE8C065C-F0C8-2160-DEC4-5C2E581F5BDE}"/>
                </a:ext>
              </a:extLst>
            </p:cNvPr>
            <p:cNvGrpSpPr/>
            <p:nvPr/>
          </p:nvGrpSpPr>
          <p:grpSpPr>
            <a:xfrm>
              <a:off x="14703587" y="8386159"/>
              <a:ext cx="205976" cy="224157"/>
              <a:chOff x="14703587" y="8386159"/>
              <a:chExt cx="205976" cy="224157"/>
            </a:xfrm>
          </p:grpSpPr>
          <p:sp>
            <p:nvSpPr>
              <p:cNvPr id="512" name="Полилиния: фигура 511">
                <a:extLst>
                  <a:ext uri="{FF2B5EF4-FFF2-40B4-BE49-F238E27FC236}">
                    <a16:creationId xmlns:a16="http://schemas.microsoft.com/office/drawing/2014/main" id="{0379E787-F067-4F77-7F43-9FC118032A8C}"/>
                  </a:ext>
                </a:extLst>
              </p:cNvPr>
              <p:cNvSpPr/>
              <p:nvPr/>
            </p:nvSpPr>
            <p:spPr>
              <a:xfrm>
                <a:off x="14769816" y="8544846"/>
                <a:ext cx="46385" cy="65471"/>
              </a:xfrm>
              <a:custGeom>
                <a:avLst/>
                <a:gdLst>
                  <a:gd name="connsiteX0" fmla="*/ 5532 w 46385"/>
                  <a:gd name="connsiteY0" fmla="*/ 2750 h 65471"/>
                  <a:gd name="connsiteX1" fmla="*/ 8806 w 46385"/>
                  <a:gd name="connsiteY1" fmla="*/ 35878 h 65471"/>
                  <a:gd name="connsiteX2" fmla="*/ 33 w 46385"/>
                  <a:gd name="connsiteY2" fmla="*/ 37187 h 65471"/>
                  <a:gd name="connsiteX3" fmla="*/ 9853 w 46385"/>
                  <a:gd name="connsiteY3" fmla="*/ 41115 h 65471"/>
                  <a:gd name="connsiteX4" fmla="*/ 18757 w 46385"/>
                  <a:gd name="connsiteY4" fmla="*/ 65470 h 65471"/>
                  <a:gd name="connsiteX5" fmla="*/ 14829 w 46385"/>
                  <a:gd name="connsiteY5" fmla="*/ 43080 h 65471"/>
                  <a:gd name="connsiteX6" fmla="*/ 42719 w 46385"/>
                  <a:gd name="connsiteY6" fmla="*/ 59185 h 65471"/>
                  <a:gd name="connsiteX7" fmla="*/ 20198 w 46385"/>
                  <a:gd name="connsiteY7" fmla="*/ 39937 h 65471"/>
                  <a:gd name="connsiteX8" fmla="*/ 46386 w 46385"/>
                  <a:gd name="connsiteY8" fmla="*/ 42556 h 65471"/>
                  <a:gd name="connsiteX9" fmla="*/ 14960 w 46385"/>
                  <a:gd name="connsiteY9" fmla="*/ 34175 h 65471"/>
                  <a:gd name="connsiteX10" fmla="*/ 16400 w 46385"/>
                  <a:gd name="connsiteY10" fmla="*/ 0 h 654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6385" h="65471">
                    <a:moveTo>
                      <a:pt x="5532" y="2750"/>
                    </a:moveTo>
                    <a:lnTo>
                      <a:pt x="8806" y="35878"/>
                    </a:lnTo>
                    <a:cubicBezTo>
                      <a:pt x="8806" y="35878"/>
                      <a:pt x="-622" y="35092"/>
                      <a:pt x="33" y="37187"/>
                    </a:cubicBezTo>
                    <a:cubicBezTo>
                      <a:pt x="688" y="39282"/>
                      <a:pt x="9853" y="41115"/>
                      <a:pt x="9853" y="41115"/>
                    </a:cubicBezTo>
                    <a:cubicBezTo>
                      <a:pt x="9853" y="41115"/>
                      <a:pt x="15877" y="65339"/>
                      <a:pt x="18757" y="65470"/>
                    </a:cubicBezTo>
                    <a:cubicBezTo>
                      <a:pt x="21638" y="65602"/>
                      <a:pt x="14829" y="43080"/>
                      <a:pt x="14829" y="43080"/>
                    </a:cubicBezTo>
                    <a:cubicBezTo>
                      <a:pt x="14829" y="43080"/>
                      <a:pt x="40232" y="60887"/>
                      <a:pt x="42719" y="59185"/>
                    </a:cubicBezTo>
                    <a:cubicBezTo>
                      <a:pt x="45207" y="57483"/>
                      <a:pt x="20198" y="39937"/>
                      <a:pt x="20198" y="39937"/>
                    </a:cubicBezTo>
                    <a:cubicBezTo>
                      <a:pt x="20198" y="39937"/>
                      <a:pt x="45207" y="44782"/>
                      <a:pt x="46386" y="42556"/>
                    </a:cubicBezTo>
                    <a:cubicBezTo>
                      <a:pt x="36146" y="38929"/>
                      <a:pt x="25645" y="36127"/>
                      <a:pt x="14960" y="34175"/>
                    </a:cubicBezTo>
                    <a:cubicBezTo>
                      <a:pt x="14960" y="34175"/>
                      <a:pt x="16400" y="0"/>
                      <a:pt x="16400" y="0"/>
                    </a:cubicBezTo>
                    <a:close/>
                  </a:path>
                </a:pathLst>
              </a:custGeom>
              <a:solidFill>
                <a:srgbClr val="455A64"/>
              </a:solidFill>
              <a:ln w="1308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513" name="Полилиния: фигура 512">
                <a:extLst>
                  <a:ext uri="{FF2B5EF4-FFF2-40B4-BE49-F238E27FC236}">
                    <a16:creationId xmlns:a16="http://schemas.microsoft.com/office/drawing/2014/main" id="{9A9DF459-8DA8-CF9C-5C0F-C0D55CA99F56}"/>
                  </a:ext>
                </a:extLst>
              </p:cNvPr>
              <p:cNvSpPr/>
              <p:nvPr/>
            </p:nvSpPr>
            <p:spPr>
              <a:xfrm>
                <a:off x="14775348" y="8544846"/>
                <a:ext cx="10213" cy="14534"/>
              </a:xfrm>
              <a:custGeom>
                <a:avLst/>
                <a:gdLst>
                  <a:gd name="connsiteX0" fmla="*/ 9559 w 10213"/>
                  <a:gd name="connsiteY0" fmla="*/ 14534 h 14534"/>
                  <a:gd name="connsiteX1" fmla="*/ 2619 w 10213"/>
                  <a:gd name="connsiteY1" fmla="*/ 13356 h 14534"/>
                  <a:gd name="connsiteX2" fmla="*/ 917 w 10213"/>
                  <a:gd name="connsiteY2" fmla="*/ 12570 h 14534"/>
                  <a:gd name="connsiteX3" fmla="*/ 0 w 10213"/>
                  <a:gd name="connsiteY3" fmla="*/ 2750 h 14534"/>
                  <a:gd name="connsiteX4" fmla="*/ 10213 w 10213"/>
                  <a:gd name="connsiteY4" fmla="*/ 0 h 14534"/>
                  <a:gd name="connsiteX5" fmla="*/ 9559 w 10213"/>
                  <a:gd name="connsiteY5" fmla="*/ 14534 h 145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213" h="14534">
                    <a:moveTo>
                      <a:pt x="9559" y="14534"/>
                    </a:moveTo>
                    <a:cubicBezTo>
                      <a:pt x="7202" y="14456"/>
                      <a:pt x="4871" y="14063"/>
                      <a:pt x="2619" y="13356"/>
                    </a:cubicBezTo>
                    <a:lnTo>
                      <a:pt x="917" y="12570"/>
                    </a:lnTo>
                    <a:lnTo>
                      <a:pt x="0" y="2750"/>
                    </a:lnTo>
                    <a:lnTo>
                      <a:pt x="10213" y="0"/>
                    </a:lnTo>
                    <a:cubicBezTo>
                      <a:pt x="10213" y="0"/>
                      <a:pt x="9952" y="6940"/>
                      <a:pt x="9559" y="14534"/>
                    </a:cubicBezTo>
                    <a:close/>
                  </a:path>
                </a:pathLst>
              </a:custGeom>
              <a:solidFill>
                <a:srgbClr val="000000">
                  <a:alpha val="15000"/>
                </a:srgbClr>
              </a:solidFill>
              <a:ln w="1308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514" name="Полилиния: фигура 513">
                <a:extLst>
                  <a:ext uri="{FF2B5EF4-FFF2-40B4-BE49-F238E27FC236}">
                    <a16:creationId xmlns:a16="http://schemas.microsoft.com/office/drawing/2014/main" id="{46D844BD-2041-AF64-AB2A-A66F5C15120D}"/>
                  </a:ext>
                </a:extLst>
              </p:cNvPr>
              <p:cNvSpPr/>
              <p:nvPr/>
            </p:nvSpPr>
            <p:spPr>
              <a:xfrm>
                <a:off x="14787133" y="8582950"/>
                <a:ext cx="27803" cy="4652"/>
              </a:xfrm>
              <a:custGeom>
                <a:avLst/>
                <a:gdLst>
                  <a:gd name="connsiteX0" fmla="*/ 2488 w 27803"/>
                  <a:gd name="connsiteY0" fmla="*/ 1833 h 4652"/>
                  <a:gd name="connsiteX1" fmla="*/ 0 w 27803"/>
                  <a:gd name="connsiteY1" fmla="*/ 0 h 4652"/>
                  <a:gd name="connsiteX2" fmla="*/ 19903 w 27803"/>
                  <a:gd name="connsiteY2" fmla="*/ 3666 h 4652"/>
                  <a:gd name="connsiteX3" fmla="*/ 27629 w 27803"/>
                  <a:gd name="connsiteY3" fmla="*/ 3666 h 4652"/>
                  <a:gd name="connsiteX4" fmla="*/ 27629 w 27803"/>
                  <a:gd name="connsiteY4" fmla="*/ 3666 h 4652"/>
                  <a:gd name="connsiteX5" fmla="*/ 2488 w 27803"/>
                  <a:gd name="connsiteY5" fmla="*/ 1833 h 46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7803" h="4652">
                    <a:moveTo>
                      <a:pt x="2488" y="1833"/>
                    </a:moveTo>
                    <a:lnTo>
                      <a:pt x="0" y="0"/>
                    </a:lnTo>
                    <a:lnTo>
                      <a:pt x="19903" y="3666"/>
                    </a:lnTo>
                    <a:cubicBezTo>
                      <a:pt x="25010" y="4583"/>
                      <a:pt x="27236" y="4714"/>
                      <a:pt x="27629" y="3666"/>
                    </a:cubicBezTo>
                    <a:cubicBezTo>
                      <a:pt x="28022" y="2619"/>
                      <a:pt x="27629" y="3666"/>
                      <a:pt x="27629" y="3666"/>
                    </a:cubicBezTo>
                    <a:cubicBezTo>
                      <a:pt x="27890" y="6678"/>
                      <a:pt x="2488" y="1833"/>
                      <a:pt x="2488" y="1833"/>
                    </a:cubicBezTo>
                    <a:close/>
                  </a:path>
                </a:pathLst>
              </a:custGeom>
              <a:solidFill>
                <a:srgbClr val="000000">
                  <a:alpha val="15000"/>
                </a:srgbClr>
              </a:solidFill>
              <a:ln w="1308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515" name="Полилиния: фигура 514">
                <a:extLst>
                  <a:ext uri="{FF2B5EF4-FFF2-40B4-BE49-F238E27FC236}">
                    <a16:creationId xmlns:a16="http://schemas.microsoft.com/office/drawing/2014/main" id="{81ECC065-CE7B-9FF8-709D-D7261EA9D5E8}"/>
                  </a:ext>
                </a:extLst>
              </p:cNvPr>
              <p:cNvSpPr/>
              <p:nvPr/>
            </p:nvSpPr>
            <p:spPr>
              <a:xfrm>
                <a:off x="14783728" y="8585045"/>
                <a:ext cx="28938" cy="18839"/>
              </a:xfrm>
              <a:custGeom>
                <a:avLst/>
                <a:gdLst>
                  <a:gd name="connsiteX0" fmla="*/ 0 w 28938"/>
                  <a:gd name="connsiteY0" fmla="*/ 0 h 18839"/>
                  <a:gd name="connsiteX1" fmla="*/ 14927 w 28938"/>
                  <a:gd name="connsiteY1" fmla="*/ 10475 h 18839"/>
                  <a:gd name="connsiteX2" fmla="*/ 28938 w 28938"/>
                  <a:gd name="connsiteY2" fmla="*/ 18724 h 18839"/>
                  <a:gd name="connsiteX3" fmla="*/ 28938 w 28938"/>
                  <a:gd name="connsiteY3" fmla="*/ 18724 h 18839"/>
                  <a:gd name="connsiteX4" fmla="*/ 1048 w 28938"/>
                  <a:gd name="connsiteY4" fmla="*/ 2619 h 188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938" h="18839">
                    <a:moveTo>
                      <a:pt x="0" y="0"/>
                    </a:moveTo>
                    <a:cubicBezTo>
                      <a:pt x="0" y="0"/>
                      <a:pt x="7071" y="5106"/>
                      <a:pt x="14927" y="10475"/>
                    </a:cubicBezTo>
                    <a:cubicBezTo>
                      <a:pt x="22784" y="15844"/>
                      <a:pt x="26843" y="18856"/>
                      <a:pt x="28938" y="18724"/>
                    </a:cubicBezTo>
                    <a:lnTo>
                      <a:pt x="28938" y="18724"/>
                    </a:lnTo>
                    <a:cubicBezTo>
                      <a:pt x="26450" y="20427"/>
                      <a:pt x="1048" y="2619"/>
                      <a:pt x="1048" y="2619"/>
                    </a:cubicBezTo>
                    <a:close/>
                  </a:path>
                </a:pathLst>
              </a:custGeom>
              <a:solidFill>
                <a:srgbClr val="000000">
                  <a:alpha val="15000"/>
                </a:srgbClr>
              </a:solidFill>
              <a:ln w="1308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516" name="Полилиния: фигура 515">
                <a:extLst>
                  <a:ext uri="{FF2B5EF4-FFF2-40B4-BE49-F238E27FC236}">
                    <a16:creationId xmlns:a16="http://schemas.microsoft.com/office/drawing/2014/main" id="{5C85AE7F-5F56-2433-3DB6-3B21BA46FB76}"/>
                  </a:ext>
                </a:extLst>
              </p:cNvPr>
              <p:cNvSpPr/>
              <p:nvPr/>
            </p:nvSpPr>
            <p:spPr>
              <a:xfrm>
                <a:off x="14769849" y="8581087"/>
                <a:ext cx="9297" cy="4873"/>
              </a:xfrm>
              <a:custGeom>
                <a:avLst/>
                <a:gdLst>
                  <a:gd name="connsiteX0" fmla="*/ 0 w 9297"/>
                  <a:gd name="connsiteY0" fmla="*/ 946 h 4873"/>
                  <a:gd name="connsiteX1" fmla="*/ 655 w 9297"/>
                  <a:gd name="connsiteY1" fmla="*/ 29 h 4873"/>
                  <a:gd name="connsiteX2" fmla="*/ 3536 w 9297"/>
                  <a:gd name="connsiteY2" fmla="*/ 1993 h 4873"/>
                  <a:gd name="connsiteX3" fmla="*/ 9297 w 9297"/>
                  <a:gd name="connsiteY3" fmla="*/ 3041 h 4873"/>
                  <a:gd name="connsiteX4" fmla="*/ 9297 w 9297"/>
                  <a:gd name="connsiteY4" fmla="*/ 4874 h 4873"/>
                  <a:gd name="connsiteX5" fmla="*/ 0 w 9297"/>
                  <a:gd name="connsiteY5" fmla="*/ 946 h 48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297" h="4873">
                    <a:moveTo>
                      <a:pt x="0" y="946"/>
                    </a:moveTo>
                    <a:cubicBezTo>
                      <a:pt x="0" y="946"/>
                      <a:pt x="0" y="291"/>
                      <a:pt x="655" y="29"/>
                    </a:cubicBezTo>
                    <a:cubicBezTo>
                      <a:pt x="1309" y="-233"/>
                      <a:pt x="655" y="1339"/>
                      <a:pt x="3536" y="1993"/>
                    </a:cubicBezTo>
                    <a:cubicBezTo>
                      <a:pt x="5434" y="2478"/>
                      <a:pt x="7359" y="2832"/>
                      <a:pt x="9297" y="3041"/>
                    </a:cubicBezTo>
                    <a:lnTo>
                      <a:pt x="9297" y="4874"/>
                    </a:lnTo>
                    <a:cubicBezTo>
                      <a:pt x="9297" y="4874"/>
                      <a:pt x="655" y="3172"/>
                      <a:pt x="0" y="946"/>
                    </a:cubicBezTo>
                    <a:close/>
                  </a:path>
                </a:pathLst>
              </a:custGeom>
              <a:solidFill>
                <a:srgbClr val="000000">
                  <a:alpha val="15000"/>
                </a:srgbClr>
              </a:solidFill>
              <a:ln w="1308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517" name="Полилиния: фигура 516">
                <a:extLst>
                  <a:ext uri="{FF2B5EF4-FFF2-40B4-BE49-F238E27FC236}">
                    <a16:creationId xmlns:a16="http://schemas.microsoft.com/office/drawing/2014/main" id="{2FA377EB-5F5E-3D8A-2C03-1489C7AC5DFA}"/>
                  </a:ext>
                </a:extLst>
              </p:cNvPr>
              <p:cNvSpPr/>
              <p:nvPr/>
            </p:nvSpPr>
            <p:spPr>
              <a:xfrm>
                <a:off x="14810277" y="8531097"/>
                <a:ext cx="45731" cy="65602"/>
              </a:xfrm>
              <a:custGeom>
                <a:avLst/>
                <a:gdLst>
                  <a:gd name="connsiteX0" fmla="*/ 5532 w 45731"/>
                  <a:gd name="connsiteY0" fmla="*/ 2881 h 65602"/>
                  <a:gd name="connsiteX1" fmla="*/ 8806 w 45731"/>
                  <a:gd name="connsiteY1" fmla="*/ 36009 h 65602"/>
                  <a:gd name="connsiteX2" fmla="*/ 33 w 45731"/>
                  <a:gd name="connsiteY2" fmla="*/ 37318 h 65602"/>
                  <a:gd name="connsiteX3" fmla="*/ 9853 w 45731"/>
                  <a:gd name="connsiteY3" fmla="*/ 41116 h 65602"/>
                  <a:gd name="connsiteX4" fmla="*/ 18888 w 45731"/>
                  <a:gd name="connsiteY4" fmla="*/ 65602 h 65602"/>
                  <a:gd name="connsiteX5" fmla="*/ 14829 w 45731"/>
                  <a:gd name="connsiteY5" fmla="*/ 43211 h 65602"/>
                  <a:gd name="connsiteX6" fmla="*/ 42719 w 45731"/>
                  <a:gd name="connsiteY6" fmla="*/ 59317 h 65602"/>
                  <a:gd name="connsiteX7" fmla="*/ 20198 w 45731"/>
                  <a:gd name="connsiteY7" fmla="*/ 40068 h 65602"/>
                  <a:gd name="connsiteX8" fmla="*/ 45731 w 45731"/>
                  <a:gd name="connsiteY8" fmla="*/ 42687 h 65602"/>
                  <a:gd name="connsiteX9" fmla="*/ 14305 w 45731"/>
                  <a:gd name="connsiteY9" fmla="*/ 34307 h 65602"/>
                  <a:gd name="connsiteX10" fmla="*/ 15877 w 45731"/>
                  <a:gd name="connsiteY10" fmla="*/ 0 h 656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5731" h="65602">
                    <a:moveTo>
                      <a:pt x="5532" y="2881"/>
                    </a:moveTo>
                    <a:lnTo>
                      <a:pt x="8806" y="36009"/>
                    </a:lnTo>
                    <a:cubicBezTo>
                      <a:pt x="8806" y="36009"/>
                      <a:pt x="-622" y="35223"/>
                      <a:pt x="33" y="37318"/>
                    </a:cubicBezTo>
                    <a:cubicBezTo>
                      <a:pt x="688" y="39413"/>
                      <a:pt x="9853" y="41116"/>
                      <a:pt x="9853" y="41116"/>
                    </a:cubicBezTo>
                    <a:cubicBezTo>
                      <a:pt x="9853" y="41116"/>
                      <a:pt x="16007" y="65470"/>
                      <a:pt x="18888" y="65602"/>
                    </a:cubicBezTo>
                    <a:cubicBezTo>
                      <a:pt x="21769" y="65733"/>
                      <a:pt x="14829" y="43211"/>
                      <a:pt x="14829" y="43211"/>
                    </a:cubicBezTo>
                    <a:cubicBezTo>
                      <a:pt x="14829" y="43211"/>
                      <a:pt x="40363" y="61019"/>
                      <a:pt x="42719" y="59317"/>
                    </a:cubicBezTo>
                    <a:cubicBezTo>
                      <a:pt x="45076" y="57614"/>
                      <a:pt x="20198" y="40068"/>
                      <a:pt x="20198" y="40068"/>
                    </a:cubicBezTo>
                    <a:cubicBezTo>
                      <a:pt x="20198" y="40068"/>
                      <a:pt x="45207" y="44913"/>
                      <a:pt x="45731" y="42687"/>
                    </a:cubicBezTo>
                    <a:cubicBezTo>
                      <a:pt x="35505" y="39034"/>
                      <a:pt x="24990" y="36232"/>
                      <a:pt x="14305" y="34307"/>
                    </a:cubicBezTo>
                    <a:cubicBezTo>
                      <a:pt x="14305" y="34307"/>
                      <a:pt x="15877" y="0"/>
                      <a:pt x="15877" y="0"/>
                    </a:cubicBezTo>
                    <a:close/>
                  </a:path>
                </a:pathLst>
              </a:custGeom>
              <a:solidFill>
                <a:srgbClr val="455A64"/>
              </a:solidFill>
              <a:ln w="1308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518" name="Полилиния: фигура 517">
                <a:extLst>
                  <a:ext uri="{FF2B5EF4-FFF2-40B4-BE49-F238E27FC236}">
                    <a16:creationId xmlns:a16="http://schemas.microsoft.com/office/drawing/2014/main" id="{E335EDEC-758C-A5B9-691C-0C3A0B1D78E4}"/>
                  </a:ext>
                </a:extLst>
              </p:cNvPr>
              <p:cNvSpPr/>
              <p:nvPr/>
            </p:nvSpPr>
            <p:spPr>
              <a:xfrm>
                <a:off x="14815155" y="8530835"/>
                <a:ext cx="10344" cy="29068"/>
              </a:xfrm>
              <a:custGeom>
                <a:avLst/>
                <a:gdLst>
                  <a:gd name="connsiteX0" fmla="*/ 9035 w 10344"/>
                  <a:gd name="connsiteY0" fmla="*/ 29069 h 29068"/>
                  <a:gd name="connsiteX1" fmla="*/ 2619 w 10344"/>
                  <a:gd name="connsiteY1" fmla="*/ 29069 h 29068"/>
                  <a:gd name="connsiteX2" fmla="*/ 0 w 10344"/>
                  <a:gd name="connsiteY2" fmla="*/ 2881 h 29068"/>
                  <a:gd name="connsiteX3" fmla="*/ 10344 w 10344"/>
                  <a:gd name="connsiteY3" fmla="*/ 0 h 29068"/>
                  <a:gd name="connsiteX4" fmla="*/ 9035 w 10344"/>
                  <a:gd name="connsiteY4" fmla="*/ 29069 h 290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344" h="29068">
                    <a:moveTo>
                      <a:pt x="9035" y="29069"/>
                    </a:moveTo>
                    <a:lnTo>
                      <a:pt x="2619" y="29069"/>
                    </a:lnTo>
                    <a:lnTo>
                      <a:pt x="0" y="2881"/>
                    </a:lnTo>
                    <a:lnTo>
                      <a:pt x="10344" y="0"/>
                    </a:lnTo>
                    <a:cubicBezTo>
                      <a:pt x="10344" y="0"/>
                      <a:pt x="9428" y="19379"/>
                      <a:pt x="9035" y="29069"/>
                    </a:cubicBezTo>
                    <a:close/>
                  </a:path>
                </a:pathLst>
              </a:custGeom>
              <a:solidFill>
                <a:srgbClr val="000000">
                  <a:alpha val="15000"/>
                </a:srgbClr>
              </a:solidFill>
              <a:ln w="1308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519" name="Полилиния: фигура 518">
                <a:extLst>
                  <a:ext uri="{FF2B5EF4-FFF2-40B4-BE49-F238E27FC236}">
                    <a16:creationId xmlns:a16="http://schemas.microsoft.com/office/drawing/2014/main" id="{181FE95C-D749-F460-42AD-FC584FA39DA8}"/>
                  </a:ext>
                </a:extLst>
              </p:cNvPr>
              <p:cNvSpPr/>
              <p:nvPr/>
            </p:nvSpPr>
            <p:spPr>
              <a:xfrm>
                <a:off x="14827463" y="8569332"/>
                <a:ext cx="27628" cy="4652"/>
              </a:xfrm>
              <a:custGeom>
                <a:avLst/>
                <a:gdLst>
                  <a:gd name="connsiteX0" fmla="*/ 2357 w 27628"/>
                  <a:gd name="connsiteY0" fmla="*/ 1833 h 4652"/>
                  <a:gd name="connsiteX1" fmla="*/ 0 w 27628"/>
                  <a:gd name="connsiteY1" fmla="*/ 0 h 4652"/>
                  <a:gd name="connsiteX2" fmla="*/ 19903 w 27628"/>
                  <a:gd name="connsiteY2" fmla="*/ 3666 h 4652"/>
                  <a:gd name="connsiteX3" fmla="*/ 27628 w 27628"/>
                  <a:gd name="connsiteY3" fmla="*/ 3666 h 4652"/>
                  <a:gd name="connsiteX4" fmla="*/ 27628 w 27628"/>
                  <a:gd name="connsiteY4" fmla="*/ 3666 h 4652"/>
                  <a:gd name="connsiteX5" fmla="*/ 2357 w 27628"/>
                  <a:gd name="connsiteY5" fmla="*/ 1833 h 46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7628" h="4652">
                    <a:moveTo>
                      <a:pt x="2357" y="1833"/>
                    </a:moveTo>
                    <a:lnTo>
                      <a:pt x="0" y="0"/>
                    </a:lnTo>
                    <a:lnTo>
                      <a:pt x="19903" y="3666"/>
                    </a:lnTo>
                    <a:cubicBezTo>
                      <a:pt x="25009" y="4583"/>
                      <a:pt x="27104" y="4714"/>
                      <a:pt x="27628" y="3666"/>
                    </a:cubicBezTo>
                    <a:lnTo>
                      <a:pt x="27628" y="3666"/>
                    </a:lnTo>
                    <a:cubicBezTo>
                      <a:pt x="27628" y="6678"/>
                      <a:pt x="2357" y="1833"/>
                      <a:pt x="2357" y="1833"/>
                    </a:cubicBezTo>
                    <a:close/>
                  </a:path>
                </a:pathLst>
              </a:custGeom>
              <a:solidFill>
                <a:srgbClr val="000000">
                  <a:alpha val="15000"/>
                </a:srgbClr>
              </a:solidFill>
              <a:ln w="1308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520" name="Полилиния: фигура 519">
                <a:extLst>
                  <a:ext uri="{FF2B5EF4-FFF2-40B4-BE49-F238E27FC236}">
                    <a16:creationId xmlns:a16="http://schemas.microsoft.com/office/drawing/2014/main" id="{C32DF2E9-74B0-2C6C-FFC2-9880704A36EE}"/>
                  </a:ext>
                </a:extLst>
              </p:cNvPr>
              <p:cNvSpPr/>
              <p:nvPr/>
            </p:nvSpPr>
            <p:spPr>
              <a:xfrm>
                <a:off x="14823666" y="8571427"/>
                <a:ext cx="28806" cy="18708"/>
              </a:xfrm>
              <a:custGeom>
                <a:avLst/>
                <a:gdLst>
                  <a:gd name="connsiteX0" fmla="*/ 0 w 28806"/>
                  <a:gd name="connsiteY0" fmla="*/ 0 h 18708"/>
                  <a:gd name="connsiteX1" fmla="*/ 14796 w 28806"/>
                  <a:gd name="connsiteY1" fmla="*/ 10475 h 18708"/>
                  <a:gd name="connsiteX2" fmla="*/ 28807 w 28806"/>
                  <a:gd name="connsiteY2" fmla="*/ 18593 h 18708"/>
                  <a:gd name="connsiteX3" fmla="*/ 28807 w 28806"/>
                  <a:gd name="connsiteY3" fmla="*/ 18593 h 18708"/>
                  <a:gd name="connsiteX4" fmla="*/ 917 w 28806"/>
                  <a:gd name="connsiteY4" fmla="*/ 2488 h 187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806" h="18708">
                    <a:moveTo>
                      <a:pt x="0" y="0"/>
                    </a:moveTo>
                    <a:cubicBezTo>
                      <a:pt x="0" y="0"/>
                      <a:pt x="6940" y="5106"/>
                      <a:pt x="14796" y="10475"/>
                    </a:cubicBezTo>
                    <a:cubicBezTo>
                      <a:pt x="22653" y="15844"/>
                      <a:pt x="26843" y="18856"/>
                      <a:pt x="28807" y="18593"/>
                    </a:cubicBezTo>
                    <a:lnTo>
                      <a:pt x="28807" y="18593"/>
                    </a:lnTo>
                    <a:cubicBezTo>
                      <a:pt x="26450" y="20296"/>
                      <a:pt x="917" y="2488"/>
                      <a:pt x="917" y="2488"/>
                    </a:cubicBezTo>
                    <a:close/>
                  </a:path>
                </a:pathLst>
              </a:custGeom>
              <a:solidFill>
                <a:srgbClr val="000000">
                  <a:alpha val="15000"/>
                </a:srgbClr>
              </a:solidFill>
              <a:ln w="1308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521" name="Полилиния: фигура 520">
                <a:extLst>
                  <a:ext uri="{FF2B5EF4-FFF2-40B4-BE49-F238E27FC236}">
                    <a16:creationId xmlns:a16="http://schemas.microsoft.com/office/drawing/2014/main" id="{758DDEA1-5164-D792-F309-BB018BAA73BC}"/>
                  </a:ext>
                </a:extLst>
              </p:cNvPr>
              <p:cNvSpPr/>
              <p:nvPr/>
            </p:nvSpPr>
            <p:spPr>
              <a:xfrm>
                <a:off x="14809655" y="8567490"/>
                <a:ext cx="9296" cy="4722"/>
              </a:xfrm>
              <a:custGeom>
                <a:avLst/>
                <a:gdLst>
                  <a:gd name="connsiteX0" fmla="*/ 0 w 9296"/>
                  <a:gd name="connsiteY0" fmla="*/ 925 h 4722"/>
                  <a:gd name="connsiteX1" fmla="*/ 786 w 9296"/>
                  <a:gd name="connsiteY1" fmla="*/ 8 h 4722"/>
                  <a:gd name="connsiteX2" fmla="*/ 3535 w 9296"/>
                  <a:gd name="connsiteY2" fmla="*/ 1972 h 4722"/>
                  <a:gd name="connsiteX3" fmla="*/ 9297 w 9296"/>
                  <a:gd name="connsiteY3" fmla="*/ 3020 h 4722"/>
                  <a:gd name="connsiteX4" fmla="*/ 9297 w 9296"/>
                  <a:gd name="connsiteY4" fmla="*/ 4722 h 4722"/>
                  <a:gd name="connsiteX5" fmla="*/ 0 w 9296"/>
                  <a:gd name="connsiteY5" fmla="*/ 925 h 4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296" h="4722">
                    <a:moveTo>
                      <a:pt x="0" y="925"/>
                    </a:moveTo>
                    <a:cubicBezTo>
                      <a:pt x="0" y="925"/>
                      <a:pt x="0" y="139"/>
                      <a:pt x="786" y="8"/>
                    </a:cubicBezTo>
                    <a:cubicBezTo>
                      <a:pt x="1571" y="-123"/>
                      <a:pt x="786" y="1317"/>
                      <a:pt x="3535" y="1972"/>
                    </a:cubicBezTo>
                    <a:cubicBezTo>
                      <a:pt x="5434" y="2457"/>
                      <a:pt x="7359" y="2810"/>
                      <a:pt x="9297" y="3020"/>
                    </a:cubicBezTo>
                    <a:lnTo>
                      <a:pt x="9297" y="4722"/>
                    </a:lnTo>
                    <a:cubicBezTo>
                      <a:pt x="9297" y="4722"/>
                      <a:pt x="655" y="3020"/>
                      <a:pt x="0" y="925"/>
                    </a:cubicBezTo>
                    <a:close/>
                  </a:path>
                </a:pathLst>
              </a:custGeom>
              <a:solidFill>
                <a:srgbClr val="000000">
                  <a:alpha val="15000"/>
                </a:srgbClr>
              </a:solidFill>
              <a:ln w="1308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522" name="Полилиния: фигура 521">
                <a:extLst>
                  <a:ext uri="{FF2B5EF4-FFF2-40B4-BE49-F238E27FC236}">
                    <a16:creationId xmlns:a16="http://schemas.microsoft.com/office/drawing/2014/main" id="{C697BE2B-C4BB-B78C-FA2B-A314A62E1F88}"/>
                  </a:ext>
                </a:extLst>
              </p:cNvPr>
              <p:cNvSpPr/>
              <p:nvPr/>
            </p:nvSpPr>
            <p:spPr>
              <a:xfrm>
                <a:off x="14752041" y="8520753"/>
                <a:ext cx="89301" cy="31394"/>
              </a:xfrm>
              <a:custGeom>
                <a:avLst/>
                <a:gdLst>
                  <a:gd name="connsiteX0" fmla="*/ 0 w 89301"/>
                  <a:gd name="connsiteY0" fmla="*/ 6678 h 31394"/>
                  <a:gd name="connsiteX1" fmla="*/ 27628 w 89301"/>
                  <a:gd name="connsiteY1" fmla="*/ 31295 h 31394"/>
                  <a:gd name="connsiteX2" fmla="*/ 50936 w 89301"/>
                  <a:gd name="connsiteY2" fmla="*/ 20558 h 31394"/>
                  <a:gd name="connsiteX3" fmla="*/ 68220 w 89301"/>
                  <a:gd name="connsiteY3" fmla="*/ 29200 h 31394"/>
                  <a:gd name="connsiteX4" fmla="*/ 89302 w 89301"/>
                  <a:gd name="connsiteY4" fmla="*/ 10344 h 31394"/>
                  <a:gd name="connsiteX5" fmla="*/ 46222 w 89301"/>
                  <a:gd name="connsiteY5" fmla="*/ 0 h 31394"/>
                  <a:gd name="connsiteX6" fmla="*/ 0 w 89301"/>
                  <a:gd name="connsiteY6" fmla="*/ 6678 h 313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9301" h="31394">
                    <a:moveTo>
                      <a:pt x="0" y="6678"/>
                    </a:moveTo>
                    <a:cubicBezTo>
                      <a:pt x="6023" y="14665"/>
                      <a:pt x="18070" y="29985"/>
                      <a:pt x="27628" y="31295"/>
                    </a:cubicBezTo>
                    <a:cubicBezTo>
                      <a:pt x="37187" y="32604"/>
                      <a:pt x="50936" y="20558"/>
                      <a:pt x="50936" y="20558"/>
                    </a:cubicBezTo>
                    <a:cubicBezTo>
                      <a:pt x="55035" y="25978"/>
                      <a:pt x="61425" y="29174"/>
                      <a:pt x="68220" y="29200"/>
                    </a:cubicBezTo>
                    <a:cubicBezTo>
                      <a:pt x="78565" y="28283"/>
                      <a:pt x="89302" y="10344"/>
                      <a:pt x="89302" y="10344"/>
                    </a:cubicBezTo>
                    <a:cubicBezTo>
                      <a:pt x="75815" y="3954"/>
                      <a:pt x="61149" y="432"/>
                      <a:pt x="46222" y="0"/>
                    </a:cubicBezTo>
                    <a:cubicBezTo>
                      <a:pt x="30601" y="366"/>
                      <a:pt x="15085" y="2606"/>
                      <a:pt x="0" y="6678"/>
                    </a:cubicBezTo>
                    <a:close/>
                  </a:path>
                </a:pathLst>
              </a:custGeom>
              <a:solidFill>
                <a:srgbClr val="F0997A"/>
              </a:solidFill>
              <a:ln w="1308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523" name="Полилиния: фигура 522">
                <a:extLst>
                  <a:ext uri="{FF2B5EF4-FFF2-40B4-BE49-F238E27FC236}">
                    <a16:creationId xmlns:a16="http://schemas.microsoft.com/office/drawing/2014/main" id="{D6C39EDB-43DF-ADFD-F1A2-A2532DD51F09}"/>
                  </a:ext>
                </a:extLst>
              </p:cNvPr>
              <p:cNvSpPr/>
              <p:nvPr/>
            </p:nvSpPr>
            <p:spPr>
              <a:xfrm>
                <a:off x="14703587" y="8386159"/>
                <a:ext cx="199826" cy="155537"/>
              </a:xfrm>
              <a:custGeom>
                <a:avLst/>
                <a:gdLst>
                  <a:gd name="connsiteX0" fmla="*/ 197596 w 199826"/>
                  <a:gd name="connsiteY0" fmla="*/ 58386 h 155537"/>
                  <a:gd name="connsiteX1" fmla="*/ 173765 w 199826"/>
                  <a:gd name="connsiteY1" fmla="*/ 6010 h 155537"/>
                  <a:gd name="connsiteX2" fmla="*/ 111961 w 199826"/>
                  <a:gd name="connsiteY2" fmla="*/ 29841 h 155537"/>
                  <a:gd name="connsiteX3" fmla="*/ 55918 w 199826"/>
                  <a:gd name="connsiteY3" fmla="*/ 31281 h 155537"/>
                  <a:gd name="connsiteX4" fmla="*/ 15195 w 199826"/>
                  <a:gd name="connsiteY4" fmla="*/ 772 h 155537"/>
                  <a:gd name="connsiteX5" fmla="*/ 11791 w 199826"/>
                  <a:gd name="connsiteY5" fmla="*/ 31281 h 155537"/>
                  <a:gd name="connsiteX6" fmla="*/ 6 w 199826"/>
                  <a:gd name="connsiteY6" fmla="*/ 50792 h 155537"/>
                  <a:gd name="connsiteX7" fmla="*/ 15195 w 199826"/>
                  <a:gd name="connsiteY7" fmla="*/ 78027 h 155537"/>
                  <a:gd name="connsiteX8" fmla="*/ 18076 w 199826"/>
                  <a:gd name="connsiteY8" fmla="*/ 107096 h 155537"/>
                  <a:gd name="connsiteX9" fmla="*/ 83546 w 199826"/>
                  <a:gd name="connsiteY9" fmla="*/ 154628 h 155537"/>
                  <a:gd name="connsiteX10" fmla="*/ 160933 w 199826"/>
                  <a:gd name="connsiteY10" fmla="*/ 117048 h 155537"/>
                  <a:gd name="connsiteX11" fmla="*/ 181359 w 199826"/>
                  <a:gd name="connsiteY11" fmla="*/ 76194 h 155537"/>
                  <a:gd name="connsiteX12" fmla="*/ 197596 w 199826"/>
                  <a:gd name="connsiteY12" fmla="*/ 58386 h 1555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99826" h="155537">
                    <a:moveTo>
                      <a:pt x="197596" y="58386"/>
                    </a:moveTo>
                    <a:cubicBezTo>
                      <a:pt x="203750" y="37174"/>
                      <a:pt x="197596" y="13473"/>
                      <a:pt x="173765" y="6010"/>
                    </a:cubicBezTo>
                    <a:cubicBezTo>
                      <a:pt x="140637" y="-5120"/>
                      <a:pt x="126888" y="19104"/>
                      <a:pt x="111961" y="29841"/>
                    </a:cubicBezTo>
                    <a:cubicBezTo>
                      <a:pt x="95004" y="40722"/>
                      <a:pt x="73412" y="41272"/>
                      <a:pt x="55918" y="31281"/>
                    </a:cubicBezTo>
                    <a:cubicBezTo>
                      <a:pt x="33789" y="18187"/>
                      <a:pt x="27765" y="-4466"/>
                      <a:pt x="15195" y="772"/>
                    </a:cubicBezTo>
                    <a:cubicBezTo>
                      <a:pt x="2625" y="6010"/>
                      <a:pt x="11791" y="31281"/>
                      <a:pt x="11791" y="31281"/>
                    </a:cubicBezTo>
                    <a:cubicBezTo>
                      <a:pt x="4406" y="34947"/>
                      <a:pt x="-190" y="42555"/>
                      <a:pt x="6" y="50792"/>
                    </a:cubicBezTo>
                    <a:cubicBezTo>
                      <a:pt x="2101" y="61228"/>
                      <a:pt x="7417" y="70760"/>
                      <a:pt x="15195" y="78027"/>
                    </a:cubicBezTo>
                    <a:cubicBezTo>
                      <a:pt x="13375" y="87795"/>
                      <a:pt x="14384" y="97878"/>
                      <a:pt x="18076" y="107096"/>
                    </a:cubicBezTo>
                    <a:cubicBezTo>
                      <a:pt x="30345" y="133088"/>
                      <a:pt x="55027" y="151014"/>
                      <a:pt x="83546" y="154628"/>
                    </a:cubicBezTo>
                    <a:cubicBezTo>
                      <a:pt x="124924" y="159604"/>
                      <a:pt x="150195" y="143759"/>
                      <a:pt x="160933" y="117048"/>
                    </a:cubicBezTo>
                    <a:cubicBezTo>
                      <a:pt x="170491" y="93216"/>
                      <a:pt x="174027" y="82872"/>
                      <a:pt x="181359" y="76194"/>
                    </a:cubicBezTo>
                    <a:cubicBezTo>
                      <a:pt x="191442" y="66766"/>
                      <a:pt x="194846" y="68076"/>
                      <a:pt x="197596" y="58386"/>
                    </a:cubicBezTo>
                    <a:close/>
                  </a:path>
                </a:pathLst>
              </a:custGeom>
              <a:solidFill>
                <a:srgbClr val="FFBDA7"/>
              </a:solidFill>
              <a:ln w="1308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524" name="Полилиния: фигура 523">
                <a:extLst>
                  <a:ext uri="{FF2B5EF4-FFF2-40B4-BE49-F238E27FC236}">
                    <a16:creationId xmlns:a16="http://schemas.microsoft.com/office/drawing/2014/main" id="{B22BCAEE-5B93-46AD-D520-416C108F4682}"/>
                  </a:ext>
                </a:extLst>
              </p:cNvPr>
              <p:cNvSpPr/>
              <p:nvPr/>
            </p:nvSpPr>
            <p:spPr>
              <a:xfrm>
                <a:off x="14885073" y="8444776"/>
                <a:ext cx="24489" cy="22160"/>
              </a:xfrm>
              <a:custGeom>
                <a:avLst/>
                <a:gdLst>
                  <a:gd name="connsiteX0" fmla="*/ 4 w 24489"/>
                  <a:gd name="connsiteY0" fmla="*/ 17054 h 22160"/>
                  <a:gd name="connsiteX1" fmla="*/ 5896 w 24489"/>
                  <a:gd name="connsiteY1" fmla="*/ 3960 h 22160"/>
                  <a:gd name="connsiteX2" fmla="*/ 16109 w 24489"/>
                  <a:gd name="connsiteY2" fmla="*/ 293 h 22160"/>
                  <a:gd name="connsiteX3" fmla="*/ 24490 w 24489"/>
                  <a:gd name="connsiteY3" fmla="*/ 22160 h 22160"/>
                  <a:gd name="connsiteX4" fmla="*/ 4 w 24489"/>
                  <a:gd name="connsiteY4" fmla="*/ 17054 h 221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4489" h="22160">
                    <a:moveTo>
                      <a:pt x="4" y="17054"/>
                    </a:moveTo>
                    <a:cubicBezTo>
                      <a:pt x="-101" y="12026"/>
                      <a:pt x="2072" y="7220"/>
                      <a:pt x="5896" y="3960"/>
                    </a:cubicBezTo>
                    <a:cubicBezTo>
                      <a:pt x="12705" y="-1540"/>
                      <a:pt x="16109" y="293"/>
                      <a:pt x="16109" y="293"/>
                    </a:cubicBezTo>
                    <a:cubicBezTo>
                      <a:pt x="21347" y="6395"/>
                      <a:pt x="24306" y="14121"/>
                      <a:pt x="24490" y="22160"/>
                    </a:cubicBezTo>
                    <a:cubicBezTo>
                      <a:pt x="16070" y="22069"/>
                      <a:pt x="7755" y="20327"/>
                      <a:pt x="4" y="17054"/>
                    </a:cubicBezTo>
                    <a:close/>
                  </a:path>
                </a:pathLst>
              </a:custGeom>
              <a:solidFill>
                <a:srgbClr val="407BFF"/>
              </a:solidFill>
              <a:ln w="1308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525" name="Полилиния: фигура 524">
                <a:extLst>
                  <a:ext uri="{FF2B5EF4-FFF2-40B4-BE49-F238E27FC236}">
                    <a16:creationId xmlns:a16="http://schemas.microsoft.com/office/drawing/2014/main" id="{73F7CAAC-3492-962D-AD53-8E0637C50E71}"/>
                  </a:ext>
                </a:extLst>
              </p:cNvPr>
              <p:cNvSpPr/>
              <p:nvPr/>
            </p:nvSpPr>
            <p:spPr>
              <a:xfrm>
                <a:off x="14858234" y="8427392"/>
                <a:ext cx="9951" cy="9951"/>
              </a:xfrm>
              <a:custGeom>
                <a:avLst/>
                <a:gdLst>
                  <a:gd name="connsiteX0" fmla="*/ 9952 w 9951"/>
                  <a:gd name="connsiteY0" fmla="*/ 4976 h 9951"/>
                  <a:gd name="connsiteX1" fmla="*/ 4976 w 9951"/>
                  <a:gd name="connsiteY1" fmla="*/ 9952 h 9951"/>
                  <a:gd name="connsiteX2" fmla="*/ 0 w 9951"/>
                  <a:gd name="connsiteY2" fmla="*/ 4976 h 9951"/>
                  <a:gd name="connsiteX3" fmla="*/ 4976 w 9951"/>
                  <a:gd name="connsiteY3" fmla="*/ 0 h 9951"/>
                  <a:gd name="connsiteX4" fmla="*/ 9952 w 9951"/>
                  <a:gd name="connsiteY4" fmla="*/ 4976 h 99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951" h="9951">
                    <a:moveTo>
                      <a:pt x="9952" y="4976"/>
                    </a:moveTo>
                    <a:cubicBezTo>
                      <a:pt x="9952" y="7725"/>
                      <a:pt x="7725" y="9952"/>
                      <a:pt x="4976" y="9952"/>
                    </a:cubicBezTo>
                    <a:cubicBezTo>
                      <a:pt x="2226" y="9952"/>
                      <a:pt x="0" y="7725"/>
                      <a:pt x="0" y="4976"/>
                    </a:cubicBezTo>
                    <a:cubicBezTo>
                      <a:pt x="0" y="2226"/>
                      <a:pt x="2226" y="0"/>
                      <a:pt x="4976" y="0"/>
                    </a:cubicBezTo>
                    <a:cubicBezTo>
                      <a:pt x="7725" y="0"/>
                      <a:pt x="9952" y="2226"/>
                      <a:pt x="9952" y="4976"/>
                    </a:cubicBezTo>
                    <a:close/>
                  </a:path>
                </a:pathLst>
              </a:custGeom>
              <a:solidFill>
                <a:srgbClr val="455A64"/>
              </a:solidFill>
              <a:ln w="1308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526" name="Полилиния: фигура 525">
                <a:extLst>
                  <a:ext uri="{FF2B5EF4-FFF2-40B4-BE49-F238E27FC236}">
                    <a16:creationId xmlns:a16="http://schemas.microsoft.com/office/drawing/2014/main" id="{BDECBB8E-3491-B1F9-6402-45C653A4E43F}"/>
                  </a:ext>
                </a:extLst>
              </p:cNvPr>
              <p:cNvSpPr/>
              <p:nvPr/>
            </p:nvSpPr>
            <p:spPr>
              <a:xfrm>
                <a:off x="14739112" y="8449739"/>
                <a:ext cx="83636" cy="55157"/>
              </a:xfrm>
              <a:custGeom>
                <a:avLst/>
                <a:gdLst>
                  <a:gd name="connsiteX0" fmla="*/ 83637 w 83636"/>
                  <a:gd name="connsiteY0" fmla="*/ 34089 h 55157"/>
                  <a:gd name="connsiteX1" fmla="*/ 32177 w 83636"/>
                  <a:gd name="connsiteY1" fmla="*/ 41552 h 55157"/>
                  <a:gd name="connsiteX2" fmla="*/ 36105 w 83636"/>
                  <a:gd name="connsiteY2" fmla="*/ 30553 h 55157"/>
                  <a:gd name="connsiteX3" fmla="*/ 7822 w 83636"/>
                  <a:gd name="connsiteY3" fmla="*/ 17459 h 55157"/>
                  <a:gd name="connsiteX4" fmla="*/ 13060 w 83636"/>
                  <a:gd name="connsiteY4" fmla="*/ 44 h 55157"/>
                  <a:gd name="connsiteX5" fmla="*/ 44 w 83636"/>
                  <a:gd name="connsiteY5" fmla="*/ 11030 h 55157"/>
                  <a:gd name="connsiteX6" fmla="*/ 2322 w 83636"/>
                  <a:gd name="connsiteY6" fmla="*/ 19161 h 55157"/>
                  <a:gd name="connsiteX7" fmla="*/ 26677 w 83636"/>
                  <a:gd name="connsiteY7" fmla="*/ 33041 h 55157"/>
                  <a:gd name="connsiteX8" fmla="*/ 30606 w 83636"/>
                  <a:gd name="connsiteY8" fmla="*/ 47576 h 55157"/>
                  <a:gd name="connsiteX9" fmla="*/ 78661 w 83636"/>
                  <a:gd name="connsiteY9" fmla="*/ 42456 h 55157"/>
                  <a:gd name="connsiteX10" fmla="*/ 83637 w 83636"/>
                  <a:gd name="connsiteY10" fmla="*/ 34089 h 551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83636" h="55157">
                    <a:moveTo>
                      <a:pt x="83637" y="34089"/>
                    </a:moveTo>
                    <a:cubicBezTo>
                      <a:pt x="70543" y="56349"/>
                      <a:pt x="34796" y="50194"/>
                      <a:pt x="32177" y="41552"/>
                    </a:cubicBezTo>
                    <a:cubicBezTo>
                      <a:pt x="29558" y="32910"/>
                      <a:pt x="36105" y="30553"/>
                      <a:pt x="36105" y="30553"/>
                    </a:cubicBezTo>
                    <a:cubicBezTo>
                      <a:pt x="36105" y="30553"/>
                      <a:pt x="15286" y="28851"/>
                      <a:pt x="7822" y="17459"/>
                    </a:cubicBezTo>
                    <a:cubicBezTo>
                      <a:pt x="358" y="6067"/>
                      <a:pt x="9786" y="44"/>
                      <a:pt x="13060" y="44"/>
                    </a:cubicBezTo>
                    <a:cubicBezTo>
                      <a:pt x="6434" y="-519"/>
                      <a:pt x="607" y="4404"/>
                      <a:pt x="44" y="11030"/>
                    </a:cubicBezTo>
                    <a:cubicBezTo>
                      <a:pt x="-205" y="13924"/>
                      <a:pt x="607" y="16817"/>
                      <a:pt x="2322" y="19161"/>
                    </a:cubicBezTo>
                    <a:cubicBezTo>
                      <a:pt x="8830" y="26180"/>
                      <a:pt x="17328" y="31024"/>
                      <a:pt x="26677" y="33041"/>
                    </a:cubicBezTo>
                    <a:cubicBezTo>
                      <a:pt x="25119" y="38239"/>
                      <a:pt x="26638" y="43870"/>
                      <a:pt x="30606" y="47576"/>
                    </a:cubicBezTo>
                    <a:cubicBezTo>
                      <a:pt x="45297" y="59426"/>
                      <a:pt x="66811" y="57134"/>
                      <a:pt x="78661" y="42456"/>
                    </a:cubicBezTo>
                    <a:cubicBezTo>
                      <a:pt x="80717" y="39916"/>
                      <a:pt x="82393" y="37100"/>
                      <a:pt x="83637" y="34089"/>
                    </a:cubicBezTo>
                    <a:close/>
                  </a:path>
                </a:pathLst>
              </a:custGeom>
              <a:solidFill>
                <a:srgbClr val="F0997A"/>
              </a:solidFill>
              <a:ln w="1308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</p:grpSp>
        <p:grpSp>
          <p:nvGrpSpPr>
            <p:cNvPr id="527" name="Рисунок 148">
              <a:extLst>
                <a:ext uri="{FF2B5EF4-FFF2-40B4-BE49-F238E27FC236}">
                  <a16:creationId xmlns:a16="http://schemas.microsoft.com/office/drawing/2014/main" id="{9762D95C-E129-C727-E1D2-21B9779D1A0C}"/>
                </a:ext>
              </a:extLst>
            </p:cNvPr>
            <p:cNvGrpSpPr/>
            <p:nvPr/>
          </p:nvGrpSpPr>
          <p:grpSpPr>
            <a:xfrm>
              <a:off x="13157830" y="8892475"/>
              <a:ext cx="205974" cy="224190"/>
              <a:chOff x="13157830" y="8892475"/>
              <a:chExt cx="205974" cy="224190"/>
            </a:xfrm>
          </p:grpSpPr>
          <p:sp>
            <p:nvSpPr>
              <p:cNvPr id="528" name="Полилиния: фигура 527">
                <a:extLst>
                  <a:ext uri="{FF2B5EF4-FFF2-40B4-BE49-F238E27FC236}">
                    <a16:creationId xmlns:a16="http://schemas.microsoft.com/office/drawing/2014/main" id="{8D59ACEC-B847-2D5C-54E0-CB55A6CE6E43}"/>
                  </a:ext>
                </a:extLst>
              </p:cNvPr>
              <p:cNvSpPr/>
              <p:nvPr/>
            </p:nvSpPr>
            <p:spPr>
              <a:xfrm>
                <a:off x="13224058" y="9051064"/>
                <a:ext cx="45730" cy="65601"/>
              </a:xfrm>
              <a:custGeom>
                <a:avLst/>
                <a:gdLst>
                  <a:gd name="connsiteX0" fmla="*/ 5532 w 45730"/>
                  <a:gd name="connsiteY0" fmla="*/ 2881 h 65601"/>
                  <a:gd name="connsiteX1" fmla="*/ 8806 w 45730"/>
                  <a:gd name="connsiteY1" fmla="*/ 36009 h 65601"/>
                  <a:gd name="connsiteX2" fmla="*/ 33 w 45730"/>
                  <a:gd name="connsiteY2" fmla="*/ 37318 h 65601"/>
                  <a:gd name="connsiteX3" fmla="*/ 9853 w 45730"/>
                  <a:gd name="connsiteY3" fmla="*/ 41115 h 65601"/>
                  <a:gd name="connsiteX4" fmla="*/ 18888 w 45730"/>
                  <a:gd name="connsiteY4" fmla="*/ 65601 h 65601"/>
                  <a:gd name="connsiteX5" fmla="*/ 14829 w 45730"/>
                  <a:gd name="connsiteY5" fmla="*/ 43210 h 65601"/>
                  <a:gd name="connsiteX6" fmla="*/ 42719 w 45730"/>
                  <a:gd name="connsiteY6" fmla="*/ 59316 h 65601"/>
                  <a:gd name="connsiteX7" fmla="*/ 20328 w 45730"/>
                  <a:gd name="connsiteY7" fmla="*/ 40068 h 65601"/>
                  <a:gd name="connsiteX8" fmla="*/ 45731 w 45730"/>
                  <a:gd name="connsiteY8" fmla="*/ 42686 h 65601"/>
                  <a:gd name="connsiteX9" fmla="*/ 14436 w 45730"/>
                  <a:gd name="connsiteY9" fmla="*/ 34306 h 65601"/>
                  <a:gd name="connsiteX10" fmla="*/ 15876 w 45730"/>
                  <a:gd name="connsiteY10" fmla="*/ 0 h 656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5730" h="65601">
                    <a:moveTo>
                      <a:pt x="5532" y="2881"/>
                    </a:moveTo>
                    <a:lnTo>
                      <a:pt x="8806" y="36009"/>
                    </a:lnTo>
                    <a:cubicBezTo>
                      <a:pt x="8806" y="36009"/>
                      <a:pt x="-622" y="35223"/>
                      <a:pt x="33" y="37318"/>
                    </a:cubicBezTo>
                    <a:cubicBezTo>
                      <a:pt x="687" y="39413"/>
                      <a:pt x="9853" y="41115"/>
                      <a:pt x="9853" y="41115"/>
                    </a:cubicBezTo>
                    <a:cubicBezTo>
                      <a:pt x="9853" y="41115"/>
                      <a:pt x="16007" y="65470"/>
                      <a:pt x="18888" y="65601"/>
                    </a:cubicBezTo>
                    <a:cubicBezTo>
                      <a:pt x="21769" y="65732"/>
                      <a:pt x="14829" y="43210"/>
                      <a:pt x="14829" y="43210"/>
                    </a:cubicBezTo>
                    <a:cubicBezTo>
                      <a:pt x="14829" y="43210"/>
                      <a:pt x="41017" y="61019"/>
                      <a:pt x="42719" y="59316"/>
                    </a:cubicBezTo>
                    <a:cubicBezTo>
                      <a:pt x="44422" y="57614"/>
                      <a:pt x="20328" y="40068"/>
                      <a:pt x="20328" y="40068"/>
                    </a:cubicBezTo>
                    <a:cubicBezTo>
                      <a:pt x="20328" y="40068"/>
                      <a:pt x="45338" y="44913"/>
                      <a:pt x="45731" y="42686"/>
                    </a:cubicBezTo>
                    <a:cubicBezTo>
                      <a:pt x="35544" y="39060"/>
                      <a:pt x="25082" y="36257"/>
                      <a:pt x="14436" y="34306"/>
                    </a:cubicBezTo>
                    <a:cubicBezTo>
                      <a:pt x="14436" y="34306"/>
                      <a:pt x="15876" y="0"/>
                      <a:pt x="15876" y="0"/>
                    </a:cubicBezTo>
                    <a:close/>
                  </a:path>
                </a:pathLst>
              </a:custGeom>
              <a:solidFill>
                <a:srgbClr val="455A64"/>
              </a:solidFill>
              <a:ln w="1308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529" name="Полилиния: фигура 528">
                <a:extLst>
                  <a:ext uri="{FF2B5EF4-FFF2-40B4-BE49-F238E27FC236}">
                    <a16:creationId xmlns:a16="http://schemas.microsoft.com/office/drawing/2014/main" id="{E6E6B96E-D8A3-0806-9E85-A0FB3160FBA4}"/>
                  </a:ext>
                </a:extLst>
              </p:cNvPr>
              <p:cNvSpPr/>
              <p:nvPr/>
            </p:nvSpPr>
            <p:spPr>
              <a:xfrm>
                <a:off x="13229590" y="9051718"/>
                <a:ext cx="10344" cy="14010"/>
              </a:xfrm>
              <a:custGeom>
                <a:avLst/>
                <a:gdLst>
                  <a:gd name="connsiteX0" fmla="*/ 9690 w 10344"/>
                  <a:gd name="connsiteY0" fmla="*/ 14011 h 14010"/>
                  <a:gd name="connsiteX1" fmla="*/ 2619 w 10344"/>
                  <a:gd name="connsiteY1" fmla="*/ 12701 h 14010"/>
                  <a:gd name="connsiteX2" fmla="*/ 1048 w 10344"/>
                  <a:gd name="connsiteY2" fmla="*/ 12701 h 14010"/>
                  <a:gd name="connsiteX3" fmla="*/ 0 w 10344"/>
                  <a:gd name="connsiteY3" fmla="*/ 2881 h 14010"/>
                  <a:gd name="connsiteX4" fmla="*/ 10344 w 10344"/>
                  <a:gd name="connsiteY4" fmla="*/ 0 h 14010"/>
                  <a:gd name="connsiteX5" fmla="*/ 9690 w 10344"/>
                  <a:gd name="connsiteY5" fmla="*/ 14011 h 140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344" h="14010">
                    <a:moveTo>
                      <a:pt x="9690" y="14011"/>
                    </a:moveTo>
                    <a:cubicBezTo>
                      <a:pt x="7280" y="13893"/>
                      <a:pt x="4910" y="13448"/>
                      <a:pt x="2619" y="12701"/>
                    </a:cubicBezTo>
                    <a:lnTo>
                      <a:pt x="1048" y="12701"/>
                    </a:lnTo>
                    <a:lnTo>
                      <a:pt x="0" y="2881"/>
                    </a:lnTo>
                    <a:lnTo>
                      <a:pt x="10344" y="0"/>
                    </a:lnTo>
                    <a:cubicBezTo>
                      <a:pt x="10344" y="0"/>
                      <a:pt x="10083" y="6416"/>
                      <a:pt x="9690" y="14011"/>
                    </a:cubicBezTo>
                    <a:close/>
                  </a:path>
                </a:pathLst>
              </a:custGeom>
              <a:solidFill>
                <a:srgbClr val="000000">
                  <a:alpha val="15000"/>
                </a:srgbClr>
              </a:solidFill>
              <a:ln w="1308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530" name="Полилиния: фигура 529">
                <a:extLst>
                  <a:ext uri="{FF2B5EF4-FFF2-40B4-BE49-F238E27FC236}">
                    <a16:creationId xmlns:a16="http://schemas.microsoft.com/office/drawing/2014/main" id="{012BC9F5-7A37-10FB-7DB6-010084B9FA62}"/>
                  </a:ext>
                </a:extLst>
              </p:cNvPr>
              <p:cNvSpPr/>
              <p:nvPr/>
            </p:nvSpPr>
            <p:spPr>
              <a:xfrm>
                <a:off x="13242030" y="9089298"/>
                <a:ext cx="27861" cy="4652"/>
              </a:xfrm>
              <a:custGeom>
                <a:avLst/>
                <a:gdLst>
                  <a:gd name="connsiteX0" fmla="*/ 2488 w 27861"/>
                  <a:gd name="connsiteY0" fmla="*/ 1833 h 4652"/>
                  <a:gd name="connsiteX1" fmla="*/ 0 w 27861"/>
                  <a:gd name="connsiteY1" fmla="*/ 0 h 4652"/>
                  <a:gd name="connsiteX2" fmla="*/ 19903 w 27861"/>
                  <a:gd name="connsiteY2" fmla="*/ 3666 h 4652"/>
                  <a:gd name="connsiteX3" fmla="*/ 27629 w 27861"/>
                  <a:gd name="connsiteY3" fmla="*/ 3666 h 4652"/>
                  <a:gd name="connsiteX4" fmla="*/ 27629 w 27861"/>
                  <a:gd name="connsiteY4" fmla="*/ 3666 h 4652"/>
                  <a:gd name="connsiteX5" fmla="*/ 2488 w 27861"/>
                  <a:gd name="connsiteY5" fmla="*/ 1833 h 46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7861" h="4652">
                    <a:moveTo>
                      <a:pt x="2488" y="1833"/>
                    </a:moveTo>
                    <a:lnTo>
                      <a:pt x="0" y="0"/>
                    </a:lnTo>
                    <a:lnTo>
                      <a:pt x="19903" y="3666"/>
                    </a:lnTo>
                    <a:cubicBezTo>
                      <a:pt x="25010" y="4583"/>
                      <a:pt x="27105" y="4714"/>
                      <a:pt x="27629" y="3666"/>
                    </a:cubicBezTo>
                    <a:cubicBezTo>
                      <a:pt x="28152" y="2619"/>
                      <a:pt x="27629" y="3666"/>
                      <a:pt x="27629" y="3666"/>
                    </a:cubicBezTo>
                    <a:cubicBezTo>
                      <a:pt x="27367" y="6678"/>
                      <a:pt x="2488" y="1833"/>
                      <a:pt x="2488" y="1833"/>
                    </a:cubicBezTo>
                    <a:close/>
                  </a:path>
                </a:pathLst>
              </a:custGeom>
              <a:solidFill>
                <a:srgbClr val="000000">
                  <a:alpha val="15000"/>
                </a:srgbClr>
              </a:solidFill>
              <a:ln w="1308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531" name="Полилиния: фигура 530">
                <a:extLst>
                  <a:ext uri="{FF2B5EF4-FFF2-40B4-BE49-F238E27FC236}">
                    <a16:creationId xmlns:a16="http://schemas.microsoft.com/office/drawing/2014/main" id="{F8E7ECA7-198A-8E0E-85B9-0C09BA7EC47F}"/>
                  </a:ext>
                </a:extLst>
              </p:cNvPr>
              <p:cNvSpPr/>
              <p:nvPr/>
            </p:nvSpPr>
            <p:spPr>
              <a:xfrm>
                <a:off x="13238101" y="9091393"/>
                <a:ext cx="28938" cy="18708"/>
              </a:xfrm>
              <a:custGeom>
                <a:avLst/>
                <a:gdLst>
                  <a:gd name="connsiteX0" fmla="*/ 0 w 28938"/>
                  <a:gd name="connsiteY0" fmla="*/ 0 h 18708"/>
                  <a:gd name="connsiteX1" fmla="*/ 14796 w 28938"/>
                  <a:gd name="connsiteY1" fmla="*/ 10476 h 18708"/>
                  <a:gd name="connsiteX2" fmla="*/ 28938 w 28938"/>
                  <a:gd name="connsiteY2" fmla="*/ 18594 h 18708"/>
                  <a:gd name="connsiteX3" fmla="*/ 28938 w 28938"/>
                  <a:gd name="connsiteY3" fmla="*/ 18594 h 18708"/>
                  <a:gd name="connsiteX4" fmla="*/ 1048 w 28938"/>
                  <a:gd name="connsiteY4" fmla="*/ 2488 h 187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938" h="18708">
                    <a:moveTo>
                      <a:pt x="0" y="0"/>
                    </a:moveTo>
                    <a:cubicBezTo>
                      <a:pt x="0" y="0"/>
                      <a:pt x="6940" y="5107"/>
                      <a:pt x="14796" y="10476"/>
                    </a:cubicBezTo>
                    <a:cubicBezTo>
                      <a:pt x="22653" y="15844"/>
                      <a:pt x="26843" y="18856"/>
                      <a:pt x="28938" y="18594"/>
                    </a:cubicBezTo>
                    <a:lnTo>
                      <a:pt x="28938" y="18594"/>
                    </a:lnTo>
                    <a:cubicBezTo>
                      <a:pt x="26581" y="20296"/>
                      <a:pt x="1048" y="2488"/>
                      <a:pt x="1048" y="2488"/>
                    </a:cubicBezTo>
                    <a:close/>
                  </a:path>
                </a:pathLst>
              </a:custGeom>
              <a:solidFill>
                <a:srgbClr val="000000">
                  <a:alpha val="15000"/>
                </a:srgbClr>
              </a:solidFill>
              <a:ln w="1308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532" name="Полилиния: фигура 531">
                <a:extLst>
                  <a:ext uri="{FF2B5EF4-FFF2-40B4-BE49-F238E27FC236}">
                    <a16:creationId xmlns:a16="http://schemas.microsoft.com/office/drawing/2014/main" id="{F45C23DD-C384-3AB5-5582-9A388B93A207}"/>
                  </a:ext>
                </a:extLst>
              </p:cNvPr>
              <p:cNvSpPr/>
              <p:nvPr/>
            </p:nvSpPr>
            <p:spPr>
              <a:xfrm>
                <a:off x="13224091" y="9087457"/>
                <a:ext cx="9427" cy="4722"/>
              </a:xfrm>
              <a:custGeom>
                <a:avLst/>
                <a:gdLst>
                  <a:gd name="connsiteX0" fmla="*/ 0 w 9427"/>
                  <a:gd name="connsiteY0" fmla="*/ 925 h 4722"/>
                  <a:gd name="connsiteX1" fmla="*/ 786 w 9427"/>
                  <a:gd name="connsiteY1" fmla="*/ 8 h 4722"/>
                  <a:gd name="connsiteX2" fmla="*/ 3666 w 9427"/>
                  <a:gd name="connsiteY2" fmla="*/ 1972 h 4722"/>
                  <a:gd name="connsiteX3" fmla="*/ 9428 w 9427"/>
                  <a:gd name="connsiteY3" fmla="*/ 3020 h 4722"/>
                  <a:gd name="connsiteX4" fmla="*/ 9428 w 9427"/>
                  <a:gd name="connsiteY4" fmla="*/ 4722 h 4722"/>
                  <a:gd name="connsiteX5" fmla="*/ 0 w 9427"/>
                  <a:gd name="connsiteY5" fmla="*/ 925 h 4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427" h="4722">
                    <a:moveTo>
                      <a:pt x="0" y="925"/>
                    </a:moveTo>
                    <a:cubicBezTo>
                      <a:pt x="0" y="925"/>
                      <a:pt x="0" y="139"/>
                      <a:pt x="786" y="8"/>
                    </a:cubicBezTo>
                    <a:cubicBezTo>
                      <a:pt x="1571" y="-123"/>
                      <a:pt x="786" y="1318"/>
                      <a:pt x="3666" y="1972"/>
                    </a:cubicBezTo>
                    <a:cubicBezTo>
                      <a:pt x="5565" y="2457"/>
                      <a:pt x="7490" y="2810"/>
                      <a:pt x="9428" y="3020"/>
                    </a:cubicBezTo>
                    <a:lnTo>
                      <a:pt x="9428" y="4722"/>
                    </a:lnTo>
                    <a:cubicBezTo>
                      <a:pt x="9428" y="4722"/>
                      <a:pt x="655" y="3020"/>
                      <a:pt x="0" y="925"/>
                    </a:cubicBezTo>
                    <a:close/>
                  </a:path>
                </a:pathLst>
              </a:custGeom>
              <a:solidFill>
                <a:srgbClr val="000000">
                  <a:alpha val="15000"/>
                </a:srgbClr>
              </a:solidFill>
              <a:ln w="1308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533" name="Полилиния: фигура 532">
                <a:extLst>
                  <a:ext uri="{FF2B5EF4-FFF2-40B4-BE49-F238E27FC236}">
                    <a16:creationId xmlns:a16="http://schemas.microsoft.com/office/drawing/2014/main" id="{9BA9301C-BCE2-9C12-4CF0-1E50B1308648}"/>
                  </a:ext>
                </a:extLst>
              </p:cNvPr>
              <p:cNvSpPr/>
              <p:nvPr/>
            </p:nvSpPr>
            <p:spPr>
              <a:xfrm>
                <a:off x="13263995" y="9037446"/>
                <a:ext cx="45730" cy="65471"/>
              </a:xfrm>
              <a:custGeom>
                <a:avLst/>
                <a:gdLst>
                  <a:gd name="connsiteX0" fmla="*/ 5532 w 45730"/>
                  <a:gd name="connsiteY0" fmla="*/ 2750 h 65471"/>
                  <a:gd name="connsiteX1" fmla="*/ 8806 w 45730"/>
                  <a:gd name="connsiteY1" fmla="*/ 36009 h 65471"/>
                  <a:gd name="connsiteX2" fmla="*/ 33 w 45730"/>
                  <a:gd name="connsiteY2" fmla="*/ 37318 h 65471"/>
                  <a:gd name="connsiteX3" fmla="*/ 9853 w 45730"/>
                  <a:gd name="connsiteY3" fmla="*/ 41116 h 65471"/>
                  <a:gd name="connsiteX4" fmla="*/ 18757 w 45730"/>
                  <a:gd name="connsiteY4" fmla="*/ 65470 h 65471"/>
                  <a:gd name="connsiteX5" fmla="*/ 14829 w 45730"/>
                  <a:gd name="connsiteY5" fmla="*/ 43210 h 65471"/>
                  <a:gd name="connsiteX6" fmla="*/ 42719 w 45730"/>
                  <a:gd name="connsiteY6" fmla="*/ 59185 h 65471"/>
                  <a:gd name="connsiteX7" fmla="*/ 20197 w 45730"/>
                  <a:gd name="connsiteY7" fmla="*/ 39937 h 65471"/>
                  <a:gd name="connsiteX8" fmla="*/ 45731 w 45730"/>
                  <a:gd name="connsiteY8" fmla="*/ 42687 h 65471"/>
                  <a:gd name="connsiteX9" fmla="*/ 14305 w 45730"/>
                  <a:gd name="connsiteY9" fmla="*/ 34306 h 65471"/>
                  <a:gd name="connsiteX10" fmla="*/ 15745 w 45730"/>
                  <a:gd name="connsiteY10" fmla="*/ 0 h 654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5730" h="65471">
                    <a:moveTo>
                      <a:pt x="5532" y="2750"/>
                    </a:moveTo>
                    <a:lnTo>
                      <a:pt x="8806" y="36009"/>
                    </a:lnTo>
                    <a:cubicBezTo>
                      <a:pt x="8806" y="36009"/>
                      <a:pt x="-622" y="35223"/>
                      <a:pt x="33" y="37318"/>
                    </a:cubicBezTo>
                    <a:cubicBezTo>
                      <a:pt x="687" y="39413"/>
                      <a:pt x="9853" y="41116"/>
                      <a:pt x="9853" y="41116"/>
                    </a:cubicBezTo>
                    <a:cubicBezTo>
                      <a:pt x="9853" y="41116"/>
                      <a:pt x="15876" y="65339"/>
                      <a:pt x="18757" y="65470"/>
                    </a:cubicBezTo>
                    <a:cubicBezTo>
                      <a:pt x="21638" y="65602"/>
                      <a:pt x="14829" y="43210"/>
                      <a:pt x="14829" y="43210"/>
                    </a:cubicBezTo>
                    <a:cubicBezTo>
                      <a:pt x="14829" y="43210"/>
                      <a:pt x="40231" y="60887"/>
                      <a:pt x="42719" y="59185"/>
                    </a:cubicBezTo>
                    <a:cubicBezTo>
                      <a:pt x="45207" y="57483"/>
                      <a:pt x="20197" y="39937"/>
                      <a:pt x="20197" y="39937"/>
                    </a:cubicBezTo>
                    <a:cubicBezTo>
                      <a:pt x="28565" y="41914"/>
                      <a:pt x="37141" y="42831"/>
                      <a:pt x="45731" y="42687"/>
                    </a:cubicBezTo>
                    <a:cubicBezTo>
                      <a:pt x="35531" y="38929"/>
                      <a:pt x="25016" y="36127"/>
                      <a:pt x="14305" y="34306"/>
                    </a:cubicBezTo>
                    <a:cubicBezTo>
                      <a:pt x="14305" y="34306"/>
                      <a:pt x="15745" y="0"/>
                      <a:pt x="15745" y="0"/>
                    </a:cubicBezTo>
                    <a:close/>
                  </a:path>
                </a:pathLst>
              </a:custGeom>
              <a:solidFill>
                <a:srgbClr val="455A64"/>
              </a:solidFill>
              <a:ln w="1308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534" name="Полилиния: фигура 533">
                <a:extLst>
                  <a:ext uri="{FF2B5EF4-FFF2-40B4-BE49-F238E27FC236}">
                    <a16:creationId xmlns:a16="http://schemas.microsoft.com/office/drawing/2014/main" id="{7D8E3528-9569-174D-590B-E95921583C66}"/>
                  </a:ext>
                </a:extLst>
              </p:cNvPr>
              <p:cNvSpPr/>
              <p:nvPr/>
            </p:nvSpPr>
            <p:spPr>
              <a:xfrm>
                <a:off x="13269527" y="9037315"/>
                <a:ext cx="10213" cy="28938"/>
              </a:xfrm>
              <a:custGeom>
                <a:avLst/>
                <a:gdLst>
                  <a:gd name="connsiteX0" fmla="*/ 9035 w 10213"/>
                  <a:gd name="connsiteY0" fmla="*/ 28938 h 28938"/>
                  <a:gd name="connsiteX1" fmla="*/ 2619 w 10213"/>
                  <a:gd name="connsiteY1" fmla="*/ 28938 h 28938"/>
                  <a:gd name="connsiteX2" fmla="*/ 0 w 10213"/>
                  <a:gd name="connsiteY2" fmla="*/ 2750 h 28938"/>
                  <a:gd name="connsiteX3" fmla="*/ 10213 w 10213"/>
                  <a:gd name="connsiteY3" fmla="*/ 0 h 289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213" h="28938">
                    <a:moveTo>
                      <a:pt x="9035" y="28938"/>
                    </a:moveTo>
                    <a:lnTo>
                      <a:pt x="2619" y="28938"/>
                    </a:lnTo>
                    <a:lnTo>
                      <a:pt x="0" y="2750"/>
                    </a:lnTo>
                    <a:lnTo>
                      <a:pt x="10213" y="0"/>
                    </a:lnTo>
                    <a:close/>
                  </a:path>
                </a:pathLst>
              </a:custGeom>
              <a:solidFill>
                <a:srgbClr val="000000">
                  <a:alpha val="15000"/>
                </a:srgbClr>
              </a:solidFill>
              <a:ln w="1308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535" name="Полилиния: фигура 534">
                <a:extLst>
                  <a:ext uri="{FF2B5EF4-FFF2-40B4-BE49-F238E27FC236}">
                    <a16:creationId xmlns:a16="http://schemas.microsoft.com/office/drawing/2014/main" id="{FF213846-BB5C-FFB2-21DB-557A8B9E6821}"/>
                  </a:ext>
                </a:extLst>
              </p:cNvPr>
              <p:cNvSpPr/>
              <p:nvPr/>
            </p:nvSpPr>
            <p:spPr>
              <a:xfrm>
                <a:off x="13281312" y="9075681"/>
                <a:ext cx="27803" cy="4272"/>
              </a:xfrm>
              <a:custGeom>
                <a:avLst/>
                <a:gdLst>
                  <a:gd name="connsiteX0" fmla="*/ 2488 w 27803"/>
                  <a:gd name="connsiteY0" fmla="*/ 1702 h 4272"/>
                  <a:gd name="connsiteX1" fmla="*/ 0 w 27803"/>
                  <a:gd name="connsiteY1" fmla="*/ 0 h 4272"/>
                  <a:gd name="connsiteX2" fmla="*/ 19903 w 27803"/>
                  <a:gd name="connsiteY2" fmla="*/ 3535 h 4272"/>
                  <a:gd name="connsiteX3" fmla="*/ 27629 w 27803"/>
                  <a:gd name="connsiteY3" fmla="*/ 3535 h 4272"/>
                  <a:gd name="connsiteX4" fmla="*/ 27629 w 27803"/>
                  <a:gd name="connsiteY4" fmla="*/ 3535 h 4272"/>
                  <a:gd name="connsiteX5" fmla="*/ 2488 w 27803"/>
                  <a:gd name="connsiteY5" fmla="*/ 1702 h 42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7803" h="4272">
                    <a:moveTo>
                      <a:pt x="2488" y="1702"/>
                    </a:moveTo>
                    <a:lnTo>
                      <a:pt x="0" y="0"/>
                    </a:lnTo>
                    <a:lnTo>
                      <a:pt x="19903" y="3535"/>
                    </a:lnTo>
                    <a:cubicBezTo>
                      <a:pt x="25010" y="4452"/>
                      <a:pt x="27236" y="4583"/>
                      <a:pt x="27629" y="3535"/>
                    </a:cubicBezTo>
                    <a:cubicBezTo>
                      <a:pt x="28021" y="2488"/>
                      <a:pt x="27629" y="3535"/>
                      <a:pt x="27629" y="3535"/>
                    </a:cubicBezTo>
                    <a:cubicBezTo>
                      <a:pt x="19209" y="3954"/>
                      <a:pt x="10763" y="3339"/>
                      <a:pt x="2488" y="1702"/>
                    </a:cubicBezTo>
                    <a:close/>
                  </a:path>
                </a:pathLst>
              </a:custGeom>
              <a:solidFill>
                <a:srgbClr val="000000">
                  <a:alpha val="15000"/>
                </a:srgbClr>
              </a:solidFill>
              <a:ln w="1308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536" name="Полилиния: фигура 535">
                <a:extLst>
                  <a:ext uri="{FF2B5EF4-FFF2-40B4-BE49-F238E27FC236}">
                    <a16:creationId xmlns:a16="http://schemas.microsoft.com/office/drawing/2014/main" id="{CAFA2B8E-11FC-6B65-EE68-99A4491131BE}"/>
                  </a:ext>
                </a:extLst>
              </p:cNvPr>
              <p:cNvSpPr/>
              <p:nvPr/>
            </p:nvSpPr>
            <p:spPr>
              <a:xfrm>
                <a:off x="13277907" y="9077775"/>
                <a:ext cx="28937" cy="18709"/>
              </a:xfrm>
              <a:custGeom>
                <a:avLst/>
                <a:gdLst>
                  <a:gd name="connsiteX0" fmla="*/ 0 w 28937"/>
                  <a:gd name="connsiteY0" fmla="*/ 0 h 18709"/>
                  <a:gd name="connsiteX1" fmla="*/ 14927 w 28937"/>
                  <a:gd name="connsiteY1" fmla="*/ 10476 h 18709"/>
                  <a:gd name="connsiteX2" fmla="*/ 28938 w 28937"/>
                  <a:gd name="connsiteY2" fmla="*/ 18594 h 18709"/>
                  <a:gd name="connsiteX3" fmla="*/ 28938 w 28937"/>
                  <a:gd name="connsiteY3" fmla="*/ 18594 h 18709"/>
                  <a:gd name="connsiteX4" fmla="*/ 1048 w 28937"/>
                  <a:gd name="connsiteY4" fmla="*/ 2619 h 187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937" h="18709">
                    <a:moveTo>
                      <a:pt x="0" y="0"/>
                    </a:moveTo>
                    <a:lnTo>
                      <a:pt x="14927" y="10476"/>
                    </a:lnTo>
                    <a:cubicBezTo>
                      <a:pt x="22653" y="15844"/>
                      <a:pt x="26843" y="18725"/>
                      <a:pt x="28938" y="18594"/>
                    </a:cubicBezTo>
                    <a:cubicBezTo>
                      <a:pt x="28938" y="18594"/>
                      <a:pt x="28938" y="18594"/>
                      <a:pt x="28938" y="18594"/>
                    </a:cubicBezTo>
                    <a:cubicBezTo>
                      <a:pt x="26450" y="20296"/>
                      <a:pt x="1048" y="2619"/>
                      <a:pt x="1048" y="2619"/>
                    </a:cubicBezTo>
                    <a:close/>
                  </a:path>
                </a:pathLst>
              </a:custGeom>
              <a:solidFill>
                <a:srgbClr val="000000">
                  <a:alpha val="15000"/>
                </a:srgbClr>
              </a:solidFill>
              <a:ln w="1308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537" name="Полилиния: фигура 536">
                <a:extLst>
                  <a:ext uri="{FF2B5EF4-FFF2-40B4-BE49-F238E27FC236}">
                    <a16:creationId xmlns:a16="http://schemas.microsoft.com/office/drawing/2014/main" id="{F03C2F76-BA67-8512-2C2D-C7B7E5B1379B}"/>
                  </a:ext>
                </a:extLst>
              </p:cNvPr>
              <p:cNvSpPr/>
              <p:nvPr/>
            </p:nvSpPr>
            <p:spPr>
              <a:xfrm>
                <a:off x="13264028" y="9073838"/>
                <a:ext cx="8641" cy="4723"/>
              </a:xfrm>
              <a:custGeom>
                <a:avLst/>
                <a:gdLst>
                  <a:gd name="connsiteX0" fmla="*/ 0 w 8641"/>
                  <a:gd name="connsiteY0" fmla="*/ 926 h 4723"/>
                  <a:gd name="connsiteX1" fmla="*/ 0 w 8641"/>
                  <a:gd name="connsiteY1" fmla="*/ 9 h 4723"/>
                  <a:gd name="connsiteX2" fmla="*/ 2881 w 8641"/>
                  <a:gd name="connsiteY2" fmla="*/ 1973 h 4723"/>
                  <a:gd name="connsiteX3" fmla="*/ 8642 w 8641"/>
                  <a:gd name="connsiteY3" fmla="*/ 3021 h 4723"/>
                  <a:gd name="connsiteX4" fmla="*/ 8642 w 8641"/>
                  <a:gd name="connsiteY4" fmla="*/ 4723 h 4723"/>
                  <a:gd name="connsiteX5" fmla="*/ 0 w 8641"/>
                  <a:gd name="connsiteY5" fmla="*/ 926 h 47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641" h="4723">
                    <a:moveTo>
                      <a:pt x="0" y="926"/>
                    </a:moveTo>
                    <a:cubicBezTo>
                      <a:pt x="0" y="926"/>
                      <a:pt x="0" y="140"/>
                      <a:pt x="0" y="9"/>
                    </a:cubicBezTo>
                    <a:cubicBezTo>
                      <a:pt x="0" y="-122"/>
                      <a:pt x="0" y="1188"/>
                      <a:pt x="2881" y="1973"/>
                    </a:cubicBezTo>
                    <a:lnTo>
                      <a:pt x="8642" y="3021"/>
                    </a:lnTo>
                    <a:lnTo>
                      <a:pt x="8642" y="4723"/>
                    </a:lnTo>
                    <a:cubicBezTo>
                      <a:pt x="8642" y="4723"/>
                      <a:pt x="655" y="2497"/>
                      <a:pt x="0" y="926"/>
                    </a:cubicBezTo>
                    <a:close/>
                  </a:path>
                </a:pathLst>
              </a:custGeom>
              <a:solidFill>
                <a:srgbClr val="000000">
                  <a:alpha val="15000"/>
                </a:srgbClr>
              </a:solidFill>
              <a:ln w="1308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538" name="Полилиния: фигура 537">
                <a:extLst>
                  <a:ext uri="{FF2B5EF4-FFF2-40B4-BE49-F238E27FC236}">
                    <a16:creationId xmlns:a16="http://schemas.microsoft.com/office/drawing/2014/main" id="{4B5CBB38-7D7B-DE05-6B80-98D3C5333048}"/>
                  </a:ext>
                </a:extLst>
              </p:cNvPr>
              <p:cNvSpPr/>
              <p:nvPr/>
            </p:nvSpPr>
            <p:spPr>
              <a:xfrm>
                <a:off x="13206283" y="9027101"/>
                <a:ext cx="89432" cy="31393"/>
              </a:xfrm>
              <a:custGeom>
                <a:avLst/>
                <a:gdLst>
                  <a:gd name="connsiteX0" fmla="*/ 0 w 89432"/>
                  <a:gd name="connsiteY0" fmla="*/ 6678 h 31393"/>
                  <a:gd name="connsiteX1" fmla="*/ 27629 w 89432"/>
                  <a:gd name="connsiteY1" fmla="*/ 31295 h 31393"/>
                  <a:gd name="connsiteX2" fmla="*/ 51067 w 89432"/>
                  <a:gd name="connsiteY2" fmla="*/ 20427 h 31393"/>
                  <a:gd name="connsiteX3" fmla="*/ 68351 w 89432"/>
                  <a:gd name="connsiteY3" fmla="*/ 29200 h 31393"/>
                  <a:gd name="connsiteX4" fmla="*/ 89433 w 89432"/>
                  <a:gd name="connsiteY4" fmla="*/ 10344 h 31393"/>
                  <a:gd name="connsiteX5" fmla="*/ 46222 w 89432"/>
                  <a:gd name="connsiteY5" fmla="*/ 0 h 31393"/>
                  <a:gd name="connsiteX6" fmla="*/ 0 w 89432"/>
                  <a:gd name="connsiteY6" fmla="*/ 6678 h 313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9432" h="31393">
                    <a:moveTo>
                      <a:pt x="0" y="6678"/>
                    </a:moveTo>
                    <a:cubicBezTo>
                      <a:pt x="6154" y="14665"/>
                      <a:pt x="18201" y="29986"/>
                      <a:pt x="27629" y="31295"/>
                    </a:cubicBezTo>
                    <a:cubicBezTo>
                      <a:pt x="37056" y="32605"/>
                      <a:pt x="51067" y="20427"/>
                      <a:pt x="51067" y="20427"/>
                    </a:cubicBezTo>
                    <a:cubicBezTo>
                      <a:pt x="55139" y="25900"/>
                      <a:pt x="61529" y="29148"/>
                      <a:pt x="68351" y="29200"/>
                    </a:cubicBezTo>
                    <a:cubicBezTo>
                      <a:pt x="78565" y="28283"/>
                      <a:pt x="89433" y="10344"/>
                      <a:pt x="89433" y="10344"/>
                    </a:cubicBezTo>
                    <a:cubicBezTo>
                      <a:pt x="75906" y="3941"/>
                      <a:pt x="61189" y="419"/>
                      <a:pt x="46222" y="0"/>
                    </a:cubicBezTo>
                    <a:cubicBezTo>
                      <a:pt x="30601" y="367"/>
                      <a:pt x="15084" y="2606"/>
                      <a:pt x="0" y="6678"/>
                    </a:cubicBezTo>
                    <a:close/>
                  </a:path>
                </a:pathLst>
              </a:custGeom>
              <a:solidFill>
                <a:srgbClr val="F0997A"/>
              </a:solidFill>
              <a:ln w="1308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539" name="Полилиния: фигура 538">
                <a:extLst>
                  <a:ext uri="{FF2B5EF4-FFF2-40B4-BE49-F238E27FC236}">
                    <a16:creationId xmlns:a16="http://schemas.microsoft.com/office/drawing/2014/main" id="{674E38BB-081C-C26D-0AC0-3754B8EA38F0}"/>
                  </a:ext>
                </a:extLst>
              </p:cNvPr>
              <p:cNvSpPr/>
              <p:nvPr/>
            </p:nvSpPr>
            <p:spPr>
              <a:xfrm>
                <a:off x="13157830" y="8892475"/>
                <a:ext cx="199955" cy="155569"/>
              </a:xfrm>
              <a:custGeom>
                <a:avLst/>
                <a:gdLst>
                  <a:gd name="connsiteX0" fmla="*/ 197725 w 199955"/>
                  <a:gd name="connsiteY0" fmla="*/ 58288 h 155569"/>
                  <a:gd name="connsiteX1" fmla="*/ 173894 w 199955"/>
                  <a:gd name="connsiteY1" fmla="*/ 5911 h 155569"/>
                  <a:gd name="connsiteX2" fmla="*/ 111959 w 199955"/>
                  <a:gd name="connsiteY2" fmla="*/ 29873 h 155569"/>
                  <a:gd name="connsiteX3" fmla="*/ 56047 w 199955"/>
                  <a:gd name="connsiteY3" fmla="*/ 31314 h 155569"/>
                  <a:gd name="connsiteX4" fmla="*/ 15325 w 199955"/>
                  <a:gd name="connsiteY4" fmla="*/ 804 h 155569"/>
                  <a:gd name="connsiteX5" fmla="*/ 11920 w 199955"/>
                  <a:gd name="connsiteY5" fmla="*/ 31314 h 155569"/>
                  <a:gd name="connsiteX6" fmla="*/ 5 w 199955"/>
                  <a:gd name="connsiteY6" fmla="*/ 50824 h 155569"/>
                  <a:gd name="connsiteX7" fmla="*/ 15325 w 199955"/>
                  <a:gd name="connsiteY7" fmla="*/ 77929 h 155569"/>
                  <a:gd name="connsiteX8" fmla="*/ 18074 w 199955"/>
                  <a:gd name="connsiteY8" fmla="*/ 106998 h 155569"/>
                  <a:gd name="connsiteX9" fmla="*/ 83545 w 199955"/>
                  <a:gd name="connsiteY9" fmla="*/ 154660 h 155569"/>
                  <a:gd name="connsiteX10" fmla="*/ 161062 w 199955"/>
                  <a:gd name="connsiteY10" fmla="*/ 116949 h 155569"/>
                  <a:gd name="connsiteX11" fmla="*/ 181358 w 199955"/>
                  <a:gd name="connsiteY11" fmla="*/ 76095 h 155569"/>
                  <a:gd name="connsiteX12" fmla="*/ 197725 w 199955"/>
                  <a:gd name="connsiteY12" fmla="*/ 58288 h 155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99955" h="155569">
                    <a:moveTo>
                      <a:pt x="197725" y="58288"/>
                    </a:moveTo>
                    <a:cubicBezTo>
                      <a:pt x="203880" y="37075"/>
                      <a:pt x="197725" y="13506"/>
                      <a:pt x="173894" y="5911"/>
                    </a:cubicBezTo>
                    <a:cubicBezTo>
                      <a:pt x="140635" y="-5088"/>
                      <a:pt x="126886" y="19660"/>
                      <a:pt x="111959" y="29873"/>
                    </a:cubicBezTo>
                    <a:cubicBezTo>
                      <a:pt x="95028" y="40676"/>
                      <a:pt x="73515" y="41226"/>
                      <a:pt x="56047" y="31314"/>
                    </a:cubicBezTo>
                    <a:cubicBezTo>
                      <a:pt x="33918" y="18220"/>
                      <a:pt x="27764" y="-4564"/>
                      <a:pt x="15325" y="804"/>
                    </a:cubicBezTo>
                    <a:cubicBezTo>
                      <a:pt x="2885" y="6173"/>
                      <a:pt x="11920" y="31314"/>
                      <a:pt x="11920" y="31314"/>
                    </a:cubicBezTo>
                    <a:cubicBezTo>
                      <a:pt x="4483" y="34941"/>
                      <a:pt x="-166" y="42549"/>
                      <a:pt x="5" y="50824"/>
                    </a:cubicBezTo>
                    <a:cubicBezTo>
                      <a:pt x="2178" y="61234"/>
                      <a:pt x="7534" y="70701"/>
                      <a:pt x="15325" y="77929"/>
                    </a:cubicBezTo>
                    <a:cubicBezTo>
                      <a:pt x="13518" y="87684"/>
                      <a:pt x="14473" y="97753"/>
                      <a:pt x="18074" y="106998"/>
                    </a:cubicBezTo>
                    <a:cubicBezTo>
                      <a:pt x="30422" y="132950"/>
                      <a:pt x="55052" y="150889"/>
                      <a:pt x="83545" y="154660"/>
                    </a:cubicBezTo>
                    <a:cubicBezTo>
                      <a:pt x="125053" y="159636"/>
                      <a:pt x="150194" y="143792"/>
                      <a:pt x="161062" y="116949"/>
                    </a:cubicBezTo>
                    <a:cubicBezTo>
                      <a:pt x="170621" y="93249"/>
                      <a:pt x="174156" y="82773"/>
                      <a:pt x="181358" y="76095"/>
                    </a:cubicBezTo>
                    <a:cubicBezTo>
                      <a:pt x="191440" y="66799"/>
                      <a:pt x="194845" y="68108"/>
                      <a:pt x="197725" y="58288"/>
                    </a:cubicBezTo>
                    <a:close/>
                  </a:path>
                </a:pathLst>
              </a:custGeom>
              <a:solidFill>
                <a:srgbClr val="FFBDA7"/>
              </a:solidFill>
              <a:ln w="1308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540" name="Полилиния: фигура 539">
                <a:extLst>
                  <a:ext uri="{FF2B5EF4-FFF2-40B4-BE49-F238E27FC236}">
                    <a16:creationId xmlns:a16="http://schemas.microsoft.com/office/drawing/2014/main" id="{B46C8161-C5AE-74CE-545E-6EE08C545C51}"/>
                  </a:ext>
                </a:extLst>
              </p:cNvPr>
              <p:cNvSpPr/>
              <p:nvPr/>
            </p:nvSpPr>
            <p:spPr>
              <a:xfrm>
                <a:off x="13339315" y="8950907"/>
                <a:ext cx="24489" cy="22246"/>
              </a:xfrm>
              <a:custGeom>
                <a:avLst/>
                <a:gdLst>
                  <a:gd name="connsiteX0" fmla="*/ 4 w 24489"/>
                  <a:gd name="connsiteY0" fmla="*/ 17140 h 22246"/>
                  <a:gd name="connsiteX1" fmla="*/ 6027 w 24489"/>
                  <a:gd name="connsiteY1" fmla="*/ 4046 h 22246"/>
                  <a:gd name="connsiteX2" fmla="*/ 16240 w 24489"/>
                  <a:gd name="connsiteY2" fmla="*/ 249 h 22246"/>
                  <a:gd name="connsiteX3" fmla="*/ 24489 w 24489"/>
                  <a:gd name="connsiteY3" fmla="*/ 22247 h 22246"/>
                  <a:gd name="connsiteX4" fmla="*/ 4 w 24489"/>
                  <a:gd name="connsiteY4" fmla="*/ 17140 h 222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4489" h="22246">
                    <a:moveTo>
                      <a:pt x="4" y="17140"/>
                    </a:moveTo>
                    <a:cubicBezTo>
                      <a:pt x="-101" y="12086"/>
                      <a:pt x="2112" y="7254"/>
                      <a:pt x="6027" y="4046"/>
                    </a:cubicBezTo>
                    <a:cubicBezTo>
                      <a:pt x="12836" y="-1453"/>
                      <a:pt x="16240" y="249"/>
                      <a:pt x="16240" y="249"/>
                    </a:cubicBezTo>
                    <a:cubicBezTo>
                      <a:pt x="21478" y="6390"/>
                      <a:pt x="24398" y="14168"/>
                      <a:pt x="24489" y="22247"/>
                    </a:cubicBezTo>
                    <a:cubicBezTo>
                      <a:pt x="16070" y="22181"/>
                      <a:pt x="7742" y="20453"/>
                      <a:pt x="4" y="17140"/>
                    </a:cubicBezTo>
                    <a:close/>
                  </a:path>
                </a:pathLst>
              </a:custGeom>
              <a:solidFill>
                <a:srgbClr val="407BFF"/>
              </a:solidFill>
              <a:ln w="1308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541" name="Полилиния: фигура 540">
                <a:extLst>
                  <a:ext uri="{FF2B5EF4-FFF2-40B4-BE49-F238E27FC236}">
                    <a16:creationId xmlns:a16="http://schemas.microsoft.com/office/drawing/2014/main" id="{5FDD4BEC-3096-E781-A280-40DD30497321}"/>
                  </a:ext>
                </a:extLst>
              </p:cNvPr>
              <p:cNvSpPr/>
              <p:nvPr/>
            </p:nvSpPr>
            <p:spPr>
              <a:xfrm>
                <a:off x="13312476" y="8933741"/>
                <a:ext cx="9951" cy="9951"/>
              </a:xfrm>
              <a:custGeom>
                <a:avLst/>
                <a:gdLst>
                  <a:gd name="connsiteX0" fmla="*/ 9951 w 9951"/>
                  <a:gd name="connsiteY0" fmla="*/ 4976 h 9951"/>
                  <a:gd name="connsiteX1" fmla="*/ 4976 w 9951"/>
                  <a:gd name="connsiteY1" fmla="*/ 9951 h 9951"/>
                  <a:gd name="connsiteX2" fmla="*/ 0 w 9951"/>
                  <a:gd name="connsiteY2" fmla="*/ 4976 h 9951"/>
                  <a:gd name="connsiteX3" fmla="*/ 4976 w 9951"/>
                  <a:gd name="connsiteY3" fmla="*/ 0 h 9951"/>
                  <a:gd name="connsiteX4" fmla="*/ 9951 w 9951"/>
                  <a:gd name="connsiteY4" fmla="*/ 4976 h 99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951" h="9951">
                    <a:moveTo>
                      <a:pt x="9951" y="4976"/>
                    </a:moveTo>
                    <a:cubicBezTo>
                      <a:pt x="9951" y="7724"/>
                      <a:pt x="7724" y="9951"/>
                      <a:pt x="4976" y="9951"/>
                    </a:cubicBezTo>
                    <a:cubicBezTo>
                      <a:pt x="2228" y="9951"/>
                      <a:pt x="0" y="7724"/>
                      <a:pt x="0" y="4976"/>
                    </a:cubicBezTo>
                    <a:cubicBezTo>
                      <a:pt x="0" y="2228"/>
                      <a:pt x="2228" y="0"/>
                      <a:pt x="4976" y="0"/>
                    </a:cubicBezTo>
                    <a:cubicBezTo>
                      <a:pt x="7724" y="0"/>
                      <a:pt x="9951" y="2228"/>
                      <a:pt x="9951" y="4976"/>
                    </a:cubicBezTo>
                    <a:close/>
                  </a:path>
                </a:pathLst>
              </a:custGeom>
              <a:solidFill>
                <a:srgbClr val="455A64"/>
              </a:solidFill>
              <a:ln w="1308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542" name="Полилиния: фигура 541">
                <a:extLst>
                  <a:ext uri="{FF2B5EF4-FFF2-40B4-BE49-F238E27FC236}">
                    <a16:creationId xmlns:a16="http://schemas.microsoft.com/office/drawing/2014/main" id="{35E29D30-C817-595B-029F-931A0ABB34A1}"/>
                  </a:ext>
                </a:extLst>
              </p:cNvPr>
              <p:cNvSpPr/>
              <p:nvPr/>
            </p:nvSpPr>
            <p:spPr>
              <a:xfrm>
                <a:off x="13193442" y="8955940"/>
                <a:ext cx="83548" cy="55129"/>
              </a:xfrm>
              <a:custGeom>
                <a:avLst/>
                <a:gdLst>
                  <a:gd name="connsiteX0" fmla="*/ 83549 w 83548"/>
                  <a:gd name="connsiteY0" fmla="*/ 34236 h 55129"/>
                  <a:gd name="connsiteX1" fmla="*/ 32089 w 83548"/>
                  <a:gd name="connsiteY1" fmla="*/ 41569 h 55129"/>
                  <a:gd name="connsiteX2" fmla="*/ 36017 w 83548"/>
                  <a:gd name="connsiteY2" fmla="*/ 30570 h 55129"/>
                  <a:gd name="connsiteX3" fmla="*/ 7865 w 83548"/>
                  <a:gd name="connsiteY3" fmla="*/ 17475 h 55129"/>
                  <a:gd name="connsiteX4" fmla="*/ 13103 w 83548"/>
                  <a:gd name="connsiteY4" fmla="*/ 60 h 55129"/>
                  <a:gd name="connsiteX5" fmla="*/ 61 w 83548"/>
                  <a:gd name="connsiteY5" fmla="*/ 10732 h 55129"/>
                  <a:gd name="connsiteX6" fmla="*/ 2365 w 83548"/>
                  <a:gd name="connsiteY6" fmla="*/ 19047 h 55129"/>
                  <a:gd name="connsiteX7" fmla="*/ 26590 w 83548"/>
                  <a:gd name="connsiteY7" fmla="*/ 33057 h 55129"/>
                  <a:gd name="connsiteX8" fmla="*/ 30518 w 83548"/>
                  <a:gd name="connsiteY8" fmla="*/ 47592 h 55129"/>
                  <a:gd name="connsiteX9" fmla="*/ 78743 w 83548"/>
                  <a:gd name="connsiteY9" fmla="*/ 42275 h 55129"/>
                  <a:gd name="connsiteX10" fmla="*/ 83549 w 83548"/>
                  <a:gd name="connsiteY10" fmla="*/ 34236 h 551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83548" h="55129">
                    <a:moveTo>
                      <a:pt x="83549" y="34236"/>
                    </a:moveTo>
                    <a:cubicBezTo>
                      <a:pt x="70455" y="56496"/>
                      <a:pt x="34708" y="50341"/>
                      <a:pt x="32089" y="41569"/>
                    </a:cubicBezTo>
                    <a:cubicBezTo>
                      <a:pt x="29470" y="32795"/>
                      <a:pt x="36017" y="30570"/>
                      <a:pt x="36017" y="30570"/>
                    </a:cubicBezTo>
                    <a:cubicBezTo>
                      <a:pt x="36017" y="30570"/>
                      <a:pt x="15329" y="28998"/>
                      <a:pt x="7865" y="17475"/>
                    </a:cubicBezTo>
                    <a:cubicBezTo>
                      <a:pt x="401" y="5953"/>
                      <a:pt x="9829" y="60"/>
                      <a:pt x="13103" y="60"/>
                    </a:cubicBezTo>
                    <a:cubicBezTo>
                      <a:pt x="6556" y="-594"/>
                      <a:pt x="716" y="4172"/>
                      <a:pt x="61" y="10732"/>
                    </a:cubicBezTo>
                    <a:cubicBezTo>
                      <a:pt x="-240" y="13691"/>
                      <a:pt x="585" y="16663"/>
                      <a:pt x="2365" y="19047"/>
                    </a:cubicBezTo>
                    <a:cubicBezTo>
                      <a:pt x="8795" y="26117"/>
                      <a:pt x="17253" y="31015"/>
                      <a:pt x="26590" y="33057"/>
                    </a:cubicBezTo>
                    <a:cubicBezTo>
                      <a:pt x="25031" y="38255"/>
                      <a:pt x="26550" y="43886"/>
                      <a:pt x="30518" y="47592"/>
                    </a:cubicBezTo>
                    <a:cubicBezTo>
                      <a:pt x="45301" y="59442"/>
                      <a:pt x="66893" y="57059"/>
                      <a:pt x="78743" y="42275"/>
                    </a:cubicBezTo>
                    <a:cubicBezTo>
                      <a:pt x="80707" y="39827"/>
                      <a:pt x="82318" y="37129"/>
                      <a:pt x="83549" y="34236"/>
                    </a:cubicBezTo>
                    <a:close/>
                  </a:path>
                </a:pathLst>
              </a:custGeom>
              <a:solidFill>
                <a:srgbClr val="F0997A"/>
              </a:solidFill>
              <a:ln w="1308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</p:grpSp>
        <p:grpSp>
          <p:nvGrpSpPr>
            <p:cNvPr id="543" name="Рисунок 148">
              <a:extLst>
                <a:ext uri="{FF2B5EF4-FFF2-40B4-BE49-F238E27FC236}">
                  <a16:creationId xmlns:a16="http://schemas.microsoft.com/office/drawing/2014/main" id="{CA185F06-4A6E-4C87-54C8-1B86E2C08174}"/>
                </a:ext>
              </a:extLst>
            </p:cNvPr>
            <p:cNvGrpSpPr/>
            <p:nvPr/>
          </p:nvGrpSpPr>
          <p:grpSpPr>
            <a:xfrm>
              <a:off x="13743795" y="8697406"/>
              <a:ext cx="205974" cy="224157"/>
              <a:chOff x="13743795" y="8697406"/>
              <a:chExt cx="205974" cy="224157"/>
            </a:xfrm>
          </p:grpSpPr>
          <p:sp>
            <p:nvSpPr>
              <p:cNvPr id="544" name="Полилиния: фигура 543">
                <a:extLst>
                  <a:ext uri="{FF2B5EF4-FFF2-40B4-BE49-F238E27FC236}">
                    <a16:creationId xmlns:a16="http://schemas.microsoft.com/office/drawing/2014/main" id="{1A22685E-24AD-B38D-DEF7-666CEC415126}"/>
                  </a:ext>
                </a:extLst>
              </p:cNvPr>
              <p:cNvSpPr/>
              <p:nvPr/>
            </p:nvSpPr>
            <p:spPr>
              <a:xfrm>
                <a:off x="13837811" y="8856092"/>
                <a:ext cx="45730" cy="65471"/>
              </a:xfrm>
              <a:custGeom>
                <a:avLst/>
                <a:gdLst>
                  <a:gd name="connsiteX0" fmla="*/ 40199 w 45730"/>
                  <a:gd name="connsiteY0" fmla="*/ 2750 h 65471"/>
                  <a:gd name="connsiteX1" fmla="*/ 36925 w 45730"/>
                  <a:gd name="connsiteY1" fmla="*/ 35878 h 65471"/>
                  <a:gd name="connsiteX2" fmla="*/ 45698 w 45730"/>
                  <a:gd name="connsiteY2" fmla="*/ 37187 h 65471"/>
                  <a:gd name="connsiteX3" fmla="*/ 35878 w 45730"/>
                  <a:gd name="connsiteY3" fmla="*/ 41116 h 65471"/>
                  <a:gd name="connsiteX4" fmla="*/ 26843 w 45730"/>
                  <a:gd name="connsiteY4" fmla="*/ 65470 h 65471"/>
                  <a:gd name="connsiteX5" fmla="*/ 30902 w 45730"/>
                  <a:gd name="connsiteY5" fmla="*/ 43080 h 65471"/>
                  <a:gd name="connsiteX6" fmla="*/ 3012 w 45730"/>
                  <a:gd name="connsiteY6" fmla="*/ 59186 h 65471"/>
                  <a:gd name="connsiteX7" fmla="*/ 25534 w 45730"/>
                  <a:gd name="connsiteY7" fmla="*/ 39937 h 65471"/>
                  <a:gd name="connsiteX8" fmla="*/ 0 w 45730"/>
                  <a:gd name="connsiteY8" fmla="*/ 42556 h 65471"/>
                  <a:gd name="connsiteX9" fmla="*/ 31426 w 45730"/>
                  <a:gd name="connsiteY9" fmla="*/ 34176 h 65471"/>
                  <a:gd name="connsiteX10" fmla="*/ 29855 w 45730"/>
                  <a:gd name="connsiteY10" fmla="*/ 0 h 654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5730" h="65471">
                    <a:moveTo>
                      <a:pt x="40199" y="2750"/>
                    </a:moveTo>
                    <a:lnTo>
                      <a:pt x="36925" y="35878"/>
                    </a:lnTo>
                    <a:cubicBezTo>
                      <a:pt x="36925" y="35878"/>
                      <a:pt x="46353" y="35092"/>
                      <a:pt x="45698" y="37187"/>
                    </a:cubicBezTo>
                    <a:cubicBezTo>
                      <a:pt x="45044" y="39282"/>
                      <a:pt x="35878" y="41116"/>
                      <a:pt x="35878" y="41116"/>
                    </a:cubicBezTo>
                    <a:cubicBezTo>
                      <a:pt x="35878" y="41116"/>
                      <a:pt x="29723" y="65340"/>
                      <a:pt x="26843" y="65470"/>
                    </a:cubicBezTo>
                    <a:cubicBezTo>
                      <a:pt x="23962" y="65602"/>
                      <a:pt x="30902" y="43080"/>
                      <a:pt x="30902" y="43080"/>
                    </a:cubicBezTo>
                    <a:cubicBezTo>
                      <a:pt x="30902" y="43080"/>
                      <a:pt x="5369" y="60887"/>
                      <a:pt x="3012" y="59186"/>
                    </a:cubicBezTo>
                    <a:cubicBezTo>
                      <a:pt x="655" y="57483"/>
                      <a:pt x="25534" y="39937"/>
                      <a:pt x="25534" y="39937"/>
                    </a:cubicBezTo>
                    <a:cubicBezTo>
                      <a:pt x="25534" y="39937"/>
                      <a:pt x="524" y="44782"/>
                      <a:pt x="0" y="42556"/>
                    </a:cubicBezTo>
                    <a:cubicBezTo>
                      <a:pt x="10227" y="38903"/>
                      <a:pt x="20741" y="36101"/>
                      <a:pt x="31426" y="34176"/>
                    </a:cubicBezTo>
                    <a:cubicBezTo>
                      <a:pt x="31426" y="34176"/>
                      <a:pt x="29855" y="0"/>
                      <a:pt x="29855" y="0"/>
                    </a:cubicBezTo>
                    <a:close/>
                  </a:path>
                </a:pathLst>
              </a:custGeom>
              <a:solidFill>
                <a:srgbClr val="455A64"/>
              </a:solidFill>
              <a:ln w="1308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545" name="Полилиния: фигура 544">
                <a:extLst>
                  <a:ext uri="{FF2B5EF4-FFF2-40B4-BE49-F238E27FC236}">
                    <a16:creationId xmlns:a16="http://schemas.microsoft.com/office/drawing/2014/main" id="{E7BD51BC-7AA9-C9A2-45AF-8070E1EB0C67}"/>
                  </a:ext>
                </a:extLst>
              </p:cNvPr>
              <p:cNvSpPr/>
              <p:nvPr/>
            </p:nvSpPr>
            <p:spPr>
              <a:xfrm>
                <a:off x="13867665" y="8856092"/>
                <a:ext cx="10344" cy="14534"/>
              </a:xfrm>
              <a:custGeom>
                <a:avLst/>
                <a:gdLst>
                  <a:gd name="connsiteX0" fmla="*/ 655 w 10344"/>
                  <a:gd name="connsiteY0" fmla="*/ 14535 h 14534"/>
                  <a:gd name="connsiteX1" fmla="*/ 7725 w 10344"/>
                  <a:gd name="connsiteY1" fmla="*/ 13356 h 14534"/>
                  <a:gd name="connsiteX2" fmla="*/ 9428 w 10344"/>
                  <a:gd name="connsiteY2" fmla="*/ 12571 h 14534"/>
                  <a:gd name="connsiteX3" fmla="*/ 10344 w 10344"/>
                  <a:gd name="connsiteY3" fmla="*/ 2750 h 14534"/>
                  <a:gd name="connsiteX4" fmla="*/ 0 w 10344"/>
                  <a:gd name="connsiteY4" fmla="*/ 0 h 14534"/>
                  <a:gd name="connsiteX5" fmla="*/ 655 w 10344"/>
                  <a:gd name="connsiteY5" fmla="*/ 14535 h 145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344" h="14534">
                    <a:moveTo>
                      <a:pt x="655" y="14535"/>
                    </a:moveTo>
                    <a:cubicBezTo>
                      <a:pt x="3051" y="14469"/>
                      <a:pt x="5434" y="14076"/>
                      <a:pt x="7725" y="13356"/>
                    </a:cubicBezTo>
                    <a:lnTo>
                      <a:pt x="9428" y="12571"/>
                    </a:lnTo>
                    <a:lnTo>
                      <a:pt x="10344" y="2750"/>
                    </a:lnTo>
                    <a:lnTo>
                      <a:pt x="0" y="0"/>
                    </a:lnTo>
                    <a:cubicBezTo>
                      <a:pt x="0" y="0"/>
                      <a:pt x="393" y="6940"/>
                      <a:pt x="655" y="14535"/>
                    </a:cubicBezTo>
                    <a:close/>
                  </a:path>
                </a:pathLst>
              </a:custGeom>
              <a:solidFill>
                <a:srgbClr val="000000">
                  <a:alpha val="15000"/>
                </a:srgbClr>
              </a:solidFill>
              <a:ln w="1308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546" name="Полилиния: фигура 545">
                <a:extLst>
                  <a:ext uri="{FF2B5EF4-FFF2-40B4-BE49-F238E27FC236}">
                    <a16:creationId xmlns:a16="http://schemas.microsoft.com/office/drawing/2014/main" id="{13FFC6DB-68BA-9C6A-9B1A-FF3D0029EC0B}"/>
                  </a:ext>
                </a:extLst>
              </p:cNvPr>
              <p:cNvSpPr/>
              <p:nvPr/>
            </p:nvSpPr>
            <p:spPr>
              <a:xfrm>
                <a:off x="13838073" y="8894327"/>
                <a:ext cx="27628" cy="4521"/>
              </a:xfrm>
              <a:custGeom>
                <a:avLst/>
                <a:gdLst>
                  <a:gd name="connsiteX0" fmla="*/ 25272 w 27628"/>
                  <a:gd name="connsiteY0" fmla="*/ 1702 h 4521"/>
                  <a:gd name="connsiteX1" fmla="*/ 27629 w 27628"/>
                  <a:gd name="connsiteY1" fmla="*/ 0 h 4521"/>
                  <a:gd name="connsiteX2" fmla="*/ 7726 w 27628"/>
                  <a:gd name="connsiteY2" fmla="*/ 3535 h 4521"/>
                  <a:gd name="connsiteX3" fmla="*/ 0 w 27628"/>
                  <a:gd name="connsiteY3" fmla="*/ 3535 h 4521"/>
                  <a:gd name="connsiteX4" fmla="*/ 0 w 27628"/>
                  <a:gd name="connsiteY4" fmla="*/ 3535 h 4521"/>
                  <a:gd name="connsiteX5" fmla="*/ 25272 w 27628"/>
                  <a:gd name="connsiteY5" fmla="*/ 1702 h 45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7628" h="4521">
                    <a:moveTo>
                      <a:pt x="25272" y="1702"/>
                    </a:moveTo>
                    <a:lnTo>
                      <a:pt x="27629" y="0"/>
                    </a:lnTo>
                    <a:lnTo>
                      <a:pt x="7726" y="3535"/>
                    </a:lnTo>
                    <a:cubicBezTo>
                      <a:pt x="2619" y="4452"/>
                      <a:pt x="524" y="4583"/>
                      <a:pt x="0" y="3535"/>
                    </a:cubicBezTo>
                    <a:lnTo>
                      <a:pt x="0" y="3535"/>
                    </a:lnTo>
                    <a:cubicBezTo>
                      <a:pt x="262" y="6547"/>
                      <a:pt x="25272" y="1702"/>
                      <a:pt x="25272" y="1702"/>
                    </a:cubicBezTo>
                    <a:close/>
                  </a:path>
                </a:pathLst>
              </a:custGeom>
              <a:solidFill>
                <a:srgbClr val="000000">
                  <a:alpha val="15000"/>
                </a:srgbClr>
              </a:solidFill>
              <a:ln w="1308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547" name="Полилиния: фигура 546">
                <a:extLst>
                  <a:ext uri="{FF2B5EF4-FFF2-40B4-BE49-F238E27FC236}">
                    <a16:creationId xmlns:a16="http://schemas.microsoft.com/office/drawing/2014/main" id="{9BCA1FDE-7031-689E-7AAA-8825B62C7294}"/>
                  </a:ext>
                </a:extLst>
              </p:cNvPr>
              <p:cNvSpPr/>
              <p:nvPr/>
            </p:nvSpPr>
            <p:spPr>
              <a:xfrm>
                <a:off x="13840692" y="8896291"/>
                <a:ext cx="28807" cy="18839"/>
              </a:xfrm>
              <a:custGeom>
                <a:avLst/>
                <a:gdLst>
                  <a:gd name="connsiteX0" fmla="*/ 28807 w 28807"/>
                  <a:gd name="connsiteY0" fmla="*/ 0 h 18839"/>
                  <a:gd name="connsiteX1" fmla="*/ 14011 w 28807"/>
                  <a:gd name="connsiteY1" fmla="*/ 10475 h 18839"/>
                  <a:gd name="connsiteX2" fmla="*/ 0 w 28807"/>
                  <a:gd name="connsiteY2" fmla="*/ 18724 h 18839"/>
                  <a:gd name="connsiteX3" fmla="*/ 0 w 28807"/>
                  <a:gd name="connsiteY3" fmla="*/ 18724 h 18839"/>
                  <a:gd name="connsiteX4" fmla="*/ 27890 w 28807"/>
                  <a:gd name="connsiteY4" fmla="*/ 2619 h 188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807" h="18839">
                    <a:moveTo>
                      <a:pt x="28807" y="0"/>
                    </a:moveTo>
                    <a:cubicBezTo>
                      <a:pt x="28807" y="0"/>
                      <a:pt x="21867" y="5107"/>
                      <a:pt x="14011" y="10475"/>
                    </a:cubicBezTo>
                    <a:cubicBezTo>
                      <a:pt x="6154" y="15844"/>
                      <a:pt x="1964" y="18856"/>
                      <a:pt x="0" y="18724"/>
                    </a:cubicBezTo>
                    <a:lnTo>
                      <a:pt x="0" y="18724"/>
                    </a:lnTo>
                    <a:cubicBezTo>
                      <a:pt x="2357" y="20427"/>
                      <a:pt x="27890" y="2619"/>
                      <a:pt x="27890" y="2619"/>
                    </a:cubicBezTo>
                    <a:close/>
                  </a:path>
                </a:pathLst>
              </a:custGeom>
              <a:solidFill>
                <a:srgbClr val="000000">
                  <a:alpha val="15000"/>
                </a:srgbClr>
              </a:solidFill>
              <a:ln w="1308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548" name="Полилиния: фигура 547">
                <a:extLst>
                  <a:ext uri="{FF2B5EF4-FFF2-40B4-BE49-F238E27FC236}">
                    <a16:creationId xmlns:a16="http://schemas.microsoft.com/office/drawing/2014/main" id="{A79B9327-F0C6-AE95-1F3A-AC79F62231C9}"/>
                  </a:ext>
                </a:extLst>
              </p:cNvPr>
              <p:cNvSpPr/>
              <p:nvPr/>
            </p:nvSpPr>
            <p:spPr>
              <a:xfrm>
                <a:off x="13874213" y="8891884"/>
                <a:ext cx="9296" cy="5062"/>
              </a:xfrm>
              <a:custGeom>
                <a:avLst/>
                <a:gdLst>
                  <a:gd name="connsiteX0" fmla="*/ 9297 w 9296"/>
                  <a:gd name="connsiteY0" fmla="*/ 1134 h 5062"/>
                  <a:gd name="connsiteX1" fmla="*/ 8511 w 9296"/>
                  <a:gd name="connsiteY1" fmla="*/ 218 h 5062"/>
                  <a:gd name="connsiteX2" fmla="*/ 5761 w 9296"/>
                  <a:gd name="connsiteY2" fmla="*/ 2313 h 5062"/>
                  <a:gd name="connsiteX3" fmla="*/ 0 w 9296"/>
                  <a:gd name="connsiteY3" fmla="*/ 3229 h 5062"/>
                  <a:gd name="connsiteX4" fmla="*/ 0 w 9296"/>
                  <a:gd name="connsiteY4" fmla="*/ 5062 h 5062"/>
                  <a:gd name="connsiteX5" fmla="*/ 9297 w 9296"/>
                  <a:gd name="connsiteY5" fmla="*/ 1134 h 50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296" h="5062">
                    <a:moveTo>
                      <a:pt x="9297" y="1134"/>
                    </a:moveTo>
                    <a:cubicBezTo>
                      <a:pt x="9297" y="1134"/>
                      <a:pt x="9297" y="1134"/>
                      <a:pt x="8511" y="218"/>
                    </a:cubicBezTo>
                    <a:cubicBezTo>
                      <a:pt x="7725" y="-699"/>
                      <a:pt x="8511" y="1527"/>
                      <a:pt x="5761" y="2313"/>
                    </a:cubicBezTo>
                    <a:cubicBezTo>
                      <a:pt x="3863" y="2719"/>
                      <a:pt x="1938" y="3020"/>
                      <a:pt x="0" y="3229"/>
                    </a:cubicBezTo>
                    <a:lnTo>
                      <a:pt x="0" y="5062"/>
                    </a:lnTo>
                    <a:cubicBezTo>
                      <a:pt x="0" y="5062"/>
                      <a:pt x="8642" y="3622"/>
                      <a:pt x="9297" y="1134"/>
                    </a:cubicBezTo>
                    <a:close/>
                  </a:path>
                </a:pathLst>
              </a:custGeom>
              <a:solidFill>
                <a:srgbClr val="000000">
                  <a:alpha val="15000"/>
                </a:srgbClr>
              </a:solidFill>
              <a:ln w="1308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549" name="Полилиния: фигура 548">
                <a:extLst>
                  <a:ext uri="{FF2B5EF4-FFF2-40B4-BE49-F238E27FC236}">
                    <a16:creationId xmlns:a16="http://schemas.microsoft.com/office/drawing/2014/main" id="{F82ABB14-485C-2B5D-B949-DB719996C302}"/>
                  </a:ext>
                </a:extLst>
              </p:cNvPr>
              <p:cNvSpPr/>
              <p:nvPr/>
            </p:nvSpPr>
            <p:spPr>
              <a:xfrm>
                <a:off x="13798005" y="8842344"/>
                <a:ext cx="45600" cy="65602"/>
              </a:xfrm>
              <a:custGeom>
                <a:avLst/>
                <a:gdLst>
                  <a:gd name="connsiteX0" fmla="*/ 40199 w 45600"/>
                  <a:gd name="connsiteY0" fmla="*/ 2881 h 65602"/>
                  <a:gd name="connsiteX1" fmla="*/ 36794 w 45600"/>
                  <a:gd name="connsiteY1" fmla="*/ 36009 h 65602"/>
                  <a:gd name="connsiteX2" fmla="*/ 45568 w 45600"/>
                  <a:gd name="connsiteY2" fmla="*/ 37318 h 65602"/>
                  <a:gd name="connsiteX3" fmla="*/ 35878 w 45600"/>
                  <a:gd name="connsiteY3" fmla="*/ 41115 h 65602"/>
                  <a:gd name="connsiteX4" fmla="*/ 26843 w 45600"/>
                  <a:gd name="connsiteY4" fmla="*/ 65602 h 65602"/>
                  <a:gd name="connsiteX5" fmla="*/ 30771 w 45600"/>
                  <a:gd name="connsiteY5" fmla="*/ 43210 h 65602"/>
                  <a:gd name="connsiteX6" fmla="*/ 2881 w 45600"/>
                  <a:gd name="connsiteY6" fmla="*/ 59316 h 65602"/>
                  <a:gd name="connsiteX7" fmla="*/ 25403 w 45600"/>
                  <a:gd name="connsiteY7" fmla="*/ 40068 h 65602"/>
                  <a:gd name="connsiteX8" fmla="*/ 0 w 45600"/>
                  <a:gd name="connsiteY8" fmla="*/ 42687 h 65602"/>
                  <a:gd name="connsiteX9" fmla="*/ 31295 w 45600"/>
                  <a:gd name="connsiteY9" fmla="*/ 34306 h 65602"/>
                  <a:gd name="connsiteX10" fmla="*/ 29855 w 45600"/>
                  <a:gd name="connsiteY10" fmla="*/ 0 h 656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5600" h="65602">
                    <a:moveTo>
                      <a:pt x="40199" y="2881"/>
                    </a:moveTo>
                    <a:lnTo>
                      <a:pt x="36794" y="36009"/>
                    </a:lnTo>
                    <a:cubicBezTo>
                      <a:pt x="36794" y="36009"/>
                      <a:pt x="46222" y="35223"/>
                      <a:pt x="45568" y="37318"/>
                    </a:cubicBezTo>
                    <a:cubicBezTo>
                      <a:pt x="44913" y="39413"/>
                      <a:pt x="35878" y="41115"/>
                      <a:pt x="35878" y="41115"/>
                    </a:cubicBezTo>
                    <a:cubicBezTo>
                      <a:pt x="35878" y="41115"/>
                      <a:pt x="29724" y="65470"/>
                      <a:pt x="26843" y="65602"/>
                    </a:cubicBezTo>
                    <a:cubicBezTo>
                      <a:pt x="23962" y="65732"/>
                      <a:pt x="30771" y="43210"/>
                      <a:pt x="30771" y="43210"/>
                    </a:cubicBezTo>
                    <a:cubicBezTo>
                      <a:pt x="30771" y="43210"/>
                      <a:pt x="5369" y="61019"/>
                      <a:pt x="2881" y="59316"/>
                    </a:cubicBezTo>
                    <a:cubicBezTo>
                      <a:pt x="393" y="57614"/>
                      <a:pt x="25403" y="40068"/>
                      <a:pt x="25403" y="40068"/>
                    </a:cubicBezTo>
                    <a:cubicBezTo>
                      <a:pt x="25403" y="40068"/>
                      <a:pt x="393" y="44913"/>
                      <a:pt x="0" y="42687"/>
                    </a:cubicBezTo>
                    <a:cubicBezTo>
                      <a:pt x="10187" y="39033"/>
                      <a:pt x="20649" y="36231"/>
                      <a:pt x="31295" y="34306"/>
                    </a:cubicBezTo>
                    <a:cubicBezTo>
                      <a:pt x="31295" y="34306"/>
                      <a:pt x="29855" y="0"/>
                      <a:pt x="29855" y="0"/>
                    </a:cubicBezTo>
                    <a:close/>
                  </a:path>
                </a:pathLst>
              </a:custGeom>
              <a:solidFill>
                <a:srgbClr val="455A64"/>
              </a:solidFill>
              <a:ln w="1308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550" name="Полилиния: фигура 549">
                <a:extLst>
                  <a:ext uri="{FF2B5EF4-FFF2-40B4-BE49-F238E27FC236}">
                    <a16:creationId xmlns:a16="http://schemas.microsoft.com/office/drawing/2014/main" id="{F5284770-CDDC-F92B-1E4F-6EE8B09931C9}"/>
                  </a:ext>
                </a:extLst>
              </p:cNvPr>
              <p:cNvSpPr/>
              <p:nvPr/>
            </p:nvSpPr>
            <p:spPr>
              <a:xfrm>
                <a:off x="13827859" y="8842082"/>
                <a:ext cx="10344" cy="29068"/>
              </a:xfrm>
              <a:custGeom>
                <a:avLst/>
                <a:gdLst>
                  <a:gd name="connsiteX0" fmla="*/ 1179 w 10344"/>
                  <a:gd name="connsiteY0" fmla="*/ 29069 h 29068"/>
                  <a:gd name="connsiteX1" fmla="*/ 7726 w 10344"/>
                  <a:gd name="connsiteY1" fmla="*/ 29069 h 29068"/>
                  <a:gd name="connsiteX2" fmla="*/ 10344 w 10344"/>
                  <a:gd name="connsiteY2" fmla="*/ 2881 h 29068"/>
                  <a:gd name="connsiteX3" fmla="*/ 0 w 10344"/>
                  <a:gd name="connsiteY3" fmla="*/ 0 h 290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344" h="29068">
                    <a:moveTo>
                      <a:pt x="1179" y="29069"/>
                    </a:moveTo>
                    <a:lnTo>
                      <a:pt x="7726" y="29069"/>
                    </a:lnTo>
                    <a:lnTo>
                      <a:pt x="10344" y="288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>
                  <a:alpha val="15000"/>
                </a:srgbClr>
              </a:solidFill>
              <a:ln w="1308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551" name="Полилиния: фигура 550">
                <a:extLst>
                  <a:ext uri="{FF2B5EF4-FFF2-40B4-BE49-F238E27FC236}">
                    <a16:creationId xmlns:a16="http://schemas.microsoft.com/office/drawing/2014/main" id="{67BCB1AD-BBD2-76EC-15CD-42A11C801DCF}"/>
                  </a:ext>
                </a:extLst>
              </p:cNvPr>
              <p:cNvSpPr/>
              <p:nvPr/>
            </p:nvSpPr>
            <p:spPr>
              <a:xfrm>
                <a:off x="13798034" y="8880578"/>
                <a:ext cx="27861" cy="4652"/>
              </a:xfrm>
              <a:custGeom>
                <a:avLst/>
                <a:gdLst>
                  <a:gd name="connsiteX0" fmla="*/ 25373 w 27861"/>
                  <a:gd name="connsiteY0" fmla="*/ 1833 h 4652"/>
                  <a:gd name="connsiteX1" fmla="*/ 27861 w 27861"/>
                  <a:gd name="connsiteY1" fmla="*/ 0 h 4652"/>
                  <a:gd name="connsiteX2" fmla="*/ 7958 w 27861"/>
                  <a:gd name="connsiteY2" fmla="*/ 3666 h 4652"/>
                  <a:gd name="connsiteX3" fmla="*/ 233 w 27861"/>
                  <a:gd name="connsiteY3" fmla="*/ 3666 h 4652"/>
                  <a:gd name="connsiteX4" fmla="*/ 233 w 27861"/>
                  <a:gd name="connsiteY4" fmla="*/ 3666 h 4652"/>
                  <a:gd name="connsiteX5" fmla="*/ 25373 w 27861"/>
                  <a:gd name="connsiteY5" fmla="*/ 1833 h 46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7861" h="4652">
                    <a:moveTo>
                      <a:pt x="25373" y="1833"/>
                    </a:moveTo>
                    <a:lnTo>
                      <a:pt x="27861" y="0"/>
                    </a:lnTo>
                    <a:lnTo>
                      <a:pt x="7958" y="3666"/>
                    </a:lnTo>
                    <a:cubicBezTo>
                      <a:pt x="2851" y="4583"/>
                      <a:pt x="756" y="4714"/>
                      <a:pt x="233" y="3666"/>
                    </a:cubicBezTo>
                    <a:cubicBezTo>
                      <a:pt x="-291" y="2619"/>
                      <a:pt x="233" y="3666"/>
                      <a:pt x="233" y="3666"/>
                    </a:cubicBezTo>
                    <a:cubicBezTo>
                      <a:pt x="364" y="6678"/>
                      <a:pt x="25373" y="1833"/>
                      <a:pt x="25373" y="1833"/>
                    </a:cubicBezTo>
                    <a:close/>
                  </a:path>
                </a:pathLst>
              </a:custGeom>
              <a:solidFill>
                <a:srgbClr val="000000">
                  <a:alpha val="15000"/>
                </a:srgbClr>
              </a:solidFill>
              <a:ln w="1308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552" name="Полилиния: фигура 551">
                <a:extLst>
                  <a:ext uri="{FF2B5EF4-FFF2-40B4-BE49-F238E27FC236}">
                    <a16:creationId xmlns:a16="http://schemas.microsoft.com/office/drawing/2014/main" id="{9566CC58-22F1-6824-22A2-A43020667D94}"/>
                  </a:ext>
                </a:extLst>
              </p:cNvPr>
              <p:cNvSpPr/>
              <p:nvPr/>
            </p:nvSpPr>
            <p:spPr>
              <a:xfrm>
                <a:off x="13800755" y="8882673"/>
                <a:ext cx="28937" cy="18708"/>
              </a:xfrm>
              <a:custGeom>
                <a:avLst/>
                <a:gdLst>
                  <a:gd name="connsiteX0" fmla="*/ 28938 w 28937"/>
                  <a:gd name="connsiteY0" fmla="*/ 0 h 18708"/>
                  <a:gd name="connsiteX1" fmla="*/ 14141 w 28937"/>
                  <a:gd name="connsiteY1" fmla="*/ 10476 h 18708"/>
                  <a:gd name="connsiteX2" fmla="*/ 0 w 28937"/>
                  <a:gd name="connsiteY2" fmla="*/ 18594 h 18708"/>
                  <a:gd name="connsiteX3" fmla="*/ 0 w 28937"/>
                  <a:gd name="connsiteY3" fmla="*/ 18594 h 18708"/>
                  <a:gd name="connsiteX4" fmla="*/ 27890 w 28937"/>
                  <a:gd name="connsiteY4" fmla="*/ 2488 h 187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937" h="18708">
                    <a:moveTo>
                      <a:pt x="28938" y="0"/>
                    </a:moveTo>
                    <a:lnTo>
                      <a:pt x="14141" y="10476"/>
                    </a:lnTo>
                    <a:cubicBezTo>
                      <a:pt x="6285" y="15844"/>
                      <a:pt x="2095" y="18856"/>
                      <a:pt x="0" y="18594"/>
                    </a:cubicBezTo>
                    <a:cubicBezTo>
                      <a:pt x="0" y="18594"/>
                      <a:pt x="0" y="18594"/>
                      <a:pt x="0" y="18594"/>
                    </a:cubicBezTo>
                    <a:cubicBezTo>
                      <a:pt x="2488" y="20296"/>
                      <a:pt x="27890" y="2488"/>
                      <a:pt x="27890" y="2488"/>
                    </a:cubicBezTo>
                    <a:close/>
                  </a:path>
                </a:pathLst>
              </a:custGeom>
              <a:solidFill>
                <a:srgbClr val="000000">
                  <a:alpha val="15000"/>
                </a:srgbClr>
              </a:solidFill>
              <a:ln w="1308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553" name="Полилиния: фигура 552">
                <a:extLst>
                  <a:ext uri="{FF2B5EF4-FFF2-40B4-BE49-F238E27FC236}">
                    <a16:creationId xmlns:a16="http://schemas.microsoft.com/office/drawing/2014/main" id="{79DFE86F-207A-FD1A-9EEC-D670F82E65F7}"/>
                  </a:ext>
                </a:extLst>
              </p:cNvPr>
              <p:cNvSpPr/>
              <p:nvPr/>
            </p:nvSpPr>
            <p:spPr>
              <a:xfrm>
                <a:off x="13834276" y="8878978"/>
                <a:ext cx="9296" cy="4743"/>
              </a:xfrm>
              <a:custGeom>
                <a:avLst/>
                <a:gdLst>
                  <a:gd name="connsiteX0" fmla="*/ 9297 w 9296"/>
                  <a:gd name="connsiteY0" fmla="*/ 946 h 4743"/>
                  <a:gd name="connsiteX1" fmla="*/ 8642 w 9296"/>
                  <a:gd name="connsiteY1" fmla="*/ 29 h 4743"/>
                  <a:gd name="connsiteX2" fmla="*/ 5761 w 9296"/>
                  <a:gd name="connsiteY2" fmla="*/ 1993 h 4743"/>
                  <a:gd name="connsiteX3" fmla="*/ 0 w 9296"/>
                  <a:gd name="connsiteY3" fmla="*/ 3041 h 4743"/>
                  <a:gd name="connsiteX4" fmla="*/ 0 w 9296"/>
                  <a:gd name="connsiteY4" fmla="*/ 4743 h 4743"/>
                  <a:gd name="connsiteX5" fmla="*/ 9297 w 9296"/>
                  <a:gd name="connsiteY5" fmla="*/ 946 h 47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296" h="4743">
                    <a:moveTo>
                      <a:pt x="9297" y="946"/>
                    </a:moveTo>
                    <a:cubicBezTo>
                      <a:pt x="9297" y="946"/>
                      <a:pt x="9297" y="291"/>
                      <a:pt x="8642" y="29"/>
                    </a:cubicBezTo>
                    <a:cubicBezTo>
                      <a:pt x="7987" y="-233"/>
                      <a:pt x="8642" y="1339"/>
                      <a:pt x="5761" y="1993"/>
                    </a:cubicBezTo>
                    <a:cubicBezTo>
                      <a:pt x="3863" y="2478"/>
                      <a:pt x="1938" y="2832"/>
                      <a:pt x="0" y="3041"/>
                    </a:cubicBezTo>
                    <a:lnTo>
                      <a:pt x="0" y="4743"/>
                    </a:lnTo>
                    <a:cubicBezTo>
                      <a:pt x="0" y="4743"/>
                      <a:pt x="8642" y="2779"/>
                      <a:pt x="9297" y="946"/>
                    </a:cubicBezTo>
                    <a:close/>
                  </a:path>
                </a:pathLst>
              </a:custGeom>
              <a:solidFill>
                <a:srgbClr val="000000">
                  <a:alpha val="15000"/>
                </a:srgbClr>
              </a:solidFill>
              <a:ln w="1308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554" name="Полилиния: фигура 553">
                <a:extLst>
                  <a:ext uri="{FF2B5EF4-FFF2-40B4-BE49-F238E27FC236}">
                    <a16:creationId xmlns:a16="http://schemas.microsoft.com/office/drawing/2014/main" id="{3616A53C-83A8-C665-18F7-A2BEFAE6D718}"/>
                  </a:ext>
                </a:extLst>
              </p:cNvPr>
              <p:cNvSpPr/>
              <p:nvPr/>
            </p:nvSpPr>
            <p:spPr>
              <a:xfrm>
                <a:off x="13811885" y="8831999"/>
                <a:ext cx="89432" cy="31543"/>
              </a:xfrm>
              <a:custGeom>
                <a:avLst/>
                <a:gdLst>
                  <a:gd name="connsiteX0" fmla="*/ 89433 w 89432"/>
                  <a:gd name="connsiteY0" fmla="*/ 6678 h 31543"/>
                  <a:gd name="connsiteX1" fmla="*/ 61804 w 89432"/>
                  <a:gd name="connsiteY1" fmla="*/ 31426 h 31543"/>
                  <a:gd name="connsiteX2" fmla="*/ 38497 w 89432"/>
                  <a:gd name="connsiteY2" fmla="*/ 20558 h 31543"/>
                  <a:gd name="connsiteX3" fmla="*/ 21082 w 89432"/>
                  <a:gd name="connsiteY3" fmla="*/ 29200 h 31543"/>
                  <a:gd name="connsiteX4" fmla="*/ 0 w 89432"/>
                  <a:gd name="connsiteY4" fmla="*/ 10344 h 31543"/>
                  <a:gd name="connsiteX5" fmla="*/ 43211 w 89432"/>
                  <a:gd name="connsiteY5" fmla="*/ 0 h 31543"/>
                  <a:gd name="connsiteX6" fmla="*/ 89433 w 89432"/>
                  <a:gd name="connsiteY6" fmla="*/ 6678 h 315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9432" h="31543">
                    <a:moveTo>
                      <a:pt x="89433" y="6678"/>
                    </a:moveTo>
                    <a:cubicBezTo>
                      <a:pt x="83279" y="14796"/>
                      <a:pt x="71232" y="29986"/>
                      <a:pt x="61804" y="31426"/>
                    </a:cubicBezTo>
                    <a:cubicBezTo>
                      <a:pt x="52376" y="32866"/>
                      <a:pt x="38497" y="20558"/>
                      <a:pt x="38497" y="20558"/>
                    </a:cubicBezTo>
                    <a:cubicBezTo>
                      <a:pt x="34359" y="26005"/>
                      <a:pt x="27917" y="29200"/>
                      <a:pt x="21082" y="29200"/>
                    </a:cubicBezTo>
                    <a:cubicBezTo>
                      <a:pt x="10868" y="28283"/>
                      <a:pt x="0" y="10344"/>
                      <a:pt x="0" y="10344"/>
                    </a:cubicBezTo>
                    <a:cubicBezTo>
                      <a:pt x="13526" y="3941"/>
                      <a:pt x="28244" y="419"/>
                      <a:pt x="43211" y="0"/>
                    </a:cubicBezTo>
                    <a:cubicBezTo>
                      <a:pt x="58832" y="367"/>
                      <a:pt x="74348" y="2606"/>
                      <a:pt x="89433" y="6678"/>
                    </a:cubicBezTo>
                    <a:close/>
                  </a:path>
                </a:pathLst>
              </a:custGeom>
              <a:solidFill>
                <a:srgbClr val="F0997A"/>
              </a:solidFill>
              <a:ln w="1308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555" name="Полилиния: фигура 554">
                <a:extLst>
                  <a:ext uri="{FF2B5EF4-FFF2-40B4-BE49-F238E27FC236}">
                    <a16:creationId xmlns:a16="http://schemas.microsoft.com/office/drawing/2014/main" id="{6BFEB176-0A8C-24A1-C14A-ABC49BB3DEAA}"/>
                  </a:ext>
                </a:extLst>
              </p:cNvPr>
              <p:cNvSpPr/>
              <p:nvPr/>
            </p:nvSpPr>
            <p:spPr>
              <a:xfrm>
                <a:off x="13749815" y="8697406"/>
                <a:ext cx="199955" cy="155574"/>
              </a:xfrm>
              <a:custGeom>
                <a:avLst/>
                <a:gdLst>
                  <a:gd name="connsiteX0" fmla="*/ 2230 w 199955"/>
                  <a:gd name="connsiteY0" fmla="*/ 58386 h 155574"/>
                  <a:gd name="connsiteX1" fmla="*/ 26061 w 199955"/>
                  <a:gd name="connsiteY1" fmla="*/ 6010 h 155574"/>
                  <a:gd name="connsiteX2" fmla="*/ 87996 w 199955"/>
                  <a:gd name="connsiteY2" fmla="*/ 29841 h 155574"/>
                  <a:gd name="connsiteX3" fmla="*/ 144039 w 199955"/>
                  <a:gd name="connsiteY3" fmla="*/ 31282 h 155574"/>
                  <a:gd name="connsiteX4" fmla="*/ 184631 w 199955"/>
                  <a:gd name="connsiteY4" fmla="*/ 772 h 155574"/>
                  <a:gd name="connsiteX5" fmla="*/ 188035 w 199955"/>
                  <a:gd name="connsiteY5" fmla="*/ 31282 h 155574"/>
                  <a:gd name="connsiteX6" fmla="*/ 199951 w 199955"/>
                  <a:gd name="connsiteY6" fmla="*/ 50792 h 155574"/>
                  <a:gd name="connsiteX7" fmla="*/ 184631 w 199955"/>
                  <a:gd name="connsiteY7" fmla="*/ 78027 h 155574"/>
                  <a:gd name="connsiteX8" fmla="*/ 181881 w 199955"/>
                  <a:gd name="connsiteY8" fmla="*/ 107096 h 155574"/>
                  <a:gd name="connsiteX9" fmla="*/ 116411 w 199955"/>
                  <a:gd name="connsiteY9" fmla="*/ 154628 h 155574"/>
                  <a:gd name="connsiteX10" fmla="*/ 38893 w 199955"/>
                  <a:gd name="connsiteY10" fmla="*/ 117048 h 155574"/>
                  <a:gd name="connsiteX11" fmla="*/ 18598 w 199955"/>
                  <a:gd name="connsiteY11" fmla="*/ 76194 h 155574"/>
                  <a:gd name="connsiteX12" fmla="*/ 2230 w 199955"/>
                  <a:gd name="connsiteY12" fmla="*/ 58386 h 1555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99955" h="155574">
                    <a:moveTo>
                      <a:pt x="2230" y="58386"/>
                    </a:moveTo>
                    <a:cubicBezTo>
                      <a:pt x="-3924" y="37174"/>
                      <a:pt x="2230" y="13473"/>
                      <a:pt x="26061" y="6010"/>
                    </a:cubicBezTo>
                    <a:cubicBezTo>
                      <a:pt x="59320" y="-5120"/>
                      <a:pt x="73069" y="19104"/>
                      <a:pt x="87996" y="29841"/>
                    </a:cubicBezTo>
                    <a:cubicBezTo>
                      <a:pt x="104953" y="40722"/>
                      <a:pt x="126545" y="41272"/>
                      <a:pt x="144039" y="31282"/>
                    </a:cubicBezTo>
                    <a:cubicBezTo>
                      <a:pt x="166037" y="18187"/>
                      <a:pt x="172191" y="-4466"/>
                      <a:pt x="184631" y="772"/>
                    </a:cubicBezTo>
                    <a:cubicBezTo>
                      <a:pt x="197070" y="6010"/>
                      <a:pt x="188035" y="31282"/>
                      <a:pt x="188035" y="31282"/>
                    </a:cubicBezTo>
                    <a:cubicBezTo>
                      <a:pt x="195473" y="34908"/>
                      <a:pt x="200121" y="42516"/>
                      <a:pt x="199951" y="50792"/>
                    </a:cubicBezTo>
                    <a:cubicBezTo>
                      <a:pt x="197830" y="61254"/>
                      <a:pt x="192461" y="70773"/>
                      <a:pt x="184631" y="78027"/>
                    </a:cubicBezTo>
                    <a:cubicBezTo>
                      <a:pt x="186438" y="87783"/>
                      <a:pt x="185482" y="97852"/>
                      <a:pt x="181881" y="107096"/>
                    </a:cubicBezTo>
                    <a:cubicBezTo>
                      <a:pt x="169586" y="133062"/>
                      <a:pt x="144903" y="150975"/>
                      <a:pt x="116411" y="154628"/>
                    </a:cubicBezTo>
                    <a:cubicBezTo>
                      <a:pt x="74902" y="159735"/>
                      <a:pt x="49762" y="143760"/>
                      <a:pt x="38893" y="117048"/>
                    </a:cubicBezTo>
                    <a:cubicBezTo>
                      <a:pt x="29335" y="93347"/>
                      <a:pt x="25799" y="82872"/>
                      <a:pt x="18598" y="76194"/>
                    </a:cubicBezTo>
                    <a:cubicBezTo>
                      <a:pt x="8515" y="66766"/>
                      <a:pt x="5373" y="68207"/>
                      <a:pt x="2230" y="58386"/>
                    </a:cubicBezTo>
                    <a:close/>
                  </a:path>
                </a:pathLst>
              </a:custGeom>
              <a:solidFill>
                <a:srgbClr val="FFBDA7"/>
              </a:solidFill>
              <a:ln w="1308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556" name="Полилиния: фигура 555">
                <a:extLst>
                  <a:ext uri="{FF2B5EF4-FFF2-40B4-BE49-F238E27FC236}">
                    <a16:creationId xmlns:a16="http://schemas.microsoft.com/office/drawing/2014/main" id="{DB45FD21-9ABF-9F60-E7F6-24B7889016D6}"/>
                  </a:ext>
                </a:extLst>
              </p:cNvPr>
              <p:cNvSpPr/>
              <p:nvPr/>
            </p:nvSpPr>
            <p:spPr>
              <a:xfrm>
                <a:off x="13743795" y="8756022"/>
                <a:ext cx="24488" cy="22160"/>
              </a:xfrm>
              <a:custGeom>
                <a:avLst/>
                <a:gdLst>
                  <a:gd name="connsiteX0" fmla="*/ 24486 w 24488"/>
                  <a:gd name="connsiteY0" fmla="*/ 17054 h 22160"/>
                  <a:gd name="connsiteX1" fmla="*/ 18463 w 24488"/>
                  <a:gd name="connsiteY1" fmla="*/ 3960 h 22160"/>
                  <a:gd name="connsiteX2" fmla="*/ 8249 w 24488"/>
                  <a:gd name="connsiteY2" fmla="*/ 293 h 22160"/>
                  <a:gd name="connsiteX3" fmla="*/ 0 w 24488"/>
                  <a:gd name="connsiteY3" fmla="*/ 22161 h 22160"/>
                  <a:gd name="connsiteX4" fmla="*/ 24486 w 24488"/>
                  <a:gd name="connsiteY4" fmla="*/ 17054 h 221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4488" h="22160">
                    <a:moveTo>
                      <a:pt x="24486" y="17054"/>
                    </a:moveTo>
                    <a:cubicBezTo>
                      <a:pt x="24577" y="12000"/>
                      <a:pt x="22352" y="7181"/>
                      <a:pt x="18463" y="3960"/>
                    </a:cubicBezTo>
                    <a:cubicBezTo>
                      <a:pt x="11654" y="-1540"/>
                      <a:pt x="8249" y="293"/>
                      <a:pt x="8249" y="293"/>
                    </a:cubicBezTo>
                    <a:cubicBezTo>
                      <a:pt x="3025" y="6395"/>
                      <a:pt x="105" y="14134"/>
                      <a:pt x="0" y="22161"/>
                    </a:cubicBezTo>
                    <a:cubicBezTo>
                      <a:pt x="8420" y="22069"/>
                      <a:pt x="16734" y="20327"/>
                      <a:pt x="24486" y="17054"/>
                    </a:cubicBezTo>
                    <a:close/>
                  </a:path>
                </a:pathLst>
              </a:custGeom>
              <a:solidFill>
                <a:srgbClr val="407BFF"/>
              </a:solidFill>
              <a:ln w="1308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557" name="Полилиния: фигура 556">
                <a:extLst>
                  <a:ext uri="{FF2B5EF4-FFF2-40B4-BE49-F238E27FC236}">
                    <a16:creationId xmlns:a16="http://schemas.microsoft.com/office/drawing/2014/main" id="{B4817CE0-50ED-D871-3295-07B8DFE14DFF}"/>
                  </a:ext>
                </a:extLst>
              </p:cNvPr>
              <p:cNvSpPr/>
              <p:nvPr/>
            </p:nvSpPr>
            <p:spPr>
              <a:xfrm>
                <a:off x="13785042" y="8738638"/>
                <a:ext cx="10082" cy="9951"/>
              </a:xfrm>
              <a:custGeom>
                <a:avLst/>
                <a:gdLst>
                  <a:gd name="connsiteX0" fmla="*/ 0 w 10082"/>
                  <a:gd name="connsiteY0" fmla="*/ 4976 h 9951"/>
                  <a:gd name="connsiteX1" fmla="*/ 5107 w 10082"/>
                  <a:gd name="connsiteY1" fmla="*/ 9952 h 9951"/>
                  <a:gd name="connsiteX2" fmla="*/ 10082 w 10082"/>
                  <a:gd name="connsiteY2" fmla="*/ 4976 h 9951"/>
                  <a:gd name="connsiteX3" fmla="*/ 5107 w 10082"/>
                  <a:gd name="connsiteY3" fmla="*/ 0 h 9951"/>
                  <a:gd name="connsiteX4" fmla="*/ 0 w 10082"/>
                  <a:gd name="connsiteY4" fmla="*/ 4976 h 99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082" h="9951">
                    <a:moveTo>
                      <a:pt x="0" y="4976"/>
                    </a:moveTo>
                    <a:cubicBezTo>
                      <a:pt x="66" y="7739"/>
                      <a:pt x="2331" y="9952"/>
                      <a:pt x="5107" y="9952"/>
                    </a:cubicBezTo>
                    <a:cubicBezTo>
                      <a:pt x="7857" y="9952"/>
                      <a:pt x="10082" y="7725"/>
                      <a:pt x="10082" y="4976"/>
                    </a:cubicBezTo>
                    <a:cubicBezTo>
                      <a:pt x="10082" y="2226"/>
                      <a:pt x="7857" y="0"/>
                      <a:pt x="5107" y="0"/>
                    </a:cubicBezTo>
                    <a:cubicBezTo>
                      <a:pt x="2331" y="0"/>
                      <a:pt x="66" y="2213"/>
                      <a:pt x="0" y="4976"/>
                    </a:cubicBezTo>
                    <a:close/>
                  </a:path>
                </a:pathLst>
              </a:custGeom>
              <a:solidFill>
                <a:srgbClr val="455A64"/>
              </a:solidFill>
              <a:ln w="1308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558" name="Полилиния: фигура 557">
                <a:extLst>
                  <a:ext uri="{FF2B5EF4-FFF2-40B4-BE49-F238E27FC236}">
                    <a16:creationId xmlns:a16="http://schemas.microsoft.com/office/drawing/2014/main" id="{EDDD8637-D0B7-36F2-7AB7-161CADAE9337}"/>
                  </a:ext>
                </a:extLst>
              </p:cNvPr>
              <p:cNvSpPr/>
              <p:nvPr/>
            </p:nvSpPr>
            <p:spPr>
              <a:xfrm>
                <a:off x="13830609" y="8760997"/>
                <a:ext cx="83494" cy="55145"/>
              </a:xfrm>
              <a:custGeom>
                <a:avLst/>
                <a:gdLst>
                  <a:gd name="connsiteX0" fmla="*/ 0 w 83494"/>
                  <a:gd name="connsiteY0" fmla="*/ 34077 h 55145"/>
                  <a:gd name="connsiteX1" fmla="*/ 51460 w 83494"/>
                  <a:gd name="connsiteY1" fmla="*/ 41541 h 55145"/>
                  <a:gd name="connsiteX2" fmla="*/ 47532 w 83494"/>
                  <a:gd name="connsiteY2" fmla="*/ 30542 h 55145"/>
                  <a:gd name="connsiteX3" fmla="*/ 75684 w 83494"/>
                  <a:gd name="connsiteY3" fmla="*/ 17448 h 55145"/>
                  <a:gd name="connsiteX4" fmla="*/ 70577 w 83494"/>
                  <a:gd name="connsiteY4" fmla="*/ 33 h 55145"/>
                  <a:gd name="connsiteX5" fmla="*/ 83462 w 83494"/>
                  <a:gd name="connsiteY5" fmla="*/ 11175 h 55145"/>
                  <a:gd name="connsiteX6" fmla="*/ 81183 w 83494"/>
                  <a:gd name="connsiteY6" fmla="*/ 19150 h 55145"/>
                  <a:gd name="connsiteX7" fmla="*/ 56959 w 83494"/>
                  <a:gd name="connsiteY7" fmla="*/ 33030 h 55145"/>
                  <a:gd name="connsiteX8" fmla="*/ 53031 w 83494"/>
                  <a:gd name="connsiteY8" fmla="*/ 47564 h 55145"/>
                  <a:gd name="connsiteX9" fmla="*/ 4976 w 83494"/>
                  <a:gd name="connsiteY9" fmla="*/ 42444 h 55145"/>
                  <a:gd name="connsiteX10" fmla="*/ 0 w 83494"/>
                  <a:gd name="connsiteY10" fmla="*/ 34077 h 551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83494" h="55145">
                    <a:moveTo>
                      <a:pt x="0" y="34077"/>
                    </a:moveTo>
                    <a:cubicBezTo>
                      <a:pt x="13094" y="56468"/>
                      <a:pt x="48841" y="50314"/>
                      <a:pt x="51460" y="41541"/>
                    </a:cubicBezTo>
                    <a:cubicBezTo>
                      <a:pt x="54079" y="32768"/>
                      <a:pt x="47532" y="30542"/>
                      <a:pt x="47532" y="30542"/>
                    </a:cubicBezTo>
                    <a:cubicBezTo>
                      <a:pt x="58203" y="29769"/>
                      <a:pt x="68220" y="25107"/>
                      <a:pt x="75684" y="17448"/>
                    </a:cubicBezTo>
                    <a:cubicBezTo>
                      <a:pt x="83147" y="6449"/>
                      <a:pt x="73720" y="33"/>
                      <a:pt x="70577" y="33"/>
                    </a:cubicBezTo>
                    <a:cubicBezTo>
                      <a:pt x="77216" y="-452"/>
                      <a:pt x="82990" y="4537"/>
                      <a:pt x="83462" y="11175"/>
                    </a:cubicBezTo>
                    <a:cubicBezTo>
                      <a:pt x="83671" y="14017"/>
                      <a:pt x="82872" y="16845"/>
                      <a:pt x="81183" y="19150"/>
                    </a:cubicBezTo>
                    <a:cubicBezTo>
                      <a:pt x="74715" y="26155"/>
                      <a:pt x="66269" y="31000"/>
                      <a:pt x="56959" y="33030"/>
                    </a:cubicBezTo>
                    <a:cubicBezTo>
                      <a:pt x="58517" y="38228"/>
                      <a:pt x="56999" y="43858"/>
                      <a:pt x="53031" y="47564"/>
                    </a:cubicBezTo>
                    <a:cubicBezTo>
                      <a:pt x="38339" y="59414"/>
                      <a:pt x="16826" y="57123"/>
                      <a:pt x="4976" y="42444"/>
                    </a:cubicBezTo>
                    <a:cubicBezTo>
                      <a:pt x="2920" y="39904"/>
                      <a:pt x="1244" y="37089"/>
                      <a:pt x="0" y="34077"/>
                    </a:cubicBezTo>
                    <a:close/>
                  </a:path>
                </a:pathLst>
              </a:custGeom>
              <a:solidFill>
                <a:srgbClr val="F0997A"/>
              </a:solidFill>
              <a:ln w="1308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</p:grpSp>
      </p:grpSp>
      <p:sp>
        <p:nvSpPr>
          <p:cNvPr id="161" name="Овал 160">
            <a:extLst>
              <a:ext uri="{FF2B5EF4-FFF2-40B4-BE49-F238E27FC236}">
                <a16:creationId xmlns:a16="http://schemas.microsoft.com/office/drawing/2014/main" id="{3C0321D5-032A-1EF2-6D03-300DCA788B78}"/>
              </a:ext>
            </a:extLst>
          </p:cNvPr>
          <p:cNvSpPr/>
          <p:nvPr/>
        </p:nvSpPr>
        <p:spPr>
          <a:xfrm>
            <a:off x="877424" y="2442043"/>
            <a:ext cx="854806" cy="854806"/>
          </a:xfrm>
          <a:prstGeom prst="ellipse">
            <a:avLst/>
          </a:prstGeom>
          <a:solidFill>
            <a:srgbClr val="407BFF">
              <a:alpha val="1000"/>
            </a:srgbClr>
          </a:solidFill>
          <a:ln>
            <a:noFill/>
          </a:ln>
          <a:effectLst>
            <a:glow rad="1752600">
              <a:srgbClr val="407BFF">
                <a:alpha val="12000"/>
              </a:srgbClr>
            </a:glow>
            <a:softEdge rad="50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/>
          </a:p>
        </p:txBody>
      </p:sp>
    </p:spTree>
    <p:extLst>
      <p:ext uri="{BB962C8B-B14F-4D97-AF65-F5344CB8AC3E}">
        <p14:creationId xmlns:p14="http://schemas.microsoft.com/office/powerpoint/2010/main" val="2294540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Овал 194">
            <a:extLst>
              <a:ext uri="{FF2B5EF4-FFF2-40B4-BE49-F238E27FC236}">
                <a16:creationId xmlns:a16="http://schemas.microsoft.com/office/drawing/2014/main" id="{41E341D7-4D0E-D960-7E1A-E0FA1B7B9612}"/>
              </a:ext>
            </a:extLst>
          </p:cNvPr>
          <p:cNvSpPr/>
          <p:nvPr/>
        </p:nvSpPr>
        <p:spPr>
          <a:xfrm>
            <a:off x="5683059" y="2442043"/>
            <a:ext cx="854806" cy="854806"/>
          </a:xfrm>
          <a:prstGeom prst="ellipse">
            <a:avLst/>
          </a:prstGeom>
          <a:solidFill>
            <a:srgbClr val="407BFF">
              <a:alpha val="1000"/>
            </a:srgbClr>
          </a:solidFill>
          <a:ln>
            <a:noFill/>
          </a:ln>
          <a:effectLst>
            <a:glow rad="1752600">
              <a:srgbClr val="407BFF">
                <a:alpha val="29000"/>
              </a:srgbClr>
            </a:glow>
            <a:softEdge rad="50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/>
          </a:p>
        </p:txBody>
      </p:sp>
      <p:sp>
        <p:nvSpPr>
          <p:cNvPr id="197" name="object 10">
            <a:extLst>
              <a:ext uri="{FF2B5EF4-FFF2-40B4-BE49-F238E27FC236}">
                <a16:creationId xmlns:a16="http://schemas.microsoft.com/office/drawing/2014/main" id="{1DDDEA95-3A89-AF4C-4BD1-454510796C56}"/>
              </a:ext>
            </a:extLst>
          </p:cNvPr>
          <p:cNvSpPr txBox="1"/>
          <p:nvPr/>
        </p:nvSpPr>
        <p:spPr>
          <a:xfrm>
            <a:off x="979368" y="1480167"/>
            <a:ext cx="7797088" cy="374540"/>
          </a:xfrm>
          <a:prstGeom prst="rect">
            <a:avLst/>
          </a:prstGeom>
        </p:spPr>
        <p:txBody>
          <a:bodyPr vert="horz" wrap="square" lIns="0" tIns="5158" rIns="0" bIns="0" rtlCol="0">
            <a:spAutoFit/>
          </a:bodyPr>
          <a:lstStyle/>
          <a:p>
            <a:pPr marL="5157">
              <a:spcBef>
                <a:spcPts val="41"/>
              </a:spcBef>
            </a:pPr>
            <a:r>
              <a:rPr lang="ru-RU" sz="2400" spc="-2" dirty="0">
                <a:solidFill>
                  <a:srgbClr val="37474F"/>
                </a:solidFill>
                <a:latin typeface="Montserrat ExtraBold" panose="00000900000000000000" pitchFamily="2" charset="-52"/>
                <a:cs typeface="Calibri"/>
              </a:rPr>
              <a:t>Субсидия предоставляется по ставке</a:t>
            </a:r>
            <a:endParaRPr sz="2400" dirty="0">
              <a:solidFill>
                <a:srgbClr val="37474F"/>
              </a:solidFill>
              <a:latin typeface="Montserrat ExtraBold" panose="00000900000000000000" pitchFamily="2" charset="-52"/>
              <a:cs typeface="Calibri"/>
            </a:endParaRPr>
          </a:p>
        </p:txBody>
      </p:sp>
      <p:sp>
        <p:nvSpPr>
          <p:cNvPr id="198" name="object 12">
            <a:extLst>
              <a:ext uri="{FF2B5EF4-FFF2-40B4-BE49-F238E27FC236}">
                <a16:creationId xmlns:a16="http://schemas.microsoft.com/office/drawing/2014/main" id="{28EC9C13-8430-8A66-02A1-2B0BB32C7725}"/>
              </a:ext>
            </a:extLst>
          </p:cNvPr>
          <p:cNvSpPr txBox="1"/>
          <p:nvPr/>
        </p:nvSpPr>
        <p:spPr>
          <a:xfrm>
            <a:off x="979368" y="2214014"/>
            <a:ext cx="5558496" cy="1377109"/>
          </a:xfrm>
          <a:prstGeom prst="rect">
            <a:avLst/>
          </a:prstGeom>
        </p:spPr>
        <p:txBody>
          <a:bodyPr vert="horz" wrap="square" lIns="0" tIns="4383" rIns="0" bIns="0" rtlCol="0">
            <a:spAutoFit/>
          </a:bodyPr>
          <a:lstStyle/>
          <a:p>
            <a:pPr marR="2064">
              <a:lnSpc>
                <a:spcPct val="80000"/>
              </a:lnSpc>
              <a:buClr>
                <a:srgbClr val="92D050"/>
              </a:buClr>
              <a:buSzPct val="150000"/>
            </a:pPr>
            <a:r>
              <a:rPr lang="ru-RU" spc="-2" dirty="0">
                <a:solidFill>
                  <a:srgbClr val="2D56B3"/>
                </a:solidFill>
                <a:latin typeface="Montserrat" panose="00000500000000000000" pitchFamily="2" charset="-52"/>
                <a:cs typeface="Calibri"/>
              </a:rPr>
              <a:t>На</a:t>
            </a:r>
            <a:r>
              <a:rPr lang="ru-RU" sz="4400" spc="-2" dirty="0">
                <a:solidFill>
                  <a:srgbClr val="2D56B3"/>
                </a:solidFill>
                <a:latin typeface="Montserrat ExtraBold" panose="00000900000000000000" pitchFamily="2" charset="-52"/>
                <a:cs typeface="Calibri"/>
              </a:rPr>
              <a:t> </a:t>
            </a:r>
            <a:r>
              <a:rPr lang="ru-RU" sz="4000" spc="-2" dirty="0">
                <a:solidFill>
                  <a:srgbClr val="2D56B3"/>
                </a:solidFill>
                <a:latin typeface="Montserrat ExtraBold" panose="00000900000000000000" pitchFamily="2" charset="-52"/>
                <a:cs typeface="Calibri"/>
              </a:rPr>
              <a:t>1 голову </a:t>
            </a:r>
          </a:p>
          <a:p>
            <a:pPr marR="2064">
              <a:buClr>
                <a:srgbClr val="92D050"/>
              </a:buClr>
              <a:buSzPct val="150000"/>
            </a:pPr>
            <a:r>
              <a:rPr lang="ru-RU" spc="-2" dirty="0">
                <a:solidFill>
                  <a:srgbClr val="2D56B3"/>
                </a:solidFill>
                <a:latin typeface="Montserrat" panose="00000500000000000000" pitchFamily="2" charset="-52"/>
                <a:cs typeface="Calibri"/>
              </a:rPr>
              <a:t>маточного товарного поголовья овец и коз, в т.ч. ярок и козочек от года и старше (кроме племенных)</a:t>
            </a:r>
            <a:endParaRPr lang="ru-RU" sz="1400" dirty="0">
              <a:solidFill>
                <a:srgbClr val="2D56B3"/>
              </a:solidFill>
              <a:latin typeface="Montserrat" panose="00000500000000000000" pitchFamily="2" charset="-52"/>
              <a:cs typeface="Calibri"/>
            </a:endParaRPr>
          </a:p>
        </p:txBody>
      </p:sp>
      <p:sp>
        <p:nvSpPr>
          <p:cNvPr id="216" name="TextBox 215">
            <a:extLst>
              <a:ext uri="{FF2B5EF4-FFF2-40B4-BE49-F238E27FC236}">
                <a16:creationId xmlns:a16="http://schemas.microsoft.com/office/drawing/2014/main" id="{3D0ECB77-932C-FC5F-9079-AC8B2FF04334}"/>
              </a:ext>
            </a:extLst>
          </p:cNvPr>
          <p:cNvSpPr txBox="1"/>
          <p:nvPr/>
        </p:nvSpPr>
        <p:spPr>
          <a:xfrm>
            <a:off x="964107" y="420942"/>
            <a:ext cx="156819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2D56B3"/>
                </a:solidFill>
                <a:latin typeface="Montserrat Black" panose="00000A00000000000000" pitchFamily="2" charset="-52"/>
              </a:rPr>
              <a:t>СУБСИДИЯ НА ПОДДЕРЖКУ РАЗВИТИЯ ОВЦЕВОДСТВА, КОЗОВОДСТВА И ПРОИЗВОДСТВА ШЕРСТИ</a:t>
            </a:r>
          </a:p>
        </p:txBody>
      </p:sp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889B0D13-DD2C-440A-19A6-193FB809CAD0}"/>
              </a:ext>
            </a:extLst>
          </p:cNvPr>
          <p:cNvGrpSpPr/>
          <p:nvPr/>
        </p:nvGrpSpPr>
        <p:grpSpPr>
          <a:xfrm>
            <a:off x="8327679" y="2214014"/>
            <a:ext cx="8119325" cy="5977848"/>
            <a:chOff x="1979836" y="4952925"/>
            <a:chExt cx="4543659" cy="3345266"/>
          </a:xfrm>
        </p:grpSpPr>
        <p:grpSp>
          <p:nvGrpSpPr>
            <p:cNvPr id="5" name="Рисунок 11">
              <a:extLst>
                <a:ext uri="{FF2B5EF4-FFF2-40B4-BE49-F238E27FC236}">
                  <a16:creationId xmlns:a16="http://schemas.microsoft.com/office/drawing/2014/main" id="{41C073DA-E4BE-960A-FBD3-94258798707B}"/>
                </a:ext>
              </a:extLst>
            </p:cNvPr>
            <p:cNvGrpSpPr/>
            <p:nvPr/>
          </p:nvGrpSpPr>
          <p:grpSpPr>
            <a:xfrm>
              <a:off x="3729195" y="4952925"/>
              <a:ext cx="1669836" cy="593439"/>
              <a:chOff x="2704815" y="3910797"/>
              <a:chExt cx="1669836" cy="593439"/>
            </a:xfrm>
            <a:solidFill>
              <a:srgbClr val="F5F5F5"/>
            </a:solidFill>
          </p:grpSpPr>
          <p:sp>
            <p:nvSpPr>
              <p:cNvPr id="203" name="Полилиния: фигура 202">
                <a:extLst>
                  <a:ext uri="{FF2B5EF4-FFF2-40B4-BE49-F238E27FC236}">
                    <a16:creationId xmlns:a16="http://schemas.microsoft.com/office/drawing/2014/main" id="{16773641-1781-C814-2214-8B052138D8DB}"/>
                  </a:ext>
                </a:extLst>
              </p:cNvPr>
              <p:cNvSpPr/>
              <p:nvPr/>
            </p:nvSpPr>
            <p:spPr>
              <a:xfrm>
                <a:off x="3644266" y="3910797"/>
                <a:ext cx="730384" cy="220648"/>
              </a:xfrm>
              <a:custGeom>
                <a:avLst/>
                <a:gdLst>
                  <a:gd name="connsiteX0" fmla="*/ 472826 w 730384"/>
                  <a:gd name="connsiteY0" fmla="*/ 75720 h 220648"/>
                  <a:gd name="connsiteX1" fmla="*/ 376052 w 730384"/>
                  <a:gd name="connsiteY1" fmla="*/ 758 h 220648"/>
                  <a:gd name="connsiteX2" fmla="*/ 271277 w 730384"/>
                  <a:gd name="connsiteY2" fmla="*/ 69719 h 220648"/>
                  <a:gd name="connsiteX3" fmla="*/ 193077 w 730384"/>
                  <a:gd name="connsiteY3" fmla="*/ 107819 h 220648"/>
                  <a:gd name="connsiteX4" fmla="*/ 130498 w 730384"/>
                  <a:gd name="connsiteY4" fmla="*/ 99627 h 220648"/>
                  <a:gd name="connsiteX5" fmla="*/ 96017 w 730384"/>
                  <a:gd name="connsiteY5" fmla="*/ 128964 h 220648"/>
                  <a:gd name="connsiteX6" fmla="*/ 92398 w 730384"/>
                  <a:gd name="connsiteY6" fmla="*/ 151253 h 220648"/>
                  <a:gd name="connsiteX7" fmla="*/ 3720 w 730384"/>
                  <a:gd name="connsiteY7" fmla="*/ 160778 h 220648"/>
                  <a:gd name="connsiteX8" fmla="*/ 92493 w 730384"/>
                  <a:gd name="connsiteY8" fmla="*/ 188210 h 220648"/>
                  <a:gd name="connsiteX9" fmla="*/ 221080 w 730384"/>
                  <a:gd name="connsiteY9" fmla="*/ 195258 h 220648"/>
                  <a:gd name="connsiteX10" fmla="*/ 296709 w 730384"/>
                  <a:gd name="connsiteY10" fmla="*/ 220309 h 220648"/>
                  <a:gd name="connsiteX11" fmla="*/ 415486 w 730384"/>
                  <a:gd name="connsiteY11" fmla="*/ 186686 h 220648"/>
                  <a:gd name="connsiteX12" fmla="*/ 567886 w 730384"/>
                  <a:gd name="connsiteY12" fmla="*/ 182209 h 220648"/>
                  <a:gd name="connsiteX13" fmla="*/ 625036 w 730384"/>
                  <a:gd name="connsiteY13" fmla="*/ 189067 h 220648"/>
                  <a:gd name="connsiteX14" fmla="*/ 642276 w 730384"/>
                  <a:gd name="connsiteY14" fmla="*/ 179542 h 220648"/>
                  <a:gd name="connsiteX15" fmla="*/ 668089 w 730384"/>
                  <a:gd name="connsiteY15" fmla="*/ 187257 h 220648"/>
                  <a:gd name="connsiteX16" fmla="*/ 725239 w 730384"/>
                  <a:gd name="connsiteY16" fmla="*/ 162111 h 220648"/>
                  <a:gd name="connsiteX17" fmla="*/ 679805 w 730384"/>
                  <a:gd name="connsiteY17" fmla="*/ 150967 h 220648"/>
                  <a:gd name="connsiteX18" fmla="*/ 591984 w 730384"/>
                  <a:gd name="connsiteY18" fmla="*/ 124964 h 220648"/>
                  <a:gd name="connsiteX19" fmla="*/ 527976 w 730384"/>
                  <a:gd name="connsiteY19" fmla="*/ 67814 h 220648"/>
                  <a:gd name="connsiteX20" fmla="*/ 472826 w 730384"/>
                  <a:gd name="connsiteY20" fmla="*/ 75720 h 2206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730384" h="220648">
                    <a:moveTo>
                      <a:pt x="472826" y="75720"/>
                    </a:moveTo>
                    <a:cubicBezTo>
                      <a:pt x="472826" y="34381"/>
                      <a:pt x="427392" y="5616"/>
                      <a:pt x="376052" y="758"/>
                    </a:cubicBezTo>
                    <a:cubicBezTo>
                      <a:pt x="315568" y="-4957"/>
                      <a:pt x="272611" y="21999"/>
                      <a:pt x="271277" y="69719"/>
                    </a:cubicBezTo>
                    <a:cubicBezTo>
                      <a:pt x="231653" y="53431"/>
                      <a:pt x="189934" y="63909"/>
                      <a:pt x="193077" y="107819"/>
                    </a:cubicBezTo>
                    <a:cubicBezTo>
                      <a:pt x="182790" y="96008"/>
                      <a:pt x="144309" y="96294"/>
                      <a:pt x="130498" y="99627"/>
                    </a:cubicBezTo>
                    <a:cubicBezTo>
                      <a:pt x="115275" y="103908"/>
                      <a:pt x="102680" y="114623"/>
                      <a:pt x="96017" y="128964"/>
                    </a:cubicBezTo>
                    <a:cubicBezTo>
                      <a:pt x="92726" y="135902"/>
                      <a:pt x="91471" y="143631"/>
                      <a:pt x="92398" y="151253"/>
                    </a:cubicBezTo>
                    <a:cubicBezTo>
                      <a:pt x="69347" y="143728"/>
                      <a:pt x="16865" y="139061"/>
                      <a:pt x="3720" y="160778"/>
                    </a:cubicBezTo>
                    <a:cubicBezTo>
                      <a:pt x="-19616" y="198878"/>
                      <a:pt x="73729" y="199545"/>
                      <a:pt x="92493" y="188210"/>
                    </a:cubicBezTo>
                    <a:cubicBezTo>
                      <a:pt x="96494" y="217547"/>
                      <a:pt x="196792" y="222309"/>
                      <a:pt x="221080" y="195258"/>
                    </a:cubicBezTo>
                    <a:cubicBezTo>
                      <a:pt x="240130" y="214308"/>
                      <a:pt x="267277" y="218595"/>
                      <a:pt x="296709" y="220309"/>
                    </a:cubicBezTo>
                    <a:cubicBezTo>
                      <a:pt x="346334" y="223262"/>
                      <a:pt x="376719" y="206498"/>
                      <a:pt x="415486" y="186686"/>
                    </a:cubicBezTo>
                    <a:cubicBezTo>
                      <a:pt x="457491" y="222405"/>
                      <a:pt x="530357" y="223071"/>
                      <a:pt x="567886" y="182209"/>
                    </a:cubicBezTo>
                    <a:cubicBezTo>
                      <a:pt x="577411" y="191734"/>
                      <a:pt x="604176" y="194211"/>
                      <a:pt x="625036" y="189067"/>
                    </a:cubicBezTo>
                    <a:cubicBezTo>
                      <a:pt x="639038" y="185733"/>
                      <a:pt x="642276" y="179542"/>
                      <a:pt x="642276" y="179542"/>
                    </a:cubicBezTo>
                    <a:cubicBezTo>
                      <a:pt x="650586" y="183012"/>
                      <a:pt x="659238" y="185598"/>
                      <a:pt x="668089" y="187257"/>
                    </a:cubicBezTo>
                    <a:cubicBezTo>
                      <a:pt x="695521" y="192972"/>
                      <a:pt x="746765" y="187257"/>
                      <a:pt x="725239" y="162111"/>
                    </a:cubicBezTo>
                    <a:cubicBezTo>
                      <a:pt x="718000" y="153729"/>
                      <a:pt x="691139" y="148395"/>
                      <a:pt x="679805" y="150967"/>
                    </a:cubicBezTo>
                    <a:cubicBezTo>
                      <a:pt x="667803" y="127345"/>
                      <a:pt x="619702" y="104961"/>
                      <a:pt x="591984" y="124964"/>
                    </a:cubicBezTo>
                    <a:cubicBezTo>
                      <a:pt x="590936" y="96389"/>
                      <a:pt x="564838" y="74005"/>
                      <a:pt x="527976" y="67814"/>
                    </a:cubicBezTo>
                    <a:cubicBezTo>
                      <a:pt x="516451" y="65718"/>
                      <a:pt x="486828" y="63718"/>
                      <a:pt x="472826" y="75720"/>
                    </a:cubicBezTo>
                    <a:close/>
                  </a:path>
                </a:pathLst>
              </a:custGeom>
              <a:solidFill>
                <a:srgbClr val="F5F5F5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 sz="2000"/>
              </a:p>
            </p:txBody>
          </p:sp>
          <p:sp>
            <p:nvSpPr>
              <p:cNvPr id="204" name="Полилиния: фигура 203">
                <a:extLst>
                  <a:ext uri="{FF2B5EF4-FFF2-40B4-BE49-F238E27FC236}">
                    <a16:creationId xmlns:a16="http://schemas.microsoft.com/office/drawing/2014/main" id="{48BDF55B-9F0C-636F-3D6B-41AB262BBB41}"/>
                  </a:ext>
                </a:extLst>
              </p:cNvPr>
              <p:cNvSpPr/>
              <p:nvPr/>
            </p:nvSpPr>
            <p:spPr>
              <a:xfrm>
                <a:off x="2704815" y="4236483"/>
                <a:ext cx="889416" cy="267754"/>
              </a:xfrm>
              <a:custGeom>
                <a:avLst/>
                <a:gdLst>
                  <a:gd name="connsiteX0" fmla="*/ 575411 w 889416"/>
                  <a:gd name="connsiteY0" fmla="*/ 92077 h 267754"/>
                  <a:gd name="connsiteX1" fmla="*/ 457777 w 889416"/>
                  <a:gd name="connsiteY1" fmla="*/ 923 h 267754"/>
                  <a:gd name="connsiteX2" fmla="*/ 330142 w 889416"/>
                  <a:gd name="connsiteY2" fmla="*/ 84743 h 267754"/>
                  <a:gd name="connsiteX3" fmla="*/ 234892 w 889416"/>
                  <a:gd name="connsiteY3" fmla="*/ 130558 h 267754"/>
                  <a:gd name="connsiteX4" fmla="*/ 158692 w 889416"/>
                  <a:gd name="connsiteY4" fmla="*/ 121033 h 267754"/>
                  <a:gd name="connsiteX5" fmla="*/ 116782 w 889416"/>
                  <a:gd name="connsiteY5" fmla="*/ 156847 h 267754"/>
                  <a:gd name="connsiteX6" fmla="*/ 112401 w 889416"/>
                  <a:gd name="connsiteY6" fmla="*/ 183898 h 267754"/>
                  <a:gd name="connsiteX7" fmla="*/ 4578 w 889416"/>
                  <a:gd name="connsiteY7" fmla="*/ 194852 h 267754"/>
                  <a:gd name="connsiteX8" fmla="*/ 112496 w 889416"/>
                  <a:gd name="connsiteY8" fmla="*/ 228189 h 267754"/>
                  <a:gd name="connsiteX9" fmla="*/ 268897 w 889416"/>
                  <a:gd name="connsiteY9" fmla="*/ 236857 h 267754"/>
                  <a:gd name="connsiteX10" fmla="*/ 360908 w 889416"/>
                  <a:gd name="connsiteY10" fmla="*/ 267337 h 267754"/>
                  <a:gd name="connsiteX11" fmla="*/ 505402 w 889416"/>
                  <a:gd name="connsiteY11" fmla="*/ 226475 h 267754"/>
                  <a:gd name="connsiteX12" fmla="*/ 691235 w 889416"/>
                  <a:gd name="connsiteY12" fmla="*/ 220950 h 267754"/>
                  <a:gd name="connsiteX13" fmla="*/ 761434 w 889416"/>
                  <a:gd name="connsiteY13" fmla="*/ 229332 h 267754"/>
                  <a:gd name="connsiteX14" fmla="*/ 782389 w 889416"/>
                  <a:gd name="connsiteY14" fmla="*/ 217998 h 267754"/>
                  <a:gd name="connsiteX15" fmla="*/ 813727 w 889416"/>
                  <a:gd name="connsiteY15" fmla="*/ 227523 h 267754"/>
                  <a:gd name="connsiteX16" fmla="*/ 883354 w 889416"/>
                  <a:gd name="connsiteY16" fmla="*/ 196947 h 267754"/>
                  <a:gd name="connsiteX17" fmla="*/ 828014 w 889416"/>
                  <a:gd name="connsiteY17" fmla="*/ 183327 h 267754"/>
                  <a:gd name="connsiteX18" fmla="*/ 721239 w 889416"/>
                  <a:gd name="connsiteY18" fmla="*/ 151704 h 267754"/>
                  <a:gd name="connsiteX19" fmla="*/ 643324 w 889416"/>
                  <a:gd name="connsiteY19" fmla="*/ 82838 h 267754"/>
                  <a:gd name="connsiteX20" fmla="*/ 575411 w 889416"/>
                  <a:gd name="connsiteY20" fmla="*/ 92077 h 2677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889416" h="267754">
                    <a:moveTo>
                      <a:pt x="575411" y="92077"/>
                    </a:moveTo>
                    <a:cubicBezTo>
                      <a:pt x="575411" y="41785"/>
                      <a:pt x="520261" y="6352"/>
                      <a:pt x="457777" y="923"/>
                    </a:cubicBezTo>
                    <a:cubicBezTo>
                      <a:pt x="384149" y="-6030"/>
                      <a:pt x="331952" y="26736"/>
                      <a:pt x="330142" y="84743"/>
                    </a:cubicBezTo>
                    <a:cubicBezTo>
                      <a:pt x="282041" y="65026"/>
                      <a:pt x="231273" y="77694"/>
                      <a:pt x="234892" y="130558"/>
                    </a:cubicBezTo>
                    <a:cubicBezTo>
                      <a:pt x="222319" y="116175"/>
                      <a:pt x="175552" y="116556"/>
                      <a:pt x="158692" y="121033"/>
                    </a:cubicBezTo>
                    <a:cubicBezTo>
                      <a:pt x="140149" y="126252"/>
                      <a:pt x="124828" y="139344"/>
                      <a:pt x="116782" y="156847"/>
                    </a:cubicBezTo>
                    <a:cubicBezTo>
                      <a:pt x="112772" y="165262"/>
                      <a:pt x="111251" y="174648"/>
                      <a:pt x="112401" y="183898"/>
                    </a:cubicBezTo>
                    <a:cubicBezTo>
                      <a:pt x="83826" y="174373"/>
                      <a:pt x="20485" y="169039"/>
                      <a:pt x="4578" y="194852"/>
                    </a:cubicBezTo>
                    <a:cubicBezTo>
                      <a:pt x="-23997" y="240667"/>
                      <a:pt x="89636" y="242477"/>
                      <a:pt x="112496" y="228189"/>
                    </a:cubicBezTo>
                    <a:cubicBezTo>
                      <a:pt x="117354" y="263908"/>
                      <a:pt x="239369" y="269718"/>
                      <a:pt x="268897" y="236857"/>
                    </a:cubicBezTo>
                    <a:cubicBezTo>
                      <a:pt x="292042" y="260098"/>
                      <a:pt x="325094" y="265432"/>
                      <a:pt x="360908" y="267337"/>
                    </a:cubicBezTo>
                    <a:cubicBezTo>
                      <a:pt x="421297" y="270957"/>
                      <a:pt x="458254" y="250478"/>
                      <a:pt x="505402" y="226475"/>
                    </a:cubicBezTo>
                    <a:cubicBezTo>
                      <a:pt x="556552" y="269814"/>
                      <a:pt x="645134" y="270671"/>
                      <a:pt x="691235" y="220950"/>
                    </a:cubicBezTo>
                    <a:cubicBezTo>
                      <a:pt x="703046" y="232095"/>
                      <a:pt x="735431" y="235524"/>
                      <a:pt x="761434" y="229332"/>
                    </a:cubicBezTo>
                    <a:cubicBezTo>
                      <a:pt x="778484" y="225237"/>
                      <a:pt x="782389" y="217998"/>
                      <a:pt x="782389" y="217998"/>
                    </a:cubicBezTo>
                    <a:cubicBezTo>
                      <a:pt x="792459" y="222298"/>
                      <a:pt x="802967" y="225491"/>
                      <a:pt x="813727" y="227523"/>
                    </a:cubicBezTo>
                    <a:cubicBezTo>
                      <a:pt x="847159" y="234476"/>
                      <a:pt x="908977" y="227523"/>
                      <a:pt x="883354" y="196947"/>
                    </a:cubicBezTo>
                    <a:cubicBezTo>
                      <a:pt x="874401" y="186660"/>
                      <a:pt x="841825" y="180183"/>
                      <a:pt x="828014" y="183327"/>
                    </a:cubicBezTo>
                    <a:cubicBezTo>
                      <a:pt x="813441" y="154752"/>
                      <a:pt x="754862" y="127415"/>
                      <a:pt x="721239" y="151704"/>
                    </a:cubicBezTo>
                    <a:cubicBezTo>
                      <a:pt x="719905" y="116937"/>
                      <a:pt x="688092" y="89696"/>
                      <a:pt x="643324" y="82838"/>
                    </a:cubicBezTo>
                    <a:cubicBezTo>
                      <a:pt x="628561" y="79980"/>
                      <a:pt x="592556" y="77885"/>
                      <a:pt x="575411" y="92077"/>
                    </a:cubicBezTo>
                    <a:close/>
                  </a:path>
                </a:pathLst>
              </a:custGeom>
              <a:solidFill>
                <a:srgbClr val="F5F5F5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 sz="2000"/>
              </a:p>
            </p:txBody>
          </p:sp>
        </p:grpSp>
        <p:grpSp>
          <p:nvGrpSpPr>
            <p:cNvPr id="6" name="Группа 5">
              <a:extLst>
                <a:ext uri="{FF2B5EF4-FFF2-40B4-BE49-F238E27FC236}">
                  <a16:creationId xmlns:a16="http://schemas.microsoft.com/office/drawing/2014/main" id="{89BA320D-42B6-A7BC-4C78-C03085D22CB5}"/>
                </a:ext>
              </a:extLst>
            </p:cNvPr>
            <p:cNvGrpSpPr/>
            <p:nvPr/>
          </p:nvGrpSpPr>
          <p:grpSpPr>
            <a:xfrm>
              <a:off x="1979836" y="5045806"/>
              <a:ext cx="4543659" cy="3252385"/>
              <a:chOff x="1979836" y="5045806"/>
              <a:chExt cx="4543659" cy="3252385"/>
            </a:xfrm>
          </p:grpSpPr>
          <p:sp>
            <p:nvSpPr>
              <p:cNvPr id="7" name="Овал 6">
                <a:extLst>
                  <a:ext uri="{FF2B5EF4-FFF2-40B4-BE49-F238E27FC236}">
                    <a16:creationId xmlns:a16="http://schemas.microsoft.com/office/drawing/2014/main" id="{0FAC1978-FE12-DAB5-9E19-FC55C8189FE3}"/>
                  </a:ext>
                </a:extLst>
              </p:cNvPr>
              <p:cNvSpPr/>
              <p:nvPr/>
            </p:nvSpPr>
            <p:spPr>
              <a:xfrm>
                <a:off x="4756876" y="5045806"/>
                <a:ext cx="349514" cy="268910"/>
              </a:xfrm>
              <a:prstGeom prst="ellipse">
                <a:avLst/>
              </a:prstGeom>
              <a:solidFill>
                <a:srgbClr val="37474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000"/>
              </a:p>
            </p:txBody>
          </p:sp>
          <p:grpSp>
            <p:nvGrpSpPr>
              <p:cNvPr id="8" name="Рисунок 11">
                <a:extLst>
                  <a:ext uri="{FF2B5EF4-FFF2-40B4-BE49-F238E27FC236}">
                    <a16:creationId xmlns:a16="http://schemas.microsoft.com/office/drawing/2014/main" id="{CF0C39B8-4C22-7016-5F00-1074FC43D330}"/>
                  </a:ext>
                </a:extLst>
              </p:cNvPr>
              <p:cNvGrpSpPr/>
              <p:nvPr/>
            </p:nvGrpSpPr>
            <p:grpSpPr>
              <a:xfrm>
                <a:off x="2006880" y="5361923"/>
                <a:ext cx="4516615" cy="1398262"/>
                <a:chOff x="1587341" y="5122762"/>
                <a:chExt cx="4516615" cy="1398262"/>
              </a:xfrm>
            </p:grpSpPr>
            <p:sp>
              <p:nvSpPr>
                <p:cNvPr id="191" name="Полилиния: фигура 190">
                  <a:extLst>
                    <a:ext uri="{FF2B5EF4-FFF2-40B4-BE49-F238E27FC236}">
                      <a16:creationId xmlns:a16="http://schemas.microsoft.com/office/drawing/2014/main" id="{A5193365-32FD-0D9F-5C59-86CF457676C4}"/>
                    </a:ext>
                  </a:extLst>
                </p:cNvPr>
                <p:cNvSpPr/>
                <p:nvPr/>
              </p:nvSpPr>
              <p:spPr>
                <a:xfrm>
                  <a:off x="1587341" y="5122762"/>
                  <a:ext cx="4516520" cy="1397785"/>
                </a:xfrm>
                <a:custGeom>
                  <a:avLst/>
                  <a:gdLst>
                    <a:gd name="connsiteX0" fmla="*/ 4471518 w 4516520"/>
                    <a:gd name="connsiteY0" fmla="*/ 1137754 h 1397785"/>
                    <a:gd name="connsiteX1" fmla="*/ 4454087 w 4516520"/>
                    <a:gd name="connsiteY1" fmla="*/ 952111 h 1397785"/>
                    <a:gd name="connsiteX2" fmla="*/ 4412654 w 4516520"/>
                    <a:gd name="connsiteY2" fmla="*/ 771136 h 1397785"/>
                    <a:gd name="connsiteX3" fmla="*/ 4359980 w 4516520"/>
                    <a:gd name="connsiteY3" fmla="*/ 643406 h 1397785"/>
                    <a:gd name="connsiteX4" fmla="*/ 4269112 w 4516520"/>
                    <a:gd name="connsiteY4" fmla="*/ 563587 h 1397785"/>
                    <a:gd name="connsiteX5" fmla="*/ 4157288 w 4516520"/>
                    <a:gd name="connsiteY5" fmla="*/ 541393 h 1397785"/>
                    <a:gd name="connsiteX6" fmla="*/ 4098519 w 4516520"/>
                    <a:gd name="connsiteY6" fmla="*/ 471670 h 1397785"/>
                    <a:gd name="connsiteX7" fmla="*/ 4093090 w 4516520"/>
                    <a:gd name="connsiteY7" fmla="*/ 368133 h 1397785"/>
                    <a:gd name="connsiteX8" fmla="*/ 4058609 w 4516520"/>
                    <a:gd name="connsiteY8" fmla="*/ 251357 h 1397785"/>
                    <a:gd name="connsiteX9" fmla="*/ 3965645 w 4516520"/>
                    <a:gd name="connsiteY9" fmla="*/ 147916 h 1397785"/>
                    <a:gd name="connsiteX10" fmla="*/ 3832295 w 4516520"/>
                    <a:gd name="connsiteY10" fmla="*/ 98576 h 1397785"/>
                    <a:gd name="connsiteX11" fmla="*/ 3630842 w 4516520"/>
                    <a:gd name="connsiteY11" fmla="*/ 172871 h 1397785"/>
                    <a:gd name="connsiteX12" fmla="*/ 3584293 w 4516520"/>
                    <a:gd name="connsiteY12" fmla="*/ 208462 h 1397785"/>
                    <a:gd name="connsiteX13" fmla="*/ 3599981 w 4516520"/>
                    <a:gd name="connsiteY13" fmla="*/ 246690 h 1397785"/>
                    <a:gd name="connsiteX14" fmla="*/ 3518351 w 4516520"/>
                    <a:gd name="connsiteY14" fmla="*/ 264501 h 1397785"/>
                    <a:gd name="connsiteX15" fmla="*/ 3497887 w 4516520"/>
                    <a:gd name="connsiteY15" fmla="*/ 223981 h 1397785"/>
                    <a:gd name="connsiteX16" fmla="*/ 3491586 w 4516520"/>
                    <a:gd name="connsiteY16" fmla="*/ 222591 h 1397785"/>
                    <a:gd name="connsiteX17" fmla="*/ 3457105 w 4516520"/>
                    <a:gd name="connsiteY17" fmla="*/ 121341 h 1397785"/>
                    <a:gd name="connsiteX18" fmla="*/ 3355760 w 4516520"/>
                    <a:gd name="connsiteY18" fmla="*/ 36759 h 1397785"/>
                    <a:gd name="connsiteX19" fmla="*/ 3250985 w 4516520"/>
                    <a:gd name="connsiteY19" fmla="*/ 58476 h 1397785"/>
                    <a:gd name="connsiteX20" fmla="*/ 3163450 w 4516520"/>
                    <a:gd name="connsiteY20" fmla="*/ 44855 h 1397785"/>
                    <a:gd name="connsiteX21" fmla="*/ 3149924 w 4516520"/>
                    <a:gd name="connsiteY21" fmla="*/ 152869 h 1397785"/>
                    <a:gd name="connsiteX22" fmla="*/ 3070200 w 4516520"/>
                    <a:gd name="connsiteY22" fmla="*/ 155059 h 1397785"/>
                    <a:gd name="connsiteX23" fmla="*/ 3011257 w 4516520"/>
                    <a:gd name="connsiteY23" fmla="*/ 146655 h 1397785"/>
                    <a:gd name="connsiteX24" fmla="*/ 3009430 w 4516520"/>
                    <a:gd name="connsiteY24" fmla="*/ 148106 h 1397785"/>
                    <a:gd name="connsiteX25" fmla="*/ 2871604 w 4516520"/>
                    <a:gd name="connsiteY25" fmla="*/ 153916 h 1397785"/>
                    <a:gd name="connsiteX26" fmla="*/ 2820931 w 4516520"/>
                    <a:gd name="connsiteY26" fmla="*/ 158107 h 1397785"/>
                    <a:gd name="connsiteX27" fmla="*/ 2801881 w 4516520"/>
                    <a:gd name="connsiteY27" fmla="*/ 208399 h 1397785"/>
                    <a:gd name="connsiteX28" fmla="*/ 2746152 w 4516520"/>
                    <a:gd name="connsiteY28" fmla="*/ 229737 h 1397785"/>
                    <a:gd name="connsiteX29" fmla="*/ 2744731 w 4516520"/>
                    <a:gd name="connsiteY29" fmla="*/ 260501 h 1397785"/>
                    <a:gd name="connsiteX30" fmla="*/ 2700344 w 4516520"/>
                    <a:gd name="connsiteY30" fmla="*/ 250976 h 1397785"/>
                    <a:gd name="connsiteX31" fmla="*/ 2670436 w 4516520"/>
                    <a:gd name="connsiteY31" fmla="*/ 282123 h 1397785"/>
                    <a:gd name="connsiteX32" fmla="*/ 2601951 w 4516520"/>
                    <a:gd name="connsiteY32" fmla="*/ 277265 h 1397785"/>
                    <a:gd name="connsiteX33" fmla="*/ 2573947 w 4516520"/>
                    <a:gd name="connsiteY33" fmla="*/ 345178 h 1397785"/>
                    <a:gd name="connsiteX34" fmla="*/ 2507749 w 4516520"/>
                    <a:gd name="connsiteY34" fmla="*/ 341368 h 1397785"/>
                    <a:gd name="connsiteX35" fmla="*/ 2435168 w 4516520"/>
                    <a:gd name="connsiteY35" fmla="*/ 345083 h 1397785"/>
                    <a:gd name="connsiteX36" fmla="*/ 2384761 w 4516520"/>
                    <a:gd name="connsiteY36" fmla="*/ 326049 h 1397785"/>
                    <a:gd name="connsiteX37" fmla="*/ 2370017 w 4516520"/>
                    <a:gd name="connsiteY37" fmla="*/ 337844 h 1397785"/>
                    <a:gd name="connsiteX38" fmla="*/ 2333156 w 4516520"/>
                    <a:gd name="connsiteY38" fmla="*/ 312031 h 1397785"/>
                    <a:gd name="connsiteX39" fmla="*/ 2291817 w 4516520"/>
                    <a:gd name="connsiteY39" fmla="*/ 333653 h 1397785"/>
                    <a:gd name="connsiteX40" fmla="*/ 2214950 w 4516520"/>
                    <a:gd name="connsiteY40" fmla="*/ 344035 h 1397785"/>
                    <a:gd name="connsiteX41" fmla="*/ 2177993 w 4516520"/>
                    <a:gd name="connsiteY41" fmla="*/ 316317 h 1397785"/>
                    <a:gd name="connsiteX42" fmla="*/ 2139893 w 4516520"/>
                    <a:gd name="connsiteY42" fmla="*/ 338606 h 1397785"/>
                    <a:gd name="connsiteX43" fmla="*/ 2074339 w 4516520"/>
                    <a:gd name="connsiteY43" fmla="*/ 323149 h 1397785"/>
                    <a:gd name="connsiteX44" fmla="*/ 2052073 w 4516520"/>
                    <a:gd name="connsiteY44" fmla="*/ 358227 h 1397785"/>
                    <a:gd name="connsiteX45" fmla="*/ 2012163 w 4516520"/>
                    <a:gd name="connsiteY45" fmla="*/ 321080 h 1397785"/>
                    <a:gd name="connsiteX46" fmla="*/ 1962347 w 4516520"/>
                    <a:gd name="connsiteY46" fmla="*/ 342987 h 1397785"/>
                    <a:gd name="connsiteX47" fmla="*/ 1926343 w 4516520"/>
                    <a:gd name="connsiteY47" fmla="*/ 308793 h 1397785"/>
                    <a:gd name="connsiteX48" fmla="*/ 1876527 w 4516520"/>
                    <a:gd name="connsiteY48" fmla="*/ 321842 h 1397785"/>
                    <a:gd name="connsiteX49" fmla="*/ 1857477 w 4516520"/>
                    <a:gd name="connsiteY49" fmla="*/ 270883 h 1397785"/>
                    <a:gd name="connsiteX50" fmla="*/ 1807471 w 4516520"/>
                    <a:gd name="connsiteY50" fmla="*/ 273455 h 1397785"/>
                    <a:gd name="connsiteX51" fmla="*/ 1771371 w 4516520"/>
                    <a:gd name="connsiteY51" fmla="*/ 229640 h 1397785"/>
                    <a:gd name="connsiteX52" fmla="*/ 1744796 w 4516520"/>
                    <a:gd name="connsiteY52" fmla="*/ 218972 h 1397785"/>
                    <a:gd name="connsiteX53" fmla="*/ 1717936 w 4516520"/>
                    <a:gd name="connsiteY53" fmla="*/ 224306 h 1397785"/>
                    <a:gd name="connsiteX54" fmla="*/ 1644879 w 4516520"/>
                    <a:gd name="connsiteY54" fmla="*/ 153440 h 1397785"/>
                    <a:gd name="connsiteX55" fmla="*/ 1507148 w 4516520"/>
                    <a:gd name="connsiteY55" fmla="*/ 147630 h 1397785"/>
                    <a:gd name="connsiteX56" fmla="*/ 1447698 w 4516520"/>
                    <a:gd name="connsiteY56" fmla="*/ 152802 h 1397785"/>
                    <a:gd name="connsiteX57" fmla="*/ 1446283 w 4516520"/>
                    <a:gd name="connsiteY57" fmla="*/ 154583 h 1397785"/>
                    <a:gd name="connsiteX58" fmla="*/ 1366559 w 4516520"/>
                    <a:gd name="connsiteY58" fmla="*/ 152392 h 1397785"/>
                    <a:gd name="connsiteX59" fmla="*/ 1353128 w 4516520"/>
                    <a:gd name="connsiteY59" fmla="*/ 44379 h 1397785"/>
                    <a:gd name="connsiteX60" fmla="*/ 1265498 w 4516520"/>
                    <a:gd name="connsiteY60" fmla="*/ 57999 h 1397785"/>
                    <a:gd name="connsiteX61" fmla="*/ 1160723 w 4516520"/>
                    <a:gd name="connsiteY61" fmla="*/ 36283 h 1397785"/>
                    <a:gd name="connsiteX62" fmla="*/ 1059377 w 4516520"/>
                    <a:gd name="connsiteY62" fmla="*/ 120865 h 1397785"/>
                    <a:gd name="connsiteX63" fmla="*/ 1024992 w 4516520"/>
                    <a:gd name="connsiteY63" fmla="*/ 222115 h 1397785"/>
                    <a:gd name="connsiteX64" fmla="*/ 996791 w 4516520"/>
                    <a:gd name="connsiteY64" fmla="*/ 257516 h 1397785"/>
                    <a:gd name="connsiteX65" fmla="*/ 998227 w 4516520"/>
                    <a:gd name="connsiteY65" fmla="*/ 264025 h 1397785"/>
                    <a:gd name="connsiteX66" fmla="*/ 916502 w 4516520"/>
                    <a:gd name="connsiteY66" fmla="*/ 246213 h 1397785"/>
                    <a:gd name="connsiteX67" fmla="*/ 923868 w 4516520"/>
                    <a:gd name="connsiteY67" fmla="*/ 188082 h 1397785"/>
                    <a:gd name="connsiteX68" fmla="*/ 885641 w 4516520"/>
                    <a:gd name="connsiteY68" fmla="*/ 172395 h 1397785"/>
                    <a:gd name="connsiteX69" fmla="*/ 684187 w 4516520"/>
                    <a:gd name="connsiteY69" fmla="*/ 98100 h 1397785"/>
                    <a:gd name="connsiteX70" fmla="*/ 550837 w 4516520"/>
                    <a:gd name="connsiteY70" fmla="*/ 147439 h 1397785"/>
                    <a:gd name="connsiteX71" fmla="*/ 457873 w 4516520"/>
                    <a:gd name="connsiteY71" fmla="*/ 250881 h 1397785"/>
                    <a:gd name="connsiteX72" fmla="*/ 423488 w 4516520"/>
                    <a:gd name="connsiteY72" fmla="*/ 367657 h 1397785"/>
                    <a:gd name="connsiteX73" fmla="*/ 418059 w 4516520"/>
                    <a:gd name="connsiteY73" fmla="*/ 471194 h 1397785"/>
                    <a:gd name="connsiteX74" fmla="*/ 359194 w 4516520"/>
                    <a:gd name="connsiteY74" fmla="*/ 540917 h 1397785"/>
                    <a:gd name="connsiteX75" fmla="*/ 247466 w 4516520"/>
                    <a:gd name="connsiteY75" fmla="*/ 563110 h 1397785"/>
                    <a:gd name="connsiteX76" fmla="*/ 156502 w 4516520"/>
                    <a:gd name="connsiteY76" fmla="*/ 642930 h 1397785"/>
                    <a:gd name="connsiteX77" fmla="*/ 103829 w 4516520"/>
                    <a:gd name="connsiteY77" fmla="*/ 770660 h 1397785"/>
                    <a:gd name="connsiteX78" fmla="*/ 62395 w 4516520"/>
                    <a:gd name="connsiteY78" fmla="*/ 951635 h 1397785"/>
                    <a:gd name="connsiteX79" fmla="*/ 44965 w 4516520"/>
                    <a:gd name="connsiteY79" fmla="*/ 1137277 h 1397785"/>
                    <a:gd name="connsiteX80" fmla="*/ 66967 w 4516520"/>
                    <a:gd name="connsiteY80" fmla="*/ 1280152 h 1397785"/>
                    <a:gd name="connsiteX81" fmla="*/ 62014 w 4516520"/>
                    <a:gd name="connsiteY81" fmla="*/ 1285010 h 1397785"/>
                    <a:gd name="connsiteX82" fmla="*/ 113830 w 4516520"/>
                    <a:gd name="connsiteY82" fmla="*/ 1397786 h 1397785"/>
                    <a:gd name="connsiteX83" fmla="*/ 4402748 w 4516520"/>
                    <a:gd name="connsiteY83" fmla="*/ 1397786 h 1397785"/>
                    <a:gd name="connsiteX84" fmla="*/ 4454469 w 4516520"/>
                    <a:gd name="connsiteY84" fmla="*/ 1285010 h 1397785"/>
                    <a:gd name="connsiteX85" fmla="*/ 4449515 w 4516520"/>
                    <a:gd name="connsiteY85" fmla="*/ 1280152 h 1397785"/>
                    <a:gd name="connsiteX86" fmla="*/ 4471518 w 4516520"/>
                    <a:gd name="connsiteY86" fmla="*/ 1137754 h 139778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</a:cxnLst>
                  <a:rect l="l" t="t" r="r" b="b"/>
                  <a:pathLst>
                    <a:path w="4516520" h="1397785">
                      <a:moveTo>
                        <a:pt x="4471518" y="1137754"/>
                      </a:moveTo>
                      <a:cubicBezTo>
                        <a:pt x="4534383" y="1092986"/>
                        <a:pt x="4533907" y="976971"/>
                        <a:pt x="4454087" y="952111"/>
                      </a:cubicBezTo>
                      <a:cubicBezTo>
                        <a:pt x="4509142" y="896962"/>
                        <a:pt x="4492187" y="778089"/>
                        <a:pt x="4412654" y="771136"/>
                      </a:cubicBezTo>
                      <a:cubicBezTo>
                        <a:pt x="4432180" y="722368"/>
                        <a:pt x="4422655" y="655693"/>
                        <a:pt x="4359980" y="643406"/>
                      </a:cubicBezTo>
                      <a:cubicBezTo>
                        <a:pt x="4379888" y="583589"/>
                        <a:pt x="4324547" y="542155"/>
                        <a:pt x="4269112" y="563587"/>
                      </a:cubicBezTo>
                      <a:cubicBezTo>
                        <a:pt x="4266636" y="500626"/>
                        <a:pt x="4177386" y="496912"/>
                        <a:pt x="4157288" y="541393"/>
                      </a:cubicBezTo>
                      <a:cubicBezTo>
                        <a:pt x="4158431" y="516914"/>
                        <a:pt x="4121855" y="471766"/>
                        <a:pt x="4098519" y="471670"/>
                      </a:cubicBezTo>
                      <a:cubicBezTo>
                        <a:pt x="4138905" y="440047"/>
                        <a:pt x="4127761" y="376420"/>
                        <a:pt x="4093090" y="368133"/>
                      </a:cubicBezTo>
                      <a:cubicBezTo>
                        <a:pt x="4140238" y="332320"/>
                        <a:pt x="4114997" y="250595"/>
                        <a:pt x="4058609" y="251357"/>
                      </a:cubicBezTo>
                      <a:cubicBezTo>
                        <a:pt x="4096709" y="191826"/>
                        <a:pt x="4015747" y="129532"/>
                        <a:pt x="3965645" y="147916"/>
                      </a:cubicBezTo>
                      <a:cubicBezTo>
                        <a:pt x="3994220" y="81241"/>
                        <a:pt x="3861442" y="27615"/>
                        <a:pt x="3832295" y="98576"/>
                      </a:cubicBezTo>
                      <a:cubicBezTo>
                        <a:pt x="3781527" y="15042"/>
                        <a:pt x="3607601" y="64191"/>
                        <a:pt x="3630842" y="172871"/>
                      </a:cubicBezTo>
                      <a:cubicBezTo>
                        <a:pt x="3608159" y="169845"/>
                        <a:pt x="3587319" y="185780"/>
                        <a:pt x="3584293" y="208462"/>
                      </a:cubicBezTo>
                      <a:cubicBezTo>
                        <a:pt x="3582342" y="223089"/>
                        <a:pt x="3588317" y="237650"/>
                        <a:pt x="3599981" y="246690"/>
                      </a:cubicBezTo>
                      <a:cubicBezTo>
                        <a:pt x="3572446" y="229492"/>
                        <a:pt x="3536219" y="237397"/>
                        <a:pt x="3518351" y="264501"/>
                      </a:cubicBezTo>
                      <a:cubicBezTo>
                        <a:pt x="3523890" y="247661"/>
                        <a:pt x="3514727" y="229519"/>
                        <a:pt x="3497887" y="223981"/>
                      </a:cubicBezTo>
                      <a:cubicBezTo>
                        <a:pt x="3495839" y="223307"/>
                        <a:pt x="3493728" y="222842"/>
                        <a:pt x="3491586" y="222591"/>
                      </a:cubicBezTo>
                      <a:cubicBezTo>
                        <a:pt x="3546736" y="200112"/>
                        <a:pt x="3508064" y="117816"/>
                        <a:pt x="3457105" y="121341"/>
                      </a:cubicBezTo>
                      <a:cubicBezTo>
                        <a:pt x="3505207" y="59524"/>
                        <a:pt x="3407576" y="-12009"/>
                        <a:pt x="3355760" y="36759"/>
                      </a:cubicBezTo>
                      <a:cubicBezTo>
                        <a:pt x="3331566" y="-20391"/>
                        <a:pt x="3245365" y="-8009"/>
                        <a:pt x="3250985" y="58476"/>
                      </a:cubicBezTo>
                      <a:cubicBezTo>
                        <a:pt x="3231935" y="23805"/>
                        <a:pt x="3193835" y="26281"/>
                        <a:pt x="3163450" y="44855"/>
                      </a:cubicBezTo>
                      <a:cubicBezTo>
                        <a:pt x="3120873" y="70382"/>
                        <a:pt x="3126588" y="115912"/>
                        <a:pt x="3149924" y="152869"/>
                      </a:cubicBezTo>
                      <a:cubicBezTo>
                        <a:pt x="3132303" y="131723"/>
                        <a:pt x="3078392" y="120103"/>
                        <a:pt x="3070200" y="155059"/>
                      </a:cubicBezTo>
                      <a:cubicBezTo>
                        <a:pt x="3056244" y="136462"/>
                        <a:pt x="3029855" y="132699"/>
                        <a:pt x="3011257" y="146655"/>
                      </a:cubicBezTo>
                      <a:cubicBezTo>
                        <a:pt x="3010635" y="147121"/>
                        <a:pt x="3010026" y="147606"/>
                        <a:pt x="3009430" y="148106"/>
                      </a:cubicBezTo>
                      <a:cubicBezTo>
                        <a:pt x="2993428" y="90956"/>
                        <a:pt x="2891035" y="83336"/>
                        <a:pt x="2871604" y="153916"/>
                      </a:cubicBezTo>
                      <a:cubicBezTo>
                        <a:pt x="2874557" y="143344"/>
                        <a:pt x="2824645" y="155631"/>
                        <a:pt x="2820931" y="158107"/>
                      </a:cubicBezTo>
                      <a:cubicBezTo>
                        <a:pt x="2804326" y="168949"/>
                        <a:pt x="2796626" y="189277"/>
                        <a:pt x="2801881" y="208399"/>
                      </a:cubicBezTo>
                      <a:cubicBezTo>
                        <a:pt x="2780600" y="198902"/>
                        <a:pt x="2755649" y="208456"/>
                        <a:pt x="2746152" y="229737"/>
                      </a:cubicBezTo>
                      <a:cubicBezTo>
                        <a:pt x="2741819" y="239446"/>
                        <a:pt x="2741312" y="250433"/>
                        <a:pt x="2744731" y="260501"/>
                      </a:cubicBezTo>
                      <a:cubicBezTo>
                        <a:pt x="2731579" y="252051"/>
                        <a:pt x="2715805" y="248666"/>
                        <a:pt x="2700344" y="250976"/>
                      </a:cubicBezTo>
                      <a:cubicBezTo>
                        <a:pt x="2684701" y="253821"/>
                        <a:pt x="2672644" y="266377"/>
                        <a:pt x="2670436" y="282123"/>
                      </a:cubicBezTo>
                      <a:cubicBezTo>
                        <a:pt x="2654910" y="262025"/>
                        <a:pt x="2622049" y="261644"/>
                        <a:pt x="2601951" y="277265"/>
                      </a:cubicBezTo>
                      <a:cubicBezTo>
                        <a:pt x="2582556" y="294311"/>
                        <a:pt x="2572205" y="319416"/>
                        <a:pt x="2573947" y="345178"/>
                      </a:cubicBezTo>
                      <a:cubicBezTo>
                        <a:pt x="2558422" y="327176"/>
                        <a:pt x="2521846" y="313555"/>
                        <a:pt x="2507749" y="341368"/>
                      </a:cubicBezTo>
                      <a:cubicBezTo>
                        <a:pt x="2486671" y="322377"/>
                        <a:pt x="2454197" y="324039"/>
                        <a:pt x="2435168" y="345083"/>
                      </a:cubicBezTo>
                      <a:cubicBezTo>
                        <a:pt x="2426505" y="325907"/>
                        <a:pt x="2403936" y="317386"/>
                        <a:pt x="2384761" y="326049"/>
                      </a:cubicBezTo>
                      <a:cubicBezTo>
                        <a:pt x="2378935" y="328682"/>
                        <a:pt x="2373865" y="332738"/>
                        <a:pt x="2370017" y="337844"/>
                      </a:cubicBezTo>
                      <a:cubicBezTo>
                        <a:pt x="2364493" y="322259"/>
                        <a:pt x="2349690" y="311894"/>
                        <a:pt x="2333156" y="312031"/>
                      </a:cubicBezTo>
                      <a:cubicBezTo>
                        <a:pt x="2316817" y="312622"/>
                        <a:pt x="2301622" y="320570"/>
                        <a:pt x="2291817" y="333653"/>
                      </a:cubicBezTo>
                      <a:cubicBezTo>
                        <a:pt x="2273529" y="292791"/>
                        <a:pt x="2217236" y="315841"/>
                        <a:pt x="2214950" y="344035"/>
                      </a:cubicBezTo>
                      <a:cubicBezTo>
                        <a:pt x="2206283" y="331653"/>
                        <a:pt x="2193995" y="316984"/>
                        <a:pt x="2177993" y="316317"/>
                      </a:cubicBezTo>
                      <a:cubicBezTo>
                        <a:pt x="2162127" y="316048"/>
                        <a:pt x="2147434" y="324644"/>
                        <a:pt x="2139893" y="338606"/>
                      </a:cubicBezTo>
                      <a:cubicBezTo>
                        <a:pt x="2126059" y="316235"/>
                        <a:pt x="2096710" y="309315"/>
                        <a:pt x="2074339" y="323149"/>
                      </a:cubicBezTo>
                      <a:cubicBezTo>
                        <a:pt x="2061939" y="330817"/>
                        <a:pt x="2053734" y="343743"/>
                        <a:pt x="2052073" y="358227"/>
                      </a:cubicBezTo>
                      <a:cubicBezTo>
                        <a:pt x="2047049" y="339183"/>
                        <a:pt x="2031518" y="324728"/>
                        <a:pt x="2012163" y="321080"/>
                      </a:cubicBezTo>
                      <a:cubicBezTo>
                        <a:pt x="1992696" y="317967"/>
                        <a:pt x="1973210" y="326536"/>
                        <a:pt x="1962347" y="342987"/>
                      </a:cubicBezTo>
                      <a:cubicBezTo>
                        <a:pt x="1958488" y="325287"/>
                        <a:pt x="1944218" y="311735"/>
                        <a:pt x="1926343" y="308793"/>
                      </a:cubicBezTo>
                      <a:cubicBezTo>
                        <a:pt x="1908660" y="306296"/>
                        <a:pt x="1890715" y="310997"/>
                        <a:pt x="1876527" y="321842"/>
                      </a:cubicBezTo>
                      <a:cubicBezTo>
                        <a:pt x="1878265" y="302842"/>
                        <a:pt x="1871253" y="284084"/>
                        <a:pt x="1857477" y="270883"/>
                      </a:cubicBezTo>
                      <a:cubicBezTo>
                        <a:pt x="1843189" y="258787"/>
                        <a:pt x="1818615" y="258405"/>
                        <a:pt x="1807471" y="273455"/>
                      </a:cubicBezTo>
                      <a:cubicBezTo>
                        <a:pt x="1802613" y="252595"/>
                        <a:pt x="1788421" y="240403"/>
                        <a:pt x="1771371" y="229640"/>
                      </a:cubicBezTo>
                      <a:cubicBezTo>
                        <a:pt x="1763632" y="223762"/>
                        <a:pt x="1754452" y="220077"/>
                        <a:pt x="1744796" y="218972"/>
                      </a:cubicBezTo>
                      <a:cubicBezTo>
                        <a:pt x="1741463" y="218972"/>
                        <a:pt x="1718222" y="219544"/>
                        <a:pt x="1717936" y="224306"/>
                      </a:cubicBezTo>
                      <a:cubicBezTo>
                        <a:pt x="1720412" y="185254"/>
                        <a:pt x="1694314" y="124960"/>
                        <a:pt x="1644879" y="153440"/>
                      </a:cubicBezTo>
                      <a:cubicBezTo>
                        <a:pt x="1625829" y="82860"/>
                        <a:pt x="1523054" y="90384"/>
                        <a:pt x="1507148" y="147630"/>
                      </a:cubicBezTo>
                      <a:cubicBezTo>
                        <a:pt x="1489303" y="132642"/>
                        <a:pt x="1462686" y="134958"/>
                        <a:pt x="1447698" y="152802"/>
                      </a:cubicBezTo>
                      <a:cubicBezTo>
                        <a:pt x="1447211" y="153383"/>
                        <a:pt x="1446739" y="153977"/>
                        <a:pt x="1446283" y="154583"/>
                      </a:cubicBezTo>
                      <a:cubicBezTo>
                        <a:pt x="1438091" y="119626"/>
                        <a:pt x="1384180" y="131247"/>
                        <a:pt x="1366559" y="152392"/>
                      </a:cubicBezTo>
                      <a:cubicBezTo>
                        <a:pt x="1389990" y="115435"/>
                        <a:pt x="1395705" y="69906"/>
                        <a:pt x="1353128" y="44379"/>
                      </a:cubicBezTo>
                      <a:cubicBezTo>
                        <a:pt x="1322267" y="25805"/>
                        <a:pt x="1284643" y="23329"/>
                        <a:pt x="1265498" y="57999"/>
                      </a:cubicBezTo>
                      <a:cubicBezTo>
                        <a:pt x="1271213" y="-8676"/>
                        <a:pt x="1185012" y="-20487"/>
                        <a:pt x="1160723" y="36283"/>
                      </a:cubicBezTo>
                      <a:cubicBezTo>
                        <a:pt x="1108907" y="-12771"/>
                        <a:pt x="1011276" y="59047"/>
                        <a:pt x="1059377" y="120865"/>
                      </a:cubicBezTo>
                      <a:cubicBezTo>
                        <a:pt x="1008418" y="117721"/>
                        <a:pt x="969747" y="199636"/>
                        <a:pt x="1024992" y="222115"/>
                      </a:cubicBezTo>
                      <a:cubicBezTo>
                        <a:pt x="1007429" y="224104"/>
                        <a:pt x="994803" y="239953"/>
                        <a:pt x="996791" y="257516"/>
                      </a:cubicBezTo>
                      <a:cubicBezTo>
                        <a:pt x="997042" y="259730"/>
                        <a:pt x="997523" y="261911"/>
                        <a:pt x="998227" y="264025"/>
                      </a:cubicBezTo>
                      <a:cubicBezTo>
                        <a:pt x="980323" y="236908"/>
                        <a:pt x="944066" y="229006"/>
                        <a:pt x="916502" y="246213"/>
                      </a:cubicBezTo>
                      <a:cubicBezTo>
                        <a:pt x="934589" y="232195"/>
                        <a:pt x="937887" y="206169"/>
                        <a:pt x="923868" y="188082"/>
                      </a:cubicBezTo>
                      <a:cubicBezTo>
                        <a:pt x="914829" y="176419"/>
                        <a:pt x="900268" y="170444"/>
                        <a:pt x="885641" y="172395"/>
                      </a:cubicBezTo>
                      <a:cubicBezTo>
                        <a:pt x="908977" y="63715"/>
                        <a:pt x="734956" y="14566"/>
                        <a:pt x="684187" y="98100"/>
                      </a:cubicBezTo>
                      <a:cubicBezTo>
                        <a:pt x="655612" y="27138"/>
                        <a:pt x="522834" y="80383"/>
                        <a:pt x="550837" y="147439"/>
                      </a:cubicBezTo>
                      <a:cubicBezTo>
                        <a:pt x="500736" y="129056"/>
                        <a:pt x="420059" y="191350"/>
                        <a:pt x="457873" y="250881"/>
                      </a:cubicBezTo>
                      <a:cubicBezTo>
                        <a:pt x="401581" y="250119"/>
                        <a:pt x="376244" y="331843"/>
                        <a:pt x="423488" y="367657"/>
                      </a:cubicBezTo>
                      <a:cubicBezTo>
                        <a:pt x="388722" y="376134"/>
                        <a:pt x="377578" y="439571"/>
                        <a:pt x="418059" y="471194"/>
                      </a:cubicBezTo>
                      <a:cubicBezTo>
                        <a:pt x="394627" y="471194"/>
                        <a:pt x="358051" y="516438"/>
                        <a:pt x="359194" y="540917"/>
                      </a:cubicBezTo>
                      <a:cubicBezTo>
                        <a:pt x="339097" y="496530"/>
                        <a:pt x="249847" y="500150"/>
                        <a:pt x="247466" y="563110"/>
                      </a:cubicBezTo>
                      <a:cubicBezTo>
                        <a:pt x="191935" y="541679"/>
                        <a:pt x="136690" y="583113"/>
                        <a:pt x="156502" y="642930"/>
                      </a:cubicBezTo>
                      <a:cubicBezTo>
                        <a:pt x="93923" y="655217"/>
                        <a:pt x="84303" y="721892"/>
                        <a:pt x="103829" y="770660"/>
                      </a:cubicBezTo>
                      <a:cubicBezTo>
                        <a:pt x="24010" y="777994"/>
                        <a:pt x="7341" y="896866"/>
                        <a:pt x="62395" y="951635"/>
                      </a:cubicBezTo>
                      <a:cubicBezTo>
                        <a:pt x="-17424" y="976495"/>
                        <a:pt x="-17805" y="1092510"/>
                        <a:pt x="44965" y="1137277"/>
                      </a:cubicBezTo>
                      <a:cubicBezTo>
                        <a:pt x="3340" y="1157089"/>
                        <a:pt x="-755" y="1253482"/>
                        <a:pt x="66967" y="1280152"/>
                      </a:cubicBezTo>
                      <a:cubicBezTo>
                        <a:pt x="65253" y="1281676"/>
                        <a:pt x="63634" y="1283391"/>
                        <a:pt x="62014" y="1285010"/>
                      </a:cubicBezTo>
                      <a:cubicBezTo>
                        <a:pt x="22105" y="1327587"/>
                        <a:pt x="55442" y="1397786"/>
                        <a:pt x="113830" y="1397786"/>
                      </a:cubicBezTo>
                      <a:lnTo>
                        <a:pt x="4402748" y="1397786"/>
                      </a:lnTo>
                      <a:cubicBezTo>
                        <a:pt x="4461041" y="1397786"/>
                        <a:pt x="4494378" y="1327587"/>
                        <a:pt x="4454469" y="1285010"/>
                      </a:cubicBezTo>
                      <a:cubicBezTo>
                        <a:pt x="4452944" y="1283391"/>
                        <a:pt x="4451230" y="1281676"/>
                        <a:pt x="4449515" y="1280152"/>
                      </a:cubicBezTo>
                      <a:cubicBezTo>
                        <a:pt x="4517238" y="1254339"/>
                        <a:pt x="4513143" y="1157947"/>
                        <a:pt x="4471518" y="1137754"/>
                      </a:cubicBezTo>
                      <a:close/>
                    </a:path>
                  </a:pathLst>
                </a:custGeom>
                <a:solidFill>
                  <a:srgbClr val="455A64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ru-RU" sz="2000" dirty="0"/>
                </a:p>
              </p:txBody>
            </p:sp>
            <p:sp>
              <p:nvSpPr>
                <p:cNvPr id="192" name="Полилиния: фигура 191">
                  <a:extLst>
                    <a:ext uri="{FF2B5EF4-FFF2-40B4-BE49-F238E27FC236}">
                      <a16:creationId xmlns:a16="http://schemas.microsoft.com/office/drawing/2014/main" id="{4D131DE2-CA2F-5147-D13B-6004AED92E80}"/>
                    </a:ext>
                  </a:extLst>
                </p:cNvPr>
                <p:cNvSpPr/>
                <p:nvPr/>
              </p:nvSpPr>
              <p:spPr>
                <a:xfrm>
                  <a:off x="2213045" y="5389623"/>
                  <a:ext cx="212312" cy="82031"/>
                </a:xfrm>
                <a:custGeom>
                  <a:avLst/>
                  <a:gdLst>
                    <a:gd name="connsiteX0" fmla="*/ 6477 w 212312"/>
                    <a:gd name="connsiteY0" fmla="*/ 21453 h 82031"/>
                    <a:gd name="connsiteX1" fmla="*/ 96679 w 212312"/>
                    <a:gd name="connsiteY1" fmla="*/ 16119 h 82031"/>
                    <a:gd name="connsiteX2" fmla="*/ 108871 w 212312"/>
                    <a:gd name="connsiteY2" fmla="*/ 30311 h 82031"/>
                    <a:gd name="connsiteX3" fmla="*/ 198635 w 212312"/>
                    <a:gd name="connsiteY3" fmla="*/ 38281 h 82031"/>
                    <a:gd name="connsiteX4" fmla="*/ 212312 w 212312"/>
                    <a:gd name="connsiteY4" fmla="*/ 66982 h 82031"/>
                    <a:gd name="connsiteX5" fmla="*/ 104935 w 212312"/>
                    <a:gd name="connsiteY5" fmla="*/ 57871 h 82031"/>
                    <a:gd name="connsiteX6" fmla="*/ 85916 w 212312"/>
                    <a:gd name="connsiteY6" fmla="*/ 82032 h 82031"/>
                    <a:gd name="connsiteX7" fmla="*/ 85916 w 212312"/>
                    <a:gd name="connsiteY7" fmla="*/ 71078 h 82031"/>
                    <a:gd name="connsiteX8" fmla="*/ 94488 w 212312"/>
                    <a:gd name="connsiteY8" fmla="*/ 46504 h 82031"/>
                    <a:gd name="connsiteX9" fmla="*/ 87916 w 212312"/>
                    <a:gd name="connsiteY9" fmla="*/ 39550 h 82031"/>
                    <a:gd name="connsiteX10" fmla="*/ 0 w 212312"/>
                    <a:gd name="connsiteY10" fmla="*/ 30025 h 82031"/>
                    <a:gd name="connsiteX11" fmla="*/ 6477 w 212312"/>
                    <a:gd name="connsiteY11" fmla="*/ 21453 h 8203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212312" h="82031">
                      <a:moveTo>
                        <a:pt x="6477" y="21453"/>
                      </a:moveTo>
                      <a:cubicBezTo>
                        <a:pt x="29918" y="-4919"/>
                        <a:pt x="70294" y="-7306"/>
                        <a:pt x="96679" y="16119"/>
                      </a:cubicBezTo>
                      <a:cubicBezTo>
                        <a:pt x="101441" y="20201"/>
                        <a:pt x="105553" y="24987"/>
                        <a:pt x="108871" y="30311"/>
                      </a:cubicBezTo>
                      <a:cubicBezTo>
                        <a:pt x="135859" y="7724"/>
                        <a:pt x="176048" y="11292"/>
                        <a:pt x="198635" y="38281"/>
                      </a:cubicBezTo>
                      <a:cubicBezTo>
                        <a:pt x="205546" y="46538"/>
                        <a:pt x="210251" y="56413"/>
                        <a:pt x="212312" y="66982"/>
                      </a:cubicBezTo>
                      <a:cubicBezTo>
                        <a:pt x="185177" y="34815"/>
                        <a:pt x="137102" y="30736"/>
                        <a:pt x="104935" y="57871"/>
                      </a:cubicBezTo>
                      <a:cubicBezTo>
                        <a:pt x="97019" y="64548"/>
                        <a:pt x="90548" y="72769"/>
                        <a:pt x="85916" y="82032"/>
                      </a:cubicBezTo>
                      <a:cubicBezTo>
                        <a:pt x="85540" y="78390"/>
                        <a:pt x="85540" y="74720"/>
                        <a:pt x="85916" y="71078"/>
                      </a:cubicBezTo>
                      <a:cubicBezTo>
                        <a:pt x="87030" y="62379"/>
                        <a:pt x="89950" y="54009"/>
                        <a:pt x="94488" y="46504"/>
                      </a:cubicBezTo>
                      <a:cubicBezTo>
                        <a:pt x="92498" y="44004"/>
                        <a:pt x="90300" y="41678"/>
                        <a:pt x="87916" y="39550"/>
                      </a:cubicBezTo>
                      <a:cubicBezTo>
                        <a:pt x="63638" y="17957"/>
                        <a:pt x="28339" y="14132"/>
                        <a:pt x="0" y="30025"/>
                      </a:cubicBezTo>
                      <a:cubicBezTo>
                        <a:pt x="1885" y="26971"/>
                        <a:pt x="4054" y="24101"/>
                        <a:pt x="6477" y="21453"/>
                      </a:cubicBezTo>
                      <a:close/>
                    </a:path>
                  </a:pathLst>
                </a:custGeom>
                <a:solidFill>
                  <a:srgbClr val="37474F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ru-RU" sz="2000"/>
                </a:p>
              </p:txBody>
            </p:sp>
            <p:sp>
              <p:nvSpPr>
                <p:cNvPr id="193" name="Полилиния: фигура 192">
                  <a:extLst>
                    <a:ext uri="{FF2B5EF4-FFF2-40B4-BE49-F238E27FC236}">
                      <a16:creationId xmlns:a16="http://schemas.microsoft.com/office/drawing/2014/main" id="{7A813023-E9BB-5A7D-23B6-1E96C2E0A4B1}"/>
                    </a:ext>
                  </a:extLst>
                </p:cNvPr>
                <p:cNvSpPr/>
                <p:nvPr/>
              </p:nvSpPr>
              <p:spPr>
                <a:xfrm>
                  <a:off x="2725014" y="5284390"/>
                  <a:ext cx="163734" cy="63725"/>
                </a:xfrm>
                <a:custGeom>
                  <a:avLst/>
                  <a:gdLst>
                    <a:gd name="connsiteX0" fmla="*/ 158877 w 163734"/>
                    <a:gd name="connsiteY0" fmla="*/ 16577 h 63725"/>
                    <a:gd name="connsiteX1" fmla="*/ 89499 w 163734"/>
                    <a:gd name="connsiteY1" fmla="*/ 12344 h 63725"/>
                    <a:gd name="connsiteX2" fmla="*/ 89344 w 163734"/>
                    <a:gd name="connsiteY2" fmla="*/ 12481 h 63725"/>
                    <a:gd name="connsiteX3" fmla="*/ 79819 w 163734"/>
                    <a:gd name="connsiteY3" fmla="*/ 23435 h 63725"/>
                    <a:gd name="connsiteX4" fmla="*/ 10474 w 163734"/>
                    <a:gd name="connsiteY4" fmla="*/ 29855 h 63725"/>
                    <a:gd name="connsiteX5" fmla="*/ 0 w 163734"/>
                    <a:gd name="connsiteY5" fmla="*/ 52010 h 63725"/>
                    <a:gd name="connsiteX6" fmla="*/ 37433 w 163734"/>
                    <a:gd name="connsiteY6" fmla="*/ 31531 h 63725"/>
                    <a:gd name="connsiteX7" fmla="*/ 97536 w 163734"/>
                    <a:gd name="connsiteY7" fmla="*/ 63726 h 63725"/>
                    <a:gd name="connsiteX8" fmla="*/ 97536 w 163734"/>
                    <a:gd name="connsiteY8" fmla="*/ 55249 h 63725"/>
                    <a:gd name="connsiteX9" fmla="*/ 90868 w 163734"/>
                    <a:gd name="connsiteY9" fmla="*/ 36199 h 63725"/>
                    <a:gd name="connsiteX10" fmla="*/ 96012 w 163734"/>
                    <a:gd name="connsiteY10" fmla="*/ 30769 h 63725"/>
                    <a:gd name="connsiteX11" fmla="*/ 163735 w 163734"/>
                    <a:gd name="connsiteY11" fmla="*/ 23625 h 63725"/>
                    <a:gd name="connsiteX12" fmla="*/ 158877 w 163734"/>
                    <a:gd name="connsiteY12" fmla="*/ 16577 h 637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63734" h="63725">
                      <a:moveTo>
                        <a:pt x="158877" y="16577"/>
                      </a:moveTo>
                      <a:cubicBezTo>
                        <a:pt x="140888" y="-3750"/>
                        <a:pt x="109826" y="-5645"/>
                        <a:pt x="89499" y="12344"/>
                      </a:cubicBezTo>
                      <a:cubicBezTo>
                        <a:pt x="89447" y="12390"/>
                        <a:pt x="89396" y="12435"/>
                        <a:pt x="89344" y="12481"/>
                      </a:cubicBezTo>
                      <a:cubicBezTo>
                        <a:pt x="85628" y="15624"/>
                        <a:pt x="82416" y="19318"/>
                        <a:pt x="79819" y="23435"/>
                      </a:cubicBezTo>
                      <a:cubicBezTo>
                        <a:pt x="58897" y="6059"/>
                        <a:pt x="27850" y="8933"/>
                        <a:pt x="10474" y="29855"/>
                      </a:cubicBezTo>
                      <a:cubicBezTo>
                        <a:pt x="5171" y="36239"/>
                        <a:pt x="1569" y="43860"/>
                        <a:pt x="0" y="52010"/>
                      </a:cubicBezTo>
                      <a:cubicBezTo>
                        <a:pt x="9513" y="40786"/>
                        <a:pt x="22851" y="33489"/>
                        <a:pt x="37433" y="31531"/>
                      </a:cubicBezTo>
                      <a:cubicBezTo>
                        <a:pt x="62298" y="28267"/>
                        <a:pt x="86476" y="41218"/>
                        <a:pt x="97536" y="63726"/>
                      </a:cubicBezTo>
                      <a:cubicBezTo>
                        <a:pt x="97820" y="60907"/>
                        <a:pt x="97820" y="58067"/>
                        <a:pt x="97536" y="55249"/>
                      </a:cubicBezTo>
                      <a:cubicBezTo>
                        <a:pt x="96661" y="48504"/>
                        <a:pt x="94390" y="42017"/>
                        <a:pt x="90868" y="36199"/>
                      </a:cubicBezTo>
                      <a:cubicBezTo>
                        <a:pt x="92432" y="34252"/>
                        <a:pt x="94152" y="32436"/>
                        <a:pt x="96012" y="30769"/>
                      </a:cubicBezTo>
                      <a:cubicBezTo>
                        <a:pt x="114741" y="14164"/>
                        <a:pt x="141953" y="11293"/>
                        <a:pt x="163735" y="23625"/>
                      </a:cubicBezTo>
                      <a:cubicBezTo>
                        <a:pt x="162366" y="21113"/>
                        <a:pt x="160738" y="18750"/>
                        <a:pt x="158877" y="16577"/>
                      </a:cubicBezTo>
                      <a:close/>
                    </a:path>
                  </a:pathLst>
                </a:custGeom>
                <a:solidFill>
                  <a:srgbClr val="37474F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ru-RU" sz="2000"/>
                </a:p>
              </p:txBody>
            </p:sp>
            <p:sp>
              <p:nvSpPr>
                <p:cNvPr id="194" name="Полилиния: фигура 193">
                  <a:extLst>
                    <a:ext uri="{FF2B5EF4-FFF2-40B4-BE49-F238E27FC236}">
                      <a16:creationId xmlns:a16="http://schemas.microsoft.com/office/drawing/2014/main" id="{79A26C27-7461-D91D-9376-8C16888F50D2}"/>
                    </a:ext>
                  </a:extLst>
                </p:cNvPr>
                <p:cNvSpPr/>
                <p:nvPr/>
              </p:nvSpPr>
              <p:spPr>
                <a:xfrm>
                  <a:off x="1588037" y="5268868"/>
                  <a:ext cx="599290" cy="1252156"/>
                </a:xfrm>
                <a:custGeom>
                  <a:avLst/>
                  <a:gdLst>
                    <a:gd name="connsiteX0" fmla="*/ 44935 w 599290"/>
                    <a:gd name="connsiteY0" fmla="*/ 991648 h 1252156"/>
                    <a:gd name="connsiteX1" fmla="*/ 66938 w 599290"/>
                    <a:gd name="connsiteY1" fmla="*/ 1134523 h 1252156"/>
                    <a:gd name="connsiteX2" fmla="*/ 61985 w 599290"/>
                    <a:gd name="connsiteY2" fmla="*/ 1139381 h 1252156"/>
                    <a:gd name="connsiteX3" fmla="*/ 113706 w 599290"/>
                    <a:gd name="connsiteY3" fmla="*/ 1252157 h 1252156"/>
                    <a:gd name="connsiteX4" fmla="*/ 170856 w 599290"/>
                    <a:gd name="connsiteY4" fmla="*/ 1252157 h 1252156"/>
                    <a:gd name="connsiteX5" fmla="*/ 236388 w 599290"/>
                    <a:gd name="connsiteY5" fmla="*/ 1205865 h 1252156"/>
                    <a:gd name="connsiteX6" fmla="*/ 178000 w 599290"/>
                    <a:gd name="connsiteY6" fmla="*/ 1150525 h 1252156"/>
                    <a:gd name="connsiteX7" fmla="*/ 184572 w 599290"/>
                    <a:gd name="connsiteY7" fmla="*/ 1088422 h 1252156"/>
                    <a:gd name="connsiteX8" fmla="*/ 132375 w 599290"/>
                    <a:gd name="connsiteY8" fmla="*/ 1038320 h 1252156"/>
                    <a:gd name="connsiteX9" fmla="*/ 155616 w 599290"/>
                    <a:gd name="connsiteY9" fmla="*/ 977265 h 1252156"/>
                    <a:gd name="connsiteX10" fmla="*/ 108038 w 599290"/>
                    <a:gd name="connsiteY10" fmla="*/ 872232 h 1252156"/>
                    <a:gd name="connsiteX11" fmla="*/ 126088 w 599290"/>
                    <a:gd name="connsiteY11" fmla="*/ 843915 h 1252156"/>
                    <a:gd name="connsiteX12" fmla="*/ 132089 w 599290"/>
                    <a:gd name="connsiteY12" fmla="*/ 836104 h 1252156"/>
                    <a:gd name="connsiteX13" fmla="*/ 122088 w 599290"/>
                    <a:gd name="connsiteY13" fmla="*/ 814673 h 1252156"/>
                    <a:gd name="connsiteX14" fmla="*/ 127927 w 599290"/>
                    <a:gd name="connsiteY14" fmla="*/ 717053 h 1252156"/>
                    <a:gd name="connsiteX15" fmla="*/ 163712 w 599290"/>
                    <a:gd name="connsiteY15" fmla="*/ 700373 h 1252156"/>
                    <a:gd name="connsiteX16" fmla="*/ 195539 w 599290"/>
                    <a:gd name="connsiteY16" fmla="*/ 609043 h 1252156"/>
                    <a:gd name="connsiteX17" fmla="*/ 235054 w 599290"/>
                    <a:gd name="connsiteY17" fmla="*/ 602933 h 1252156"/>
                    <a:gd name="connsiteX18" fmla="*/ 257629 w 599290"/>
                    <a:gd name="connsiteY18" fmla="*/ 528828 h 1252156"/>
                    <a:gd name="connsiteX19" fmla="*/ 340877 w 599290"/>
                    <a:gd name="connsiteY19" fmla="*/ 522637 h 1252156"/>
                    <a:gd name="connsiteX20" fmla="*/ 364118 w 599290"/>
                    <a:gd name="connsiteY20" fmla="*/ 464153 h 1252156"/>
                    <a:gd name="connsiteX21" fmla="*/ 429079 w 599290"/>
                    <a:gd name="connsiteY21" fmla="*/ 459962 h 1252156"/>
                    <a:gd name="connsiteX22" fmla="*/ 492610 w 599290"/>
                    <a:gd name="connsiteY22" fmla="*/ 386143 h 1252156"/>
                    <a:gd name="connsiteX23" fmla="*/ 542712 w 599290"/>
                    <a:gd name="connsiteY23" fmla="*/ 390144 h 1252156"/>
                    <a:gd name="connsiteX24" fmla="*/ 599290 w 599290"/>
                    <a:gd name="connsiteY24" fmla="*/ 325565 h 1252156"/>
                    <a:gd name="connsiteX25" fmla="*/ 542902 w 599290"/>
                    <a:gd name="connsiteY25" fmla="*/ 286226 h 1252156"/>
                    <a:gd name="connsiteX26" fmla="*/ 490896 w 599290"/>
                    <a:gd name="connsiteY26" fmla="*/ 294989 h 1252156"/>
                    <a:gd name="connsiteX27" fmla="*/ 524424 w 599290"/>
                    <a:gd name="connsiteY27" fmla="*/ 203168 h 1252156"/>
                    <a:gd name="connsiteX28" fmla="*/ 556809 w 599290"/>
                    <a:gd name="connsiteY28" fmla="*/ 102679 h 1252156"/>
                    <a:gd name="connsiteX29" fmla="*/ 498516 w 599290"/>
                    <a:gd name="connsiteY29" fmla="*/ 67151 h 1252156"/>
                    <a:gd name="connsiteX30" fmla="*/ 517566 w 599290"/>
                    <a:gd name="connsiteY30" fmla="*/ 0 h 1252156"/>
                    <a:gd name="connsiteX31" fmla="*/ 458130 w 599290"/>
                    <a:gd name="connsiteY31" fmla="*/ 105251 h 1252156"/>
                    <a:gd name="connsiteX32" fmla="*/ 423745 w 599290"/>
                    <a:gd name="connsiteY32" fmla="*/ 222028 h 1252156"/>
                    <a:gd name="connsiteX33" fmla="*/ 418315 w 599290"/>
                    <a:gd name="connsiteY33" fmla="*/ 325565 h 1252156"/>
                    <a:gd name="connsiteX34" fmla="*/ 359451 w 599290"/>
                    <a:gd name="connsiteY34" fmla="*/ 395288 h 1252156"/>
                    <a:gd name="connsiteX35" fmla="*/ 247723 w 599290"/>
                    <a:gd name="connsiteY35" fmla="*/ 417481 h 1252156"/>
                    <a:gd name="connsiteX36" fmla="*/ 156759 w 599290"/>
                    <a:gd name="connsiteY36" fmla="*/ 497300 h 1252156"/>
                    <a:gd name="connsiteX37" fmla="*/ 104086 w 599290"/>
                    <a:gd name="connsiteY37" fmla="*/ 625031 h 1252156"/>
                    <a:gd name="connsiteX38" fmla="*/ 62652 w 599290"/>
                    <a:gd name="connsiteY38" fmla="*/ 806006 h 1252156"/>
                    <a:gd name="connsiteX39" fmla="*/ 44935 w 599290"/>
                    <a:gd name="connsiteY39" fmla="*/ 991648 h 12521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599290" h="1252156">
                      <a:moveTo>
                        <a:pt x="44935" y="991648"/>
                      </a:moveTo>
                      <a:cubicBezTo>
                        <a:pt x="3311" y="1011460"/>
                        <a:pt x="-785" y="1107853"/>
                        <a:pt x="66938" y="1134523"/>
                      </a:cubicBezTo>
                      <a:cubicBezTo>
                        <a:pt x="65224" y="1136047"/>
                        <a:pt x="63509" y="1137761"/>
                        <a:pt x="61985" y="1139381"/>
                      </a:cubicBezTo>
                      <a:cubicBezTo>
                        <a:pt x="22075" y="1181957"/>
                        <a:pt x="55413" y="1252157"/>
                        <a:pt x="113706" y="1252157"/>
                      </a:cubicBezTo>
                      <a:lnTo>
                        <a:pt x="170856" y="1252157"/>
                      </a:lnTo>
                      <a:cubicBezTo>
                        <a:pt x="182633" y="1225938"/>
                        <a:pt x="207741" y="1208201"/>
                        <a:pt x="236388" y="1205865"/>
                      </a:cubicBezTo>
                      <a:cubicBezTo>
                        <a:pt x="217338" y="1189673"/>
                        <a:pt x="188763" y="1173194"/>
                        <a:pt x="178000" y="1150525"/>
                      </a:cubicBezTo>
                      <a:cubicBezTo>
                        <a:pt x="173999" y="1142428"/>
                        <a:pt x="165712" y="1088136"/>
                        <a:pt x="184572" y="1088422"/>
                      </a:cubicBezTo>
                      <a:cubicBezTo>
                        <a:pt x="157066" y="1087185"/>
                        <a:pt x="134737" y="1065753"/>
                        <a:pt x="132375" y="1038320"/>
                      </a:cubicBezTo>
                      <a:cubicBezTo>
                        <a:pt x="131137" y="1016222"/>
                        <a:pt x="143614" y="995934"/>
                        <a:pt x="155616" y="977265"/>
                      </a:cubicBezTo>
                      <a:cubicBezTo>
                        <a:pt x="113474" y="961399"/>
                        <a:pt x="92172" y="914374"/>
                        <a:pt x="108038" y="872232"/>
                      </a:cubicBezTo>
                      <a:cubicBezTo>
                        <a:pt x="112025" y="861643"/>
                        <a:pt x="118172" y="851999"/>
                        <a:pt x="126088" y="843915"/>
                      </a:cubicBezTo>
                      <a:cubicBezTo>
                        <a:pt x="128611" y="841758"/>
                        <a:pt x="130655" y="839098"/>
                        <a:pt x="132089" y="836104"/>
                      </a:cubicBezTo>
                      <a:cubicBezTo>
                        <a:pt x="134851" y="828294"/>
                        <a:pt x="127612" y="820865"/>
                        <a:pt x="122088" y="814673"/>
                      </a:cubicBezTo>
                      <a:cubicBezTo>
                        <a:pt x="96743" y="786104"/>
                        <a:pt x="99357" y="742398"/>
                        <a:pt x="127927" y="717053"/>
                      </a:cubicBezTo>
                      <a:cubicBezTo>
                        <a:pt x="137981" y="708134"/>
                        <a:pt x="150416" y="702338"/>
                        <a:pt x="163712" y="700373"/>
                      </a:cubicBezTo>
                      <a:cubicBezTo>
                        <a:pt x="147281" y="666364"/>
                        <a:pt x="161530" y="625474"/>
                        <a:pt x="195539" y="609043"/>
                      </a:cubicBezTo>
                      <a:cubicBezTo>
                        <a:pt x="207808" y="603115"/>
                        <a:pt x="221568" y="600987"/>
                        <a:pt x="235054" y="602933"/>
                      </a:cubicBezTo>
                      <a:cubicBezTo>
                        <a:pt x="219529" y="578644"/>
                        <a:pt x="232864" y="543973"/>
                        <a:pt x="257629" y="528828"/>
                      </a:cubicBezTo>
                      <a:cubicBezTo>
                        <a:pt x="282394" y="513683"/>
                        <a:pt x="313350" y="514731"/>
                        <a:pt x="340877" y="522637"/>
                      </a:cubicBezTo>
                      <a:cubicBezTo>
                        <a:pt x="335105" y="500164"/>
                        <a:pt x="344496" y="476535"/>
                        <a:pt x="364118" y="464153"/>
                      </a:cubicBezTo>
                      <a:cubicBezTo>
                        <a:pt x="383864" y="452475"/>
                        <a:pt x="407996" y="450918"/>
                        <a:pt x="429079" y="459962"/>
                      </a:cubicBezTo>
                      <a:cubicBezTo>
                        <a:pt x="424126" y="419862"/>
                        <a:pt x="456796" y="393287"/>
                        <a:pt x="492610" y="386143"/>
                      </a:cubicBezTo>
                      <a:cubicBezTo>
                        <a:pt x="502993" y="384143"/>
                        <a:pt x="535378" y="380143"/>
                        <a:pt x="542712" y="390144"/>
                      </a:cubicBezTo>
                      <a:cubicBezTo>
                        <a:pt x="516613" y="354425"/>
                        <a:pt x="558238" y="293846"/>
                        <a:pt x="599290" y="325565"/>
                      </a:cubicBezTo>
                      <a:cubicBezTo>
                        <a:pt x="578431" y="302324"/>
                        <a:pt x="566048" y="290703"/>
                        <a:pt x="542902" y="286226"/>
                      </a:cubicBezTo>
                      <a:cubicBezTo>
                        <a:pt x="525757" y="282988"/>
                        <a:pt x="502231" y="285179"/>
                        <a:pt x="490896" y="294989"/>
                      </a:cubicBezTo>
                      <a:cubicBezTo>
                        <a:pt x="472417" y="270224"/>
                        <a:pt x="478418" y="209264"/>
                        <a:pt x="524424" y="203168"/>
                      </a:cubicBezTo>
                      <a:cubicBezTo>
                        <a:pt x="490801" y="163354"/>
                        <a:pt x="511565" y="118015"/>
                        <a:pt x="556809" y="102679"/>
                      </a:cubicBezTo>
                      <a:cubicBezTo>
                        <a:pt x="537759" y="93154"/>
                        <a:pt x="509184" y="89440"/>
                        <a:pt x="498516" y="67151"/>
                      </a:cubicBezTo>
                      <a:cubicBezTo>
                        <a:pt x="486610" y="42196"/>
                        <a:pt x="501469" y="18097"/>
                        <a:pt x="517566" y="0"/>
                      </a:cubicBezTo>
                      <a:cubicBezTo>
                        <a:pt x="472798" y="8954"/>
                        <a:pt x="428126" y="57912"/>
                        <a:pt x="458130" y="105251"/>
                      </a:cubicBezTo>
                      <a:cubicBezTo>
                        <a:pt x="401742" y="104489"/>
                        <a:pt x="376501" y="186214"/>
                        <a:pt x="423745" y="222028"/>
                      </a:cubicBezTo>
                      <a:cubicBezTo>
                        <a:pt x="388978" y="230505"/>
                        <a:pt x="377834" y="293942"/>
                        <a:pt x="418315" y="325565"/>
                      </a:cubicBezTo>
                      <a:cubicBezTo>
                        <a:pt x="394884" y="325565"/>
                        <a:pt x="358308" y="370808"/>
                        <a:pt x="359451" y="395288"/>
                      </a:cubicBezTo>
                      <a:cubicBezTo>
                        <a:pt x="339353" y="350901"/>
                        <a:pt x="250104" y="354521"/>
                        <a:pt x="247723" y="417481"/>
                      </a:cubicBezTo>
                      <a:cubicBezTo>
                        <a:pt x="192192" y="396050"/>
                        <a:pt x="136947" y="437483"/>
                        <a:pt x="156759" y="497300"/>
                      </a:cubicBezTo>
                      <a:cubicBezTo>
                        <a:pt x="94180" y="509588"/>
                        <a:pt x="84559" y="576263"/>
                        <a:pt x="104086" y="625031"/>
                      </a:cubicBezTo>
                      <a:cubicBezTo>
                        <a:pt x="24266" y="632365"/>
                        <a:pt x="7597" y="751237"/>
                        <a:pt x="62652" y="806006"/>
                      </a:cubicBezTo>
                      <a:cubicBezTo>
                        <a:pt x="-17453" y="831247"/>
                        <a:pt x="-17834" y="947261"/>
                        <a:pt x="44935" y="991648"/>
                      </a:cubicBezTo>
                      <a:close/>
                    </a:path>
                  </a:pathLst>
                </a:custGeom>
                <a:solidFill>
                  <a:srgbClr val="37474F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ru-RU" sz="2000"/>
                </a:p>
              </p:txBody>
            </p:sp>
            <p:grpSp>
              <p:nvGrpSpPr>
                <p:cNvPr id="196" name="Рисунок 11">
                  <a:extLst>
                    <a:ext uri="{FF2B5EF4-FFF2-40B4-BE49-F238E27FC236}">
                      <a16:creationId xmlns:a16="http://schemas.microsoft.com/office/drawing/2014/main" id="{E33F27CC-ADFE-EEDD-90E2-2AD9F70074DB}"/>
                    </a:ext>
                  </a:extLst>
                </p:cNvPr>
                <p:cNvGrpSpPr/>
                <p:nvPr/>
              </p:nvGrpSpPr>
              <p:grpSpPr>
                <a:xfrm>
                  <a:off x="4803178" y="5268391"/>
                  <a:ext cx="1300778" cy="1252156"/>
                  <a:chOff x="4803178" y="5268391"/>
                  <a:chExt cx="1300778" cy="1252156"/>
                </a:xfrm>
                <a:solidFill>
                  <a:srgbClr val="37474F"/>
                </a:solidFill>
              </p:grpSpPr>
              <p:sp>
                <p:nvSpPr>
                  <p:cNvPr id="199" name="Полилиния: фигура 198">
                    <a:extLst>
                      <a:ext uri="{FF2B5EF4-FFF2-40B4-BE49-F238E27FC236}">
                        <a16:creationId xmlns:a16="http://schemas.microsoft.com/office/drawing/2014/main" id="{2B2750A8-2E1C-5EBF-68B9-81CA64BCEA91}"/>
                      </a:ext>
                    </a:extLst>
                  </p:cNvPr>
                  <p:cNvSpPr/>
                  <p:nvPr/>
                </p:nvSpPr>
                <p:spPr>
                  <a:xfrm>
                    <a:off x="5266855" y="5389623"/>
                    <a:ext cx="212312" cy="82031"/>
                  </a:xfrm>
                  <a:custGeom>
                    <a:avLst/>
                    <a:gdLst>
                      <a:gd name="connsiteX0" fmla="*/ 205454 w 212312"/>
                      <a:gd name="connsiteY0" fmla="*/ 21453 h 82031"/>
                      <a:gd name="connsiteX1" fmla="*/ 115252 w 212312"/>
                      <a:gd name="connsiteY1" fmla="*/ 16119 h 82031"/>
                      <a:gd name="connsiteX2" fmla="*/ 103441 w 212312"/>
                      <a:gd name="connsiteY2" fmla="*/ 30311 h 82031"/>
                      <a:gd name="connsiteX3" fmla="*/ 13678 w 212312"/>
                      <a:gd name="connsiteY3" fmla="*/ 38281 h 82031"/>
                      <a:gd name="connsiteX4" fmla="*/ 0 w 212312"/>
                      <a:gd name="connsiteY4" fmla="*/ 66982 h 82031"/>
                      <a:gd name="connsiteX5" fmla="*/ 107377 w 212312"/>
                      <a:gd name="connsiteY5" fmla="*/ 57871 h 82031"/>
                      <a:gd name="connsiteX6" fmla="*/ 126397 w 212312"/>
                      <a:gd name="connsiteY6" fmla="*/ 82032 h 82031"/>
                      <a:gd name="connsiteX7" fmla="*/ 126397 w 212312"/>
                      <a:gd name="connsiteY7" fmla="*/ 71078 h 82031"/>
                      <a:gd name="connsiteX8" fmla="*/ 117824 w 212312"/>
                      <a:gd name="connsiteY8" fmla="*/ 46504 h 82031"/>
                      <a:gd name="connsiteX9" fmla="*/ 124396 w 212312"/>
                      <a:gd name="connsiteY9" fmla="*/ 39550 h 82031"/>
                      <a:gd name="connsiteX10" fmla="*/ 212312 w 212312"/>
                      <a:gd name="connsiteY10" fmla="*/ 30025 h 82031"/>
                      <a:gd name="connsiteX11" fmla="*/ 205454 w 212312"/>
                      <a:gd name="connsiteY11" fmla="*/ 21453 h 8203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212312" h="82031">
                        <a:moveTo>
                          <a:pt x="205454" y="21453"/>
                        </a:moveTo>
                        <a:cubicBezTo>
                          <a:pt x="182014" y="-4919"/>
                          <a:pt x="141638" y="-7306"/>
                          <a:pt x="115252" y="16119"/>
                        </a:cubicBezTo>
                        <a:cubicBezTo>
                          <a:pt x="110625" y="20229"/>
                          <a:pt x="106643" y="25014"/>
                          <a:pt x="103441" y="30311"/>
                        </a:cubicBezTo>
                        <a:cubicBezTo>
                          <a:pt x="76453" y="7724"/>
                          <a:pt x="36264" y="11292"/>
                          <a:pt x="13678" y="38281"/>
                        </a:cubicBezTo>
                        <a:cubicBezTo>
                          <a:pt x="6766" y="46538"/>
                          <a:pt x="2061" y="56413"/>
                          <a:pt x="0" y="66982"/>
                        </a:cubicBezTo>
                        <a:cubicBezTo>
                          <a:pt x="27135" y="34815"/>
                          <a:pt x="75210" y="30736"/>
                          <a:pt x="107377" y="57871"/>
                        </a:cubicBezTo>
                        <a:cubicBezTo>
                          <a:pt x="115293" y="64548"/>
                          <a:pt x="121765" y="72769"/>
                          <a:pt x="126397" y="82032"/>
                        </a:cubicBezTo>
                        <a:cubicBezTo>
                          <a:pt x="126772" y="78390"/>
                          <a:pt x="126772" y="74720"/>
                          <a:pt x="126397" y="71078"/>
                        </a:cubicBezTo>
                        <a:cubicBezTo>
                          <a:pt x="125282" y="62379"/>
                          <a:pt x="122362" y="54009"/>
                          <a:pt x="117824" y="46504"/>
                        </a:cubicBezTo>
                        <a:cubicBezTo>
                          <a:pt x="119840" y="44027"/>
                          <a:pt x="122037" y="41702"/>
                          <a:pt x="124396" y="39550"/>
                        </a:cubicBezTo>
                        <a:cubicBezTo>
                          <a:pt x="148674" y="17957"/>
                          <a:pt x="183973" y="14132"/>
                          <a:pt x="212312" y="30025"/>
                        </a:cubicBezTo>
                        <a:cubicBezTo>
                          <a:pt x="210339" y="26931"/>
                          <a:pt x="208040" y="24057"/>
                          <a:pt x="205454" y="21453"/>
                        </a:cubicBezTo>
                        <a:close/>
                      </a:path>
                    </a:pathLst>
                  </a:custGeom>
                  <a:solidFill>
                    <a:srgbClr val="37474F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  <p:sp>
                <p:nvSpPr>
                  <p:cNvPr id="200" name="Полилиния: фигура 199">
                    <a:extLst>
                      <a:ext uri="{FF2B5EF4-FFF2-40B4-BE49-F238E27FC236}">
                        <a16:creationId xmlns:a16="http://schemas.microsoft.com/office/drawing/2014/main" id="{86D56934-1E32-EB44-7B10-ED4CAB28C54F}"/>
                      </a:ext>
                    </a:extLst>
                  </p:cNvPr>
                  <p:cNvSpPr/>
                  <p:nvPr/>
                </p:nvSpPr>
                <p:spPr>
                  <a:xfrm>
                    <a:off x="4803178" y="5284421"/>
                    <a:ext cx="163734" cy="63694"/>
                  </a:xfrm>
                  <a:custGeom>
                    <a:avLst/>
                    <a:gdLst>
                      <a:gd name="connsiteX0" fmla="*/ 4762 w 163734"/>
                      <a:gd name="connsiteY0" fmla="*/ 16546 h 63694"/>
                      <a:gd name="connsiteX1" fmla="*/ 74390 w 163734"/>
                      <a:gd name="connsiteY1" fmla="*/ 12450 h 63694"/>
                      <a:gd name="connsiteX2" fmla="*/ 83915 w 163734"/>
                      <a:gd name="connsiteY2" fmla="*/ 23404 h 63694"/>
                      <a:gd name="connsiteX3" fmla="*/ 153260 w 163734"/>
                      <a:gd name="connsiteY3" fmla="*/ 29823 h 63694"/>
                      <a:gd name="connsiteX4" fmla="*/ 163734 w 163734"/>
                      <a:gd name="connsiteY4" fmla="*/ 51979 h 63694"/>
                      <a:gd name="connsiteX5" fmla="*/ 126301 w 163734"/>
                      <a:gd name="connsiteY5" fmla="*/ 31500 h 63694"/>
                      <a:gd name="connsiteX6" fmla="*/ 66199 w 163734"/>
                      <a:gd name="connsiteY6" fmla="*/ 63694 h 63694"/>
                      <a:gd name="connsiteX7" fmla="*/ 66199 w 163734"/>
                      <a:gd name="connsiteY7" fmla="*/ 55217 h 63694"/>
                      <a:gd name="connsiteX8" fmla="*/ 72866 w 163734"/>
                      <a:gd name="connsiteY8" fmla="*/ 36167 h 63694"/>
                      <a:gd name="connsiteX9" fmla="*/ 67818 w 163734"/>
                      <a:gd name="connsiteY9" fmla="*/ 30738 h 63694"/>
                      <a:gd name="connsiteX10" fmla="*/ 0 w 163734"/>
                      <a:gd name="connsiteY10" fmla="*/ 23594 h 63694"/>
                      <a:gd name="connsiteX11" fmla="*/ 4763 w 163734"/>
                      <a:gd name="connsiteY11" fmla="*/ 16546 h 6369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163734" h="63694">
                        <a:moveTo>
                          <a:pt x="4762" y="16546"/>
                        </a:moveTo>
                        <a:cubicBezTo>
                          <a:pt x="22864" y="-3802"/>
                          <a:pt x="54028" y="-5635"/>
                          <a:pt x="74390" y="12450"/>
                        </a:cubicBezTo>
                        <a:cubicBezTo>
                          <a:pt x="78114" y="15585"/>
                          <a:pt x="81327" y="19281"/>
                          <a:pt x="83915" y="23404"/>
                        </a:cubicBezTo>
                        <a:cubicBezTo>
                          <a:pt x="104837" y="6027"/>
                          <a:pt x="135884" y="8901"/>
                          <a:pt x="153260" y="29823"/>
                        </a:cubicBezTo>
                        <a:cubicBezTo>
                          <a:pt x="158563" y="36208"/>
                          <a:pt x="162166" y="43829"/>
                          <a:pt x="163734" y="51979"/>
                        </a:cubicBezTo>
                        <a:cubicBezTo>
                          <a:pt x="154239" y="40733"/>
                          <a:pt x="140892" y="33431"/>
                          <a:pt x="126301" y="31500"/>
                        </a:cubicBezTo>
                        <a:cubicBezTo>
                          <a:pt x="101437" y="28235"/>
                          <a:pt x="77258" y="41187"/>
                          <a:pt x="66199" y="63694"/>
                        </a:cubicBezTo>
                        <a:cubicBezTo>
                          <a:pt x="65915" y="60876"/>
                          <a:pt x="65915" y="58036"/>
                          <a:pt x="66199" y="55217"/>
                        </a:cubicBezTo>
                        <a:cubicBezTo>
                          <a:pt x="67074" y="48473"/>
                          <a:pt x="69345" y="41985"/>
                          <a:pt x="72866" y="36167"/>
                        </a:cubicBezTo>
                        <a:cubicBezTo>
                          <a:pt x="71310" y="34244"/>
                          <a:pt x="69623" y="32430"/>
                          <a:pt x="67818" y="30738"/>
                        </a:cubicBezTo>
                        <a:cubicBezTo>
                          <a:pt x="49046" y="14144"/>
                          <a:pt x="21818" y="11276"/>
                          <a:pt x="0" y="23594"/>
                        </a:cubicBezTo>
                        <a:cubicBezTo>
                          <a:pt x="1339" y="21086"/>
                          <a:pt x="2935" y="18723"/>
                          <a:pt x="4763" y="16546"/>
                        </a:cubicBezTo>
                        <a:close/>
                      </a:path>
                    </a:pathLst>
                  </a:custGeom>
                  <a:solidFill>
                    <a:srgbClr val="37474F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  <p:sp>
                <p:nvSpPr>
                  <p:cNvPr id="202" name="Полилиния: фигура 201">
                    <a:extLst>
                      <a:ext uri="{FF2B5EF4-FFF2-40B4-BE49-F238E27FC236}">
                        <a16:creationId xmlns:a16="http://schemas.microsoft.com/office/drawing/2014/main" id="{BF9F1A3D-106C-8B01-D30E-118273570300}"/>
                      </a:ext>
                    </a:extLst>
                  </p:cNvPr>
                  <p:cNvSpPr/>
                  <p:nvPr/>
                </p:nvSpPr>
                <p:spPr>
                  <a:xfrm>
                    <a:off x="5504885" y="5268391"/>
                    <a:ext cx="599071" cy="1252156"/>
                  </a:xfrm>
                  <a:custGeom>
                    <a:avLst/>
                    <a:gdLst>
                      <a:gd name="connsiteX0" fmla="*/ 56674 w 599071"/>
                      <a:gd name="connsiteY0" fmla="*/ 390620 h 1252156"/>
                      <a:gd name="connsiteX1" fmla="*/ 106680 w 599071"/>
                      <a:gd name="connsiteY1" fmla="*/ 386620 h 1252156"/>
                      <a:gd name="connsiteX2" fmla="*/ 162789 w 599071"/>
                      <a:gd name="connsiteY2" fmla="*/ 468193 h 1252156"/>
                      <a:gd name="connsiteX3" fmla="*/ 160306 w 599071"/>
                      <a:gd name="connsiteY3" fmla="*/ 477774 h 1252156"/>
                      <a:gd name="connsiteX4" fmla="*/ 228081 w 599071"/>
                      <a:gd name="connsiteY4" fmla="*/ 520303 h 1252156"/>
                      <a:gd name="connsiteX5" fmla="*/ 222980 w 599071"/>
                      <a:gd name="connsiteY5" fmla="*/ 559308 h 1252156"/>
                      <a:gd name="connsiteX6" fmla="*/ 359569 w 599071"/>
                      <a:gd name="connsiteY6" fmla="*/ 588455 h 1252156"/>
                      <a:gd name="connsiteX7" fmla="*/ 370618 w 599071"/>
                      <a:gd name="connsiteY7" fmla="*/ 655130 h 1252156"/>
                      <a:gd name="connsiteX8" fmla="*/ 432149 w 599071"/>
                      <a:gd name="connsiteY8" fmla="*/ 667512 h 1252156"/>
                      <a:gd name="connsiteX9" fmla="*/ 459677 w 599071"/>
                      <a:gd name="connsiteY9" fmla="*/ 716185 h 1252156"/>
                      <a:gd name="connsiteX10" fmla="*/ 440627 w 599071"/>
                      <a:gd name="connsiteY10" fmla="*/ 777526 h 1252156"/>
                      <a:gd name="connsiteX11" fmla="*/ 469963 w 599071"/>
                      <a:gd name="connsiteY11" fmla="*/ 792861 h 1252156"/>
                      <a:gd name="connsiteX12" fmla="*/ 487489 w 599071"/>
                      <a:gd name="connsiteY12" fmla="*/ 820293 h 1252156"/>
                      <a:gd name="connsiteX13" fmla="*/ 463037 w 599071"/>
                      <a:gd name="connsiteY13" fmla="*/ 862014 h 1252156"/>
                      <a:gd name="connsiteX14" fmla="*/ 457676 w 599071"/>
                      <a:gd name="connsiteY14" fmla="*/ 862965 h 1252156"/>
                      <a:gd name="connsiteX15" fmla="*/ 498825 w 599071"/>
                      <a:gd name="connsiteY15" fmla="*/ 895350 h 1252156"/>
                      <a:gd name="connsiteX16" fmla="*/ 503397 w 599071"/>
                      <a:gd name="connsiteY16" fmla="*/ 945928 h 1252156"/>
                      <a:gd name="connsiteX17" fmla="*/ 444722 w 599071"/>
                      <a:gd name="connsiteY17" fmla="*/ 979932 h 1252156"/>
                      <a:gd name="connsiteX18" fmla="*/ 460819 w 599071"/>
                      <a:gd name="connsiteY18" fmla="*/ 1037082 h 1252156"/>
                      <a:gd name="connsiteX19" fmla="*/ 415194 w 599071"/>
                      <a:gd name="connsiteY19" fmla="*/ 1070705 h 1252156"/>
                      <a:gd name="connsiteX20" fmla="*/ 434373 w 599071"/>
                      <a:gd name="connsiteY20" fmla="*/ 1155584 h 1252156"/>
                      <a:gd name="connsiteX21" fmla="*/ 386143 w 599071"/>
                      <a:gd name="connsiteY21" fmla="*/ 1184148 h 1252156"/>
                      <a:gd name="connsiteX22" fmla="*/ 409099 w 599071"/>
                      <a:gd name="connsiteY22" fmla="*/ 1214819 h 1252156"/>
                      <a:gd name="connsiteX23" fmla="*/ 428149 w 599071"/>
                      <a:gd name="connsiteY23" fmla="*/ 1252156 h 1252156"/>
                      <a:gd name="connsiteX24" fmla="*/ 485299 w 599071"/>
                      <a:gd name="connsiteY24" fmla="*/ 1252156 h 1252156"/>
                      <a:gd name="connsiteX25" fmla="*/ 537019 w 599071"/>
                      <a:gd name="connsiteY25" fmla="*/ 1139381 h 1252156"/>
                      <a:gd name="connsiteX26" fmla="*/ 532066 w 599071"/>
                      <a:gd name="connsiteY26" fmla="*/ 1134523 h 1252156"/>
                      <a:gd name="connsiteX27" fmla="*/ 554069 w 599071"/>
                      <a:gd name="connsiteY27" fmla="*/ 991648 h 1252156"/>
                      <a:gd name="connsiteX28" fmla="*/ 536638 w 599071"/>
                      <a:gd name="connsiteY28" fmla="*/ 806005 h 1252156"/>
                      <a:gd name="connsiteX29" fmla="*/ 495205 w 599071"/>
                      <a:gd name="connsiteY29" fmla="*/ 625030 h 1252156"/>
                      <a:gd name="connsiteX30" fmla="*/ 442531 w 599071"/>
                      <a:gd name="connsiteY30" fmla="*/ 497300 h 1252156"/>
                      <a:gd name="connsiteX31" fmla="*/ 351663 w 599071"/>
                      <a:gd name="connsiteY31" fmla="*/ 417481 h 1252156"/>
                      <a:gd name="connsiteX32" fmla="*/ 239934 w 599071"/>
                      <a:gd name="connsiteY32" fmla="*/ 395288 h 1252156"/>
                      <a:gd name="connsiteX33" fmla="*/ 181070 w 599071"/>
                      <a:gd name="connsiteY33" fmla="*/ 325565 h 1252156"/>
                      <a:gd name="connsiteX34" fmla="*/ 175641 w 599071"/>
                      <a:gd name="connsiteY34" fmla="*/ 222028 h 1252156"/>
                      <a:gd name="connsiteX35" fmla="*/ 141160 w 599071"/>
                      <a:gd name="connsiteY35" fmla="*/ 105251 h 1252156"/>
                      <a:gd name="connsiteX36" fmla="*/ 81724 w 599071"/>
                      <a:gd name="connsiteY36" fmla="*/ 0 h 1252156"/>
                      <a:gd name="connsiteX37" fmla="*/ 100774 w 599071"/>
                      <a:gd name="connsiteY37" fmla="*/ 67151 h 1252156"/>
                      <a:gd name="connsiteX38" fmla="*/ 42481 w 599071"/>
                      <a:gd name="connsiteY38" fmla="*/ 102679 h 1252156"/>
                      <a:gd name="connsiteX39" fmla="*/ 74771 w 599071"/>
                      <a:gd name="connsiteY39" fmla="*/ 203168 h 1252156"/>
                      <a:gd name="connsiteX40" fmla="*/ 108299 w 599071"/>
                      <a:gd name="connsiteY40" fmla="*/ 294989 h 1252156"/>
                      <a:gd name="connsiteX41" fmla="*/ 56292 w 599071"/>
                      <a:gd name="connsiteY41" fmla="*/ 286226 h 1252156"/>
                      <a:gd name="connsiteX42" fmla="*/ 0 w 599071"/>
                      <a:gd name="connsiteY42" fmla="*/ 325565 h 1252156"/>
                      <a:gd name="connsiteX43" fmla="*/ 56674 w 599071"/>
                      <a:gd name="connsiteY43" fmla="*/ 390620 h 125215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</a:cxnLst>
                    <a:rect l="l" t="t" r="r" b="b"/>
                    <a:pathLst>
                      <a:path w="599071" h="1252156">
                        <a:moveTo>
                          <a:pt x="56674" y="390620"/>
                        </a:moveTo>
                        <a:cubicBezTo>
                          <a:pt x="63913" y="381095"/>
                          <a:pt x="96298" y="384620"/>
                          <a:pt x="106680" y="386620"/>
                        </a:cubicBezTo>
                        <a:cubicBezTo>
                          <a:pt x="144700" y="393651"/>
                          <a:pt x="169821" y="430173"/>
                          <a:pt x="162789" y="468193"/>
                        </a:cubicBezTo>
                        <a:cubicBezTo>
                          <a:pt x="162188" y="471441"/>
                          <a:pt x="161358" y="474643"/>
                          <a:pt x="160306" y="477774"/>
                        </a:cubicBezTo>
                        <a:cubicBezTo>
                          <a:pt x="190765" y="470803"/>
                          <a:pt x="221109" y="489843"/>
                          <a:pt x="228081" y="520303"/>
                        </a:cubicBezTo>
                        <a:cubicBezTo>
                          <a:pt x="231101" y="533496"/>
                          <a:pt x="229291" y="547335"/>
                          <a:pt x="222980" y="559308"/>
                        </a:cubicBezTo>
                        <a:cubicBezTo>
                          <a:pt x="264128" y="549783"/>
                          <a:pt x="327755" y="557308"/>
                          <a:pt x="359569" y="588455"/>
                        </a:cubicBezTo>
                        <a:cubicBezTo>
                          <a:pt x="377190" y="605504"/>
                          <a:pt x="383953" y="634937"/>
                          <a:pt x="370618" y="655130"/>
                        </a:cubicBezTo>
                        <a:cubicBezTo>
                          <a:pt x="373094" y="651320"/>
                          <a:pt x="405479" y="650938"/>
                          <a:pt x="432149" y="667512"/>
                        </a:cubicBezTo>
                        <a:cubicBezTo>
                          <a:pt x="448616" y="678368"/>
                          <a:pt x="458859" y="696479"/>
                          <a:pt x="459677" y="716185"/>
                        </a:cubicBezTo>
                        <a:cubicBezTo>
                          <a:pt x="460159" y="738158"/>
                          <a:pt x="453472" y="759691"/>
                          <a:pt x="440627" y="777526"/>
                        </a:cubicBezTo>
                        <a:cubicBezTo>
                          <a:pt x="442817" y="773430"/>
                          <a:pt x="467773" y="790861"/>
                          <a:pt x="469963" y="792861"/>
                        </a:cubicBezTo>
                        <a:cubicBezTo>
                          <a:pt x="478120" y="800302"/>
                          <a:pt x="484166" y="809765"/>
                          <a:pt x="487489" y="820293"/>
                        </a:cubicBezTo>
                        <a:cubicBezTo>
                          <a:pt x="492258" y="838566"/>
                          <a:pt x="481310" y="857245"/>
                          <a:pt x="463037" y="862014"/>
                        </a:cubicBezTo>
                        <a:cubicBezTo>
                          <a:pt x="461278" y="862473"/>
                          <a:pt x="459486" y="862791"/>
                          <a:pt x="457676" y="862965"/>
                        </a:cubicBezTo>
                        <a:cubicBezTo>
                          <a:pt x="474218" y="869585"/>
                          <a:pt x="488503" y="880828"/>
                          <a:pt x="498825" y="895350"/>
                        </a:cubicBezTo>
                        <a:cubicBezTo>
                          <a:pt x="509127" y="910236"/>
                          <a:pt x="510863" y="929436"/>
                          <a:pt x="503397" y="945928"/>
                        </a:cubicBezTo>
                        <a:cubicBezTo>
                          <a:pt x="492728" y="966597"/>
                          <a:pt x="467392" y="974503"/>
                          <a:pt x="444722" y="979932"/>
                        </a:cubicBezTo>
                        <a:cubicBezTo>
                          <a:pt x="459089" y="995215"/>
                          <a:pt x="465097" y="1016547"/>
                          <a:pt x="460819" y="1037082"/>
                        </a:cubicBezTo>
                        <a:cubicBezTo>
                          <a:pt x="455644" y="1057782"/>
                          <a:pt x="436499" y="1071891"/>
                          <a:pt x="415194" y="1070705"/>
                        </a:cubicBezTo>
                        <a:cubicBezTo>
                          <a:pt x="443929" y="1088848"/>
                          <a:pt x="452515" y="1126850"/>
                          <a:pt x="434373" y="1155584"/>
                        </a:cubicBezTo>
                        <a:cubicBezTo>
                          <a:pt x="423818" y="1172301"/>
                          <a:pt x="405875" y="1182928"/>
                          <a:pt x="386143" y="1184148"/>
                        </a:cubicBezTo>
                        <a:cubicBezTo>
                          <a:pt x="397573" y="1183481"/>
                          <a:pt x="406241" y="1207294"/>
                          <a:pt x="409099" y="1214819"/>
                        </a:cubicBezTo>
                        <a:cubicBezTo>
                          <a:pt x="414338" y="1228535"/>
                          <a:pt x="421481" y="1238345"/>
                          <a:pt x="428149" y="1252156"/>
                        </a:cubicBezTo>
                        <a:lnTo>
                          <a:pt x="485299" y="1252156"/>
                        </a:lnTo>
                        <a:cubicBezTo>
                          <a:pt x="543592" y="1252156"/>
                          <a:pt x="576929" y="1181957"/>
                          <a:pt x="537019" y="1139381"/>
                        </a:cubicBezTo>
                        <a:cubicBezTo>
                          <a:pt x="535496" y="1137761"/>
                          <a:pt x="533781" y="1136047"/>
                          <a:pt x="532066" y="1134523"/>
                        </a:cubicBezTo>
                        <a:cubicBezTo>
                          <a:pt x="599789" y="1107853"/>
                          <a:pt x="595693" y="1011460"/>
                          <a:pt x="554069" y="991648"/>
                        </a:cubicBezTo>
                        <a:cubicBezTo>
                          <a:pt x="616934" y="946880"/>
                          <a:pt x="616458" y="830866"/>
                          <a:pt x="536638" y="806005"/>
                        </a:cubicBezTo>
                        <a:cubicBezTo>
                          <a:pt x="591693" y="750856"/>
                          <a:pt x="574738" y="631984"/>
                          <a:pt x="495205" y="625030"/>
                        </a:cubicBezTo>
                        <a:cubicBezTo>
                          <a:pt x="514731" y="576263"/>
                          <a:pt x="505206" y="509588"/>
                          <a:pt x="442531" y="497300"/>
                        </a:cubicBezTo>
                        <a:cubicBezTo>
                          <a:pt x="462439" y="437483"/>
                          <a:pt x="407098" y="396050"/>
                          <a:pt x="351663" y="417481"/>
                        </a:cubicBezTo>
                        <a:cubicBezTo>
                          <a:pt x="349186" y="354521"/>
                          <a:pt x="259937" y="350806"/>
                          <a:pt x="239934" y="395288"/>
                        </a:cubicBezTo>
                        <a:cubicBezTo>
                          <a:pt x="240982" y="370808"/>
                          <a:pt x="204406" y="325660"/>
                          <a:pt x="181070" y="325565"/>
                        </a:cubicBezTo>
                        <a:cubicBezTo>
                          <a:pt x="221456" y="293942"/>
                          <a:pt x="210312" y="230315"/>
                          <a:pt x="175641" y="222028"/>
                        </a:cubicBezTo>
                        <a:cubicBezTo>
                          <a:pt x="222790" y="186214"/>
                          <a:pt x="197548" y="104489"/>
                          <a:pt x="141160" y="105251"/>
                        </a:cubicBezTo>
                        <a:cubicBezTo>
                          <a:pt x="171164" y="57626"/>
                          <a:pt x="126492" y="8954"/>
                          <a:pt x="81724" y="0"/>
                        </a:cubicBezTo>
                        <a:cubicBezTo>
                          <a:pt x="98012" y="18098"/>
                          <a:pt x="112776" y="42196"/>
                          <a:pt x="100774" y="67151"/>
                        </a:cubicBezTo>
                        <a:cubicBezTo>
                          <a:pt x="90202" y="89440"/>
                          <a:pt x="61436" y="93345"/>
                          <a:pt x="42481" y="102679"/>
                        </a:cubicBezTo>
                        <a:cubicBezTo>
                          <a:pt x="87630" y="118015"/>
                          <a:pt x="108394" y="163354"/>
                          <a:pt x="74771" y="203168"/>
                        </a:cubicBezTo>
                        <a:cubicBezTo>
                          <a:pt x="120777" y="208979"/>
                          <a:pt x="126778" y="269843"/>
                          <a:pt x="108299" y="294989"/>
                        </a:cubicBezTo>
                        <a:cubicBezTo>
                          <a:pt x="96964" y="285464"/>
                          <a:pt x="73438" y="282988"/>
                          <a:pt x="56292" y="286226"/>
                        </a:cubicBezTo>
                        <a:cubicBezTo>
                          <a:pt x="33147" y="290703"/>
                          <a:pt x="20764" y="302324"/>
                          <a:pt x="0" y="325565"/>
                        </a:cubicBezTo>
                        <a:cubicBezTo>
                          <a:pt x="41053" y="294323"/>
                          <a:pt x="82677" y="354902"/>
                          <a:pt x="56674" y="390620"/>
                        </a:cubicBezTo>
                        <a:close/>
                      </a:path>
                    </a:pathLst>
                  </a:custGeom>
                  <a:solidFill>
                    <a:srgbClr val="37474F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</p:grpSp>
          </p:grpSp>
          <p:grpSp>
            <p:nvGrpSpPr>
              <p:cNvPr id="9" name="Рисунок 11">
                <a:extLst>
                  <a:ext uri="{FF2B5EF4-FFF2-40B4-BE49-F238E27FC236}">
                    <a16:creationId xmlns:a16="http://schemas.microsoft.com/office/drawing/2014/main" id="{4B257B7E-3506-258E-C54A-0EA77F8258F0}"/>
                  </a:ext>
                </a:extLst>
              </p:cNvPr>
              <p:cNvGrpSpPr/>
              <p:nvPr/>
            </p:nvGrpSpPr>
            <p:grpSpPr>
              <a:xfrm>
                <a:off x="1979836" y="5789497"/>
                <a:ext cx="4543615" cy="2508694"/>
                <a:chOff x="1560297" y="5407647"/>
                <a:chExt cx="4543615" cy="2508694"/>
              </a:xfrm>
            </p:grpSpPr>
            <p:sp>
              <p:nvSpPr>
                <p:cNvPr id="189" name="Полилиния: фигура 188">
                  <a:extLst>
                    <a:ext uri="{FF2B5EF4-FFF2-40B4-BE49-F238E27FC236}">
                      <a16:creationId xmlns:a16="http://schemas.microsoft.com/office/drawing/2014/main" id="{7464D71B-827E-2EBA-D38B-737E7054D3A6}"/>
                    </a:ext>
                  </a:extLst>
                </p:cNvPr>
                <p:cNvSpPr/>
                <p:nvPr/>
              </p:nvSpPr>
              <p:spPr>
                <a:xfrm>
                  <a:off x="1560297" y="5407647"/>
                  <a:ext cx="4543615" cy="2508694"/>
                </a:xfrm>
                <a:custGeom>
                  <a:avLst/>
                  <a:gdLst>
                    <a:gd name="connsiteX0" fmla="*/ 4543616 w 4543615"/>
                    <a:gd name="connsiteY0" fmla="*/ 1254347 h 2508694"/>
                    <a:gd name="connsiteX1" fmla="*/ 2271808 w 4543615"/>
                    <a:gd name="connsiteY1" fmla="*/ 2508695 h 2508694"/>
                    <a:gd name="connsiteX2" fmla="*/ 0 w 4543615"/>
                    <a:gd name="connsiteY2" fmla="*/ 1254347 h 2508694"/>
                    <a:gd name="connsiteX3" fmla="*/ 2271808 w 4543615"/>
                    <a:gd name="connsiteY3" fmla="*/ 0 h 2508694"/>
                    <a:gd name="connsiteX4" fmla="*/ 4543616 w 4543615"/>
                    <a:gd name="connsiteY4" fmla="*/ 1254347 h 25086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543615" h="2508694">
                      <a:moveTo>
                        <a:pt x="4543616" y="1254347"/>
                      </a:moveTo>
                      <a:cubicBezTo>
                        <a:pt x="4543616" y="1947104"/>
                        <a:pt x="3526493" y="2508695"/>
                        <a:pt x="2271808" y="2508695"/>
                      </a:cubicBezTo>
                      <a:cubicBezTo>
                        <a:pt x="1017123" y="2508695"/>
                        <a:pt x="0" y="1947104"/>
                        <a:pt x="0" y="1254347"/>
                      </a:cubicBezTo>
                      <a:cubicBezTo>
                        <a:pt x="0" y="561590"/>
                        <a:pt x="1017123" y="0"/>
                        <a:pt x="2271808" y="0"/>
                      </a:cubicBezTo>
                      <a:cubicBezTo>
                        <a:pt x="3526493" y="0"/>
                        <a:pt x="4543616" y="561590"/>
                        <a:pt x="4543616" y="1254347"/>
                      </a:cubicBezTo>
                      <a:close/>
                    </a:path>
                  </a:pathLst>
                </a:custGeom>
                <a:solidFill>
                  <a:srgbClr val="407BFF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ru-RU" sz="2000"/>
                </a:p>
              </p:txBody>
            </p:sp>
            <p:sp>
              <p:nvSpPr>
                <p:cNvPr id="190" name="Полилиния: фигура 189">
                  <a:extLst>
                    <a:ext uri="{FF2B5EF4-FFF2-40B4-BE49-F238E27FC236}">
                      <a16:creationId xmlns:a16="http://schemas.microsoft.com/office/drawing/2014/main" id="{CAF8C9D7-5B69-0296-314A-340EDAE37087}"/>
                    </a:ext>
                  </a:extLst>
                </p:cNvPr>
                <p:cNvSpPr/>
                <p:nvPr/>
              </p:nvSpPr>
              <p:spPr>
                <a:xfrm>
                  <a:off x="1560297" y="5407647"/>
                  <a:ext cx="4543615" cy="2508694"/>
                </a:xfrm>
                <a:custGeom>
                  <a:avLst/>
                  <a:gdLst>
                    <a:gd name="connsiteX0" fmla="*/ 4543616 w 4543615"/>
                    <a:gd name="connsiteY0" fmla="*/ 1254347 h 2508694"/>
                    <a:gd name="connsiteX1" fmla="*/ 2271808 w 4543615"/>
                    <a:gd name="connsiteY1" fmla="*/ 2508695 h 2508694"/>
                    <a:gd name="connsiteX2" fmla="*/ 0 w 4543615"/>
                    <a:gd name="connsiteY2" fmla="*/ 1254347 h 2508694"/>
                    <a:gd name="connsiteX3" fmla="*/ 2271808 w 4543615"/>
                    <a:gd name="connsiteY3" fmla="*/ 0 h 2508694"/>
                    <a:gd name="connsiteX4" fmla="*/ 4543616 w 4543615"/>
                    <a:gd name="connsiteY4" fmla="*/ 1254347 h 25086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543615" h="2508694">
                      <a:moveTo>
                        <a:pt x="4543616" y="1254347"/>
                      </a:moveTo>
                      <a:cubicBezTo>
                        <a:pt x="4543616" y="1947104"/>
                        <a:pt x="3526493" y="2508695"/>
                        <a:pt x="2271808" y="2508695"/>
                      </a:cubicBezTo>
                      <a:cubicBezTo>
                        <a:pt x="1017123" y="2508695"/>
                        <a:pt x="0" y="1947104"/>
                        <a:pt x="0" y="1254347"/>
                      </a:cubicBezTo>
                      <a:cubicBezTo>
                        <a:pt x="0" y="561590"/>
                        <a:pt x="1017123" y="0"/>
                        <a:pt x="2271808" y="0"/>
                      </a:cubicBezTo>
                      <a:cubicBezTo>
                        <a:pt x="3526493" y="0"/>
                        <a:pt x="4543616" y="561590"/>
                        <a:pt x="4543616" y="1254347"/>
                      </a:cubicBezTo>
                      <a:close/>
                    </a:path>
                  </a:pathLst>
                </a:custGeom>
                <a:solidFill>
                  <a:srgbClr val="FFFFFF">
                    <a:alpha val="70000"/>
                  </a:srgbClr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ru-RU" sz="2000"/>
                </a:p>
              </p:txBody>
            </p:sp>
          </p:grpSp>
          <p:grpSp>
            <p:nvGrpSpPr>
              <p:cNvPr id="10" name="Рисунок 11">
                <a:extLst>
                  <a:ext uri="{FF2B5EF4-FFF2-40B4-BE49-F238E27FC236}">
                    <a16:creationId xmlns:a16="http://schemas.microsoft.com/office/drawing/2014/main" id="{CD81FDC9-3E5C-8FB1-0A25-23B5D0F29A63}"/>
                  </a:ext>
                </a:extLst>
              </p:cNvPr>
              <p:cNvGrpSpPr/>
              <p:nvPr/>
            </p:nvGrpSpPr>
            <p:grpSpPr>
              <a:xfrm>
                <a:off x="3002811" y="6646938"/>
                <a:ext cx="2352830" cy="1041750"/>
                <a:chOff x="3184916" y="5560142"/>
                <a:chExt cx="2352830" cy="1041750"/>
              </a:xfrm>
              <a:solidFill>
                <a:srgbClr val="407BFF">
                  <a:alpha val="20000"/>
                </a:srgbClr>
              </a:solidFill>
            </p:grpSpPr>
            <p:sp>
              <p:nvSpPr>
                <p:cNvPr id="187" name="Полилиния: фигура 186">
                  <a:extLst>
                    <a:ext uri="{FF2B5EF4-FFF2-40B4-BE49-F238E27FC236}">
                      <a16:creationId xmlns:a16="http://schemas.microsoft.com/office/drawing/2014/main" id="{C6B8A4A5-A748-7B91-B842-9C42D7CAF0D1}"/>
                    </a:ext>
                  </a:extLst>
                </p:cNvPr>
                <p:cNvSpPr/>
                <p:nvPr/>
              </p:nvSpPr>
              <p:spPr>
                <a:xfrm>
                  <a:off x="4577055" y="6047156"/>
                  <a:ext cx="960691" cy="554736"/>
                </a:xfrm>
                <a:custGeom>
                  <a:avLst/>
                  <a:gdLst>
                    <a:gd name="connsiteX0" fmla="*/ 960691 w 960691"/>
                    <a:gd name="connsiteY0" fmla="*/ 277368 h 554736"/>
                    <a:gd name="connsiteX1" fmla="*/ 480346 w 960691"/>
                    <a:gd name="connsiteY1" fmla="*/ 554736 h 554736"/>
                    <a:gd name="connsiteX2" fmla="*/ 0 w 960691"/>
                    <a:gd name="connsiteY2" fmla="*/ 277368 h 554736"/>
                    <a:gd name="connsiteX3" fmla="*/ 480346 w 960691"/>
                    <a:gd name="connsiteY3" fmla="*/ 0 h 554736"/>
                    <a:gd name="connsiteX4" fmla="*/ 960691 w 960691"/>
                    <a:gd name="connsiteY4" fmla="*/ 277368 h 5547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960691" h="554736">
                      <a:moveTo>
                        <a:pt x="960691" y="277368"/>
                      </a:moveTo>
                      <a:cubicBezTo>
                        <a:pt x="960691" y="430554"/>
                        <a:pt x="745633" y="554736"/>
                        <a:pt x="480346" y="554736"/>
                      </a:cubicBezTo>
                      <a:cubicBezTo>
                        <a:pt x="215058" y="554736"/>
                        <a:pt x="0" y="430554"/>
                        <a:pt x="0" y="277368"/>
                      </a:cubicBezTo>
                      <a:cubicBezTo>
                        <a:pt x="0" y="124182"/>
                        <a:pt x="215058" y="0"/>
                        <a:pt x="480346" y="0"/>
                      </a:cubicBezTo>
                      <a:cubicBezTo>
                        <a:pt x="745633" y="0"/>
                        <a:pt x="960691" y="124182"/>
                        <a:pt x="960691" y="277368"/>
                      </a:cubicBezTo>
                      <a:close/>
                    </a:path>
                  </a:pathLst>
                </a:custGeom>
                <a:solidFill>
                  <a:srgbClr val="407BFF">
                    <a:alpha val="20000"/>
                  </a:srgbClr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ru-RU" sz="2000"/>
                </a:p>
              </p:txBody>
            </p:sp>
            <p:sp>
              <p:nvSpPr>
                <p:cNvPr id="188" name="Полилиния: фигура 187">
                  <a:extLst>
                    <a:ext uri="{FF2B5EF4-FFF2-40B4-BE49-F238E27FC236}">
                      <a16:creationId xmlns:a16="http://schemas.microsoft.com/office/drawing/2014/main" id="{DA5B537F-4F63-F89C-4793-F9AED393EA5B}"/>
                    </a:ext>
                  </a:extLst>
                </p:cNvPr>
                <p:cNvSpPr/>
                <p:nvPr/>
              </p:nvSpPr>
              <p:spPr>
                <a:xfrm>
                  <a:off x="3184916" y="5560142"/>
                  <a:ext cx="1126914" cy="650462"/>
                </a:xfrm>
                <a:custGeom>
                  <a:avLst/>
                  <a:gdLst>
                    <a:gd name="connsiteX0" fmla="*/ 86547 w 1126914"/>
                    <a:gd name="connsiteY0" fmla="*/ 321469 h 650462"/>
                    <a:gd name="connsiteX1" fmla="*/ 569655 w 1126914"/>
                    <a:gd name="connsiteY1" fmla="*/ 600456 h 650462"/>
                    <a:gd name="connsiteX2" fmla="*/ 987040 w 1126914"/>
                    <a:gd name="connsiteY2" fmla="*/ 600456 h 650462"/>
                    <a:gd name="connsiteX3" fmla="*/ 1040475 w 1126914"/>
                    <a:gd name="connsiteY3" fmla="*/ 569595 h 650462"/>
                    <a:gd name="connsiteX4" fmla="*/ 1040475 w 1126914"/>
                    <a:gd name="connsiteY4" fmla="*/ 328803 h 650462"/>
                    <a:gd name="connsiteX5" fmla="*/ 556224 w 1126914"/>
                    <a:gd name="connsiteY5" fmla="*/ 50006 h 650462"/>
                    <a:gd name="connsiteX6" fmla="*/ 138744 w 1126914"/>
                    <a:gd name="connsiteY6" fmla="*/ 50006 h 650462"/>
                    <a:gd name="connsiteX7" fmla="*/ 86261 w 1126914"/>
                    <a:gd name="connsiteY7" fmla="*/ 80296 h 650462"/>
                    <a:gd name="connsiteX8" fmla="*/ 86547 w 1126914"/>
                    <a:gd name="connsiteY8" fmla="*/ 321469 h 650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26914" h="650462">
                      <a:moveTo>
                        <a:pt x="86547" y="321469"/>
                      </a:moveTo>
                      <a:lnTo>
                        <a:pt x="569655" y="600456"/>
                      </a:lnTo>
                      <a:cubicBezTo>
                        <a:pt x="684907" y="667131"/>
                        <a:pt x="871788" y="667131"/>
                        <a:pt x="987040" y="600456"/>
                      </a:cubicBezTo>
                      <a:lnTo>
                        <a:pt x="1040475" y="569595"/>
                      </a:lnTo>
                      <a:cubicBezTo>
                        <a:pt x="1155728" y="502920"/>
                        <a:pt x="1155728" y="395288"/>
                        <a:pt x="1040475" y="328803"/>
                      </a:cubicBezTo>
                      <a:lnTo>
                        <a:pt x="556224" y="50006"/>
                      </a:lnTo>
                      <a:cubicBezTo>
                        <a:pt x="440877" y="-16669"/>
                        <a:pt x="253996" y="-16669"/>
                        <a:pt x="138744" y="50006"/>
                      </a:cubicBezTo>
                      <a:lnTo>
                        <a:pt x="86261" y="80296"/>
                      </a:lnTo>
                      <a:cubicBezTo>
                        <a:pt x="-28801" y="147066"/>
                        <a:pt x="-28801" y="254984"/>
                        <a:pt x="86547" y="321469"/>
                      </a:cubicBezTo>
                      <a:close/>
                    </a:path>
                  </a:pathLst>
                </a:custGeom>
                <a:solidFill>
                  <a:srgbClr val="407BFF">
                    <a:alpha val="20000"/>
                  </a:srgbClr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ru-RU" sz="2000"/>
                </a:p>
              </p:txBody>
            </p:sp>
          </p:grpSp>
          <p:grpSp>
            <p:nvGrpSpPr>
              <p:cNvPr id="11" name="Рисунок 11">
                <a:extLst>
                  <a:ext uri="{FF2B5EF4-FFF2-40B4-BE49-F238E27FC236}">
                    <a16:creationId xmlns:a16="http://schemas.microsoft.com/office/drawing/2014/main" id="{A88C46C1-772D-FA3F-D704-ACDE673FAFDA}"/>
                  </a:ext>
                </a:extLst>
              </p:cNvPr>
              <p:cNvGrpSpPr/>
              <p:nvPr/>
            </p:nvGrpSpPr>
            <p:grpSpPr>
              <a:xfrm>
                <a:off x="4084830" y="5138178"/>
                <a:ext cx="1540124" cy="2477362"/>
                <a:chOff x="4218762" y="4052481"/>
                <a:chExt cx="1540124" cy="2477362"/>
              </a:xfrm>
            </p:grpSpPr>
            <p:grpSp>
              <p:nvGrpSpPr>
                <p:cNvPr id="132" name="Рисунок 11">
                  <a:extLst>
                    <a:ext uri="{FF2B5EF4-FFF2-40B4-BE49-F238E27FC236}">
                      <a16:creationId xmlns:a16="http://schemas.microsoft.com/office/drawing/2014/main" id="{6C323AE1-F6B2-F1B6-0FA7-42B71F8B0C1D}"/>
                    </a:ext>
                  </a:extLst>
                </p:cNvPr>
                <p:cNvGrpSpPr/>
                <p:nvPr/>
              </p:nvGrpSpPr>
              <p:grpSpPr>
                <a:xfrm>
                  <a:off x="4675259" y="4906061"/>
                  <a:ext cx="658189" cy="1623782"/>
                  <a:chOff x="4675259" y="4906061"/>
                  <a:chExt cx="658189" cy="1623782"/>
                </a:xfrm>
              </p:grpSpPr>
              <p:sp>
                <p:nvSpPr>
                  <p:cNvPr id="164" name="Полилиния: фигура 163">
                    <a:extLst>
                      <a:ext uri="{FF2B5EF4-FFF2-40B4-BE49-F238E27FC236}">
                        <a16:creationId xmlns:a16="http://schemas.microsoft.com/office/drawing/2014/main" id="{C7A07EDD-4A6A-76ED-7518-95CC15DE4791}"/>
                      </a:ext>
                    </a:extLst>
                  </p:cNvPr>
                  <p:cNvSpPr/>
                  <p:nvPr/>
                </p:nvSpPr>
                <p:spPr>
                  <a:xfrm>
                    <a:off x="4686097" y="5904947"/>
                    <a:ext cx="342537" cy="372813"/>
                  </a:xfrm>
                  <a:custGeom>
                    <a:avLst/>
                    <a:gdLst>
                      <a:gd name="connsiteX0" fmla="*/ 331393 w 342537"/>
                      <a:gd name="connsiteY0" fmla="*/ 140208 h 372813"/>
                      <a:gd name="connsiteX1" fmla="*/ 342538 w 342537"/>
                      <a:gd name="connsiteY1" fmla="*/ 20383 h 372813"/>
                      <a:gd name="connsiteX2" fmla="*/ 183566 w 342537"/>
                      <a:gd name="connsiteY2" fmla="*/ 0 h 372813"/>
                      <a:gd name="connsiteX3" fmla="*/ 193091 w 342537"/>
                      <a:gd name="connsiteY3" fmla="*/ 110109 h 372813"/>
                      <a:gd name="connsiteX4" fmla="*/ 172707 w 342537"/>
                      <a:gd name="connsiteY4" fmla="*/ 200311 h 372813"/>
                      <a:gd name="connsiteX5" fmla="*/ 74790 w 342537"/>
                      <a:gd name="connsiteY5" fmla="*/ 275939 h 372813"/>
                      <a:gd name="connsiteX6" fmla="*/ 2019 w 342537"/>
                      <a:gd name="connsiteY6" fmla="*/ 340995 h 372813"/>
                      <a:gd name="connsiteX7" fmla="*/ 106794 w 342537"/>
                      <a:gd name="connsiteY7" fmla="*/ 371284 h 372813"/>
                      <a:gd name="connsiteX8" fmla="*/ 229476 w 342537"/>
                      <a:gd name="connsiteY8" fmla="*/ 308705 h 372813"/>
                      <a:gd name="connsiteX9" fmla="*/ 326155 w 342537"/>
                      <a:gd name="connsiteY9" fmla="*/ 268891 h 372813"/>
                      <a:gd name="connsiteX10" fmla="*/ 340823 w 342537"/>
                      <a:gd name="connsiteY10" fmla="*/ 217932 h 372813"/>
                      <a:gd name="connsiteX11" fmla="*/ 331393 w 342537"/>
                      <a:gd name="connsiteY11" fmla="*/ 140208 h 37281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342537" h="372813">
                        <a:moveTo>
                          <a:pt x="331393" y="140208"/>
                        </a:moveTo>
                        <a:lnTo>
                          <a:pt x="342538" y="20383"/>
                        </a:lnTo>
                        <a:lnTo>
                          <a:pt x="183566" y="0"/>
                        </a:lnTo>
                        <a:cubicBezTo>
                          <a:pt x="183566" y="0"/>
                          <a:pt x="190138" y="61341"/>
                          <a:pt x="193091" y="110109"/>
                        </a:cubicBezTo>
                        <a:cubicBezTo>
                          <a:pt x="196043" y="155448"/>
                          <a:pt x="188233" y="174593"/>
                          <a:pt x="172707" y="200311"/>
                        </a:cubicBezTo>
                        <a:cubicBezTo>
                          <a:pt x="157181" y="226028"/>
                          <a:pt x="118033" y="258699"/>
                          <a:pt x="74790" y="275939"/>
                        </a:cubicBezTo>
                        <a:cubicBezTo>
                          <a:pt x="31546" y="293180"/>
                          <a:pt x="-9697" y="316230"/>
                          <a:pt x="2019" y="340995"/>
                        </a:cubicBezTo>
                        <a:cubicBezTo>
                          <a:pt x="13735" y="365760"/>
                          <a:pt x="78219" y="377190"/>
                          <a:pt x="106794" y="371284"/>
                        </a:cubicBezTo>
                        <a:cubicBezTo>
                          <a:pt x="135369" y="365379"/>
                          <a:pt x="197567" y="332232"/>
                          <a:pt x="229476" y="308705"/>
                        </a:cubicBezTo>
                        <a:cubicBezTo>
                          <a:pt x="261385" y="285178"/>
                          <a:pt x="313963" y="274034"/>
                          <a:pt x="326155" y="268891"/>
                        </a:cubicBezTo>
                        <a:cubicBezTo>
                          <a:pt x="338347" y="263747"/>
                          <a:pt x="341299" y="246507"/>
                          <a:pt x="340823" y="217932"/>
                        </a:cubicBezTo>
                        <a:cubicBezTo>
                          <a:pt x="339325" y="191851"/>
                          <a:pt x="336175" y="165890"/>
                          <a:pt x="331393" y="140208"/>
                        </a:cubicBezTo>
                        <a:close/>
                      </a:path>
                    </a:pathLst>
                  </a:custGeom>
                  <a:solidFill>
                    <a:srgbClr val="F28F8F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  <p:sp>
                <p:nvSpPr>
                  <p:cNvPr id="165" name="Полилиния: фигура 164">
                    <a:extLst>
                      <a:ext uri="{FF2B5EF4-FFF2-40B4-BE49-F238E27FC236}">
                        <a16:creationId xmlns:a16="http://schemas.microsoft.com/office/drawing/2014/main" id="{2977CB72-F508-0A7F-7CA1-757D88E9B8B1}"/>
                      </a:ext>
                    </a:extLst>
                  </p:cNvPr>
                  <p:cNvSpPr/>
                  <p:nvPr/>
                </p:nvSpPr>
                <p:spPr>
                  <a:xfrm>
                    <a:off x="4809814" y="4906061"/>
                    <a:ext cx="304640" cy="1060238"/>
                  </a:xfrm>
                  <a:custGeom>
                    <a:avLst/>
                    <a:gdLst>
                      <a:gd name="connsiteX0" fmla="*/ 2603 w 304640"/>
                      <a:gd name="connsiteY0" fmla="*/ 0 h 1060238"/>
                      <a:gd name="connsiteX1" fmla="*/ 7270 w 304640"/>
                      <a:gd name="connsiteY1" fmla="*/ 482537 h 1060238"/>
                      <a:gd name="connsiteX2" fmla="*/ 27368 w 304640"/>
                      <a:gd name="connsiteY2" fmla="*/ 712756 h 1060238"/>
                      <a:gd name="connsiteX3" fmla="*/ 57943 w 304640"/>
                      <a:gd name="connsiteY3" fmla="*/ 1044131 h 1060238"/>
                      <a:gd name="connsiteX4" fmla="*/ 218344 w 304640"/>
                      <a:gd name="connsiteY4" fmla="*/ 1047845 h 1060238"/>
                      <a:gd name="connsiteX5" fmla="*/ 242157 w 304640"/>
                      <a:gd name="connsiteY5" fmla="*/ 634175 h 1060238"/>
                      <a:gd name="connsiteX6" fmla="*/ 304641 w 304640"/>
                      <a:gd name="connsiteY6" fmla="*/ 0 h 106023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304640" h="1060238">
                        <a:moveTo>
                          <a:pt x="2603" y="0"/>
                        </a:moveTo>
                        <a:cubicBezTo>
                          <a:pt x="-3112" y="81248"/>
                          <a:pt x="1555" y="312134"/>
                          <a:pt x="7270" y="482537"/>
                        </a:cubicBezTo>
                        <a:cubicBezTo>
                          <a:pt x="10032" y="562832"/>
                          <a:pt x="24510" y="676942"/>
                          <a:pt x="27368" y="712756"/>
                        </a:cubicBezTo>
                        <a:cubicBezTo>
                          <a:pt x="35559" y="813435"/>
                          <a:pt x="57943" y="1044131"/>
                          <a:pt x="57943" y="1044131"/>
                        </a:cubicBezTo>
                        <a:cubicBezTo>
                          <a:pt x="57943" y="1044131"/>
                          <a:pt x="142525" y="1077754"/>
                          <a:pt x="218344" y="1047845"/>
                        </a:cubicBezTo>
                        <a:cubicBezTo>
                          <a:pt x="231108" y="921353"/>
                          <a:pt x="275494" y="741712"/>
                          <a:pt x="242157" y="634175"/>
                        </a:cubicBezTo>
                        <a:lnTo>
                          <a:pt x="304641" y="0"/>
                        </a:lnTo>
                        <a:close/>
                      </a:path>
                    </a:pathLst>
                  </a:custGeom>
                  <a:solidFill>
                    <a:srgbClr val="455A64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  <p:sp>
                <p:nvSpPr>
                  <p:cNvPr id="166" name="Полилиния: фигура 165">
                    <a:extLst>
                      <a:ext uri="{FF2B5EF4-FFF2-40B4-BE49-F238E27FC236}">
                        <a16:creationId xmlns:a16="http://schemas.microsoft.com/office/drawing/2014/main" id="{FDBB75DE-40AA-4E77-E969-0C35E633B14F}"/>
                      </a:ext>
                    </a:extLst>
                  </p:cNvPr>
                  <p:cNvSpPr/>
                  <p:nvPr/>
                </p:nvSpPr>
                <p:spPr>
                  <a:xfrm>
                    <a:off x="4983034" y="5200954"/>
                    <a:ext cx="29093" cy="762476"/>
                  </a:xfrm>
                  <a:custGeom>
                    <a:avLst/>
                    <a:gdLst>
                      <a:gd name="connsiteX0" fmla="*/ 7786 w 29093"/>
                      <a:gd name="connsiteY0" fmla="*/ 335661 h 762476"/>
                      <a:gd name="connsiteX1" fmla="*/ 11406 w 29093"/>
                      <a:gd name="connsiteY1" fmla="*/ 0 h 762476"/>
                      <a:gd name="connsiteX2" fmla="*/ 4548 w 29093"/>
                      <a:gd name="connsiteY2" fmla="*/ 0 h 762476"/>
                      <a:gd name="connsiteX3" fmla="*/ 1023 w 29093"/>
                      <a:gd name="connsiteY3" fmla="*/ 336614 h 762476"/>
                      <a:gd name="connsiteX4" fmla="*/ 6739 w 29093"/>
                      <a:gd name="connsiteY4" fmla="*/ 366998 h 762476"/>
                      <a:gd name="connsiteX5" fmla="*/ 21502 w 29093"/>
                      <a:gd name="connsiteY5" fmla="*/ 524351 h 762476"/>
                      <a:gd name="connsiteX6" fmla="*/ 11977 w 29093"/>
                      <a:gd name="connsiteY6" fmla="*/ 762476 h 762476"/>
                      <a:gd name="connsiteX7" fmla="*/ 18931 w 29093"/>
                      <a:gd name="connsiteY7" fmla="*/ 761048 h 762476"/>
                      <a:gd name="connsiteX8" fmla="*/ 28456 w 29093"/>
                      <a:gd name="connsiteY8" fmla="*/ 524161 h 762476"/>
                      <a:gd name="connsiteX9" fmla="*/ 13501 w 29093"/>
                      <a:gd name="connsiteY9" fmla="*/ 365093 h 762476"/>
                      <a:gd name="connsiteX10" fmla="*/ 7786 w 29093"/>
                      <a:gd name="connsiteY10" fmla="*/ 335661 h 76247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29093" h="762476">
                        <a:moveTo>
                          <a:pt x="7786" y="335661"/>
                        </a:moveTo>
                        <a:cubicBezTo>
                          <a:pt x="4167" y="303562"/>
                          <a:pt x="11311" y="3048"/>
                          <a:pt x="11406" y="0"/>
                        </a:cubicBezTo>
                        <a:lnTo>
                          <a:pt x="4548" y="0"/>
                        </a:lnTo>
                        <a:cubicBezTo>
                          <a:pt x="4548" y="12383"/>
                          <a:pt x="-2596" y="304038"/>
                          <a:pt x="1023" y="336614"/>
                        </a:cubicBezTo>
                        <a:cubicBezTo>
                          <a:pt x="2376" y="346838"/>
                          <a:pt x="4284" y="356981"/>
                          <a:pt x="6739" y="366998"/>
                        </a:cubicBezTo>
                        <a:cubicBezTo>
                          <a:pt x="19055" y="418491"/>
                          <a:pt x="24026" y="471467"/>
                          <a:pt x="21502" y="524351"/>
                        </a:cubicBezTo>
                        <a:cubicBezTo>
                          <a:pt x="19312" y="591788"/>
                          <a:pt x="15025" y="694658"/>
                          <a:pt x="11977" y="762476"/>
                        </a:cubicBezTo>
                        <a:cubicBezTo>
                          <a:pt x="14263" y="762476"/>
                          <a:pt x="16645" y="761619"/>
                          <a:pt x="18931" y="761048"/>
                        </a:cubicBezTo>
                        <a:cubicBezTo>
                          <a:pt x="21788" y="692849"/>
                          <a:pt x="25979" y="591122"/>
                          <a:pt x="28456" y="524161"/>
                        </a:cubicBezTo>
                        <a:cubicBezTo>
                          <a:pt x="30992" y="470698"/>
                          <a:pt x="25957" y="417146"/>
                          <a:pt x="13501" y="365093"/>
                        </a:cubicBezTo>
                        <a:cubicBezTo>
                          <a:pt x="10930" y="353568"/>
                          <a:pt x="8739" y="343757"/>
                          <a:pt x="7786" y="335661"/>
                        </a:cubicBezTo>
                        <a:close/>
                      </a:path>
                    </a:pathLst>
                  </a:custGeom>
                  <a:solidFill>
                    <a:srgbClr val="37474F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  <p:sp>
                <p:nvSpPr>
                  <p:cNvPr id="167" name="Полилиния: фигура 166">
                    <a:extLst>
                      <a:ext uri="{FF2B5EF4-FFF2-40B4-BE49-F238E27FC236}">
                        <a16:creationId xmlns:a16="http://schemas.microsoft.com/office/drawing/2014/main" id="{CE4D593A-D950-10BF-B0C9-6F86712472F2}"/>
                      </a:ext>
                    </a:extLst>
                  </p:cNvPr>
                  <p:cNvSpPr/>
                  <p:nvPr/>
                </p:nvSpPr>
                <p:spPr>
                  <a:xfrm>
                    <a:off x="4876330" y="5084749"/>
                    <a:ext cx="206597" cy="632079"/>
                  </a:xfrm>
                  <a:custGeom>
                    <a:avLst/>
                    <a:gdLst>
                      <a:gd name="connsiteX0" fmla="*/ 175641 w 206597"/>
                      <a:gd name="connsiteY0" fmla="*/ 455486 h 632079"/>
                      <a:gd name="connsiteX1" fmla="*/ 206597 w 206597"/>
                      <a:gd name="connsiteY1" fmla="*/ 115253 h 632079"/>
                      <a:gd name="connsiteX2" fmla="*/ 0 w 206597"/>
                      <a:gd name="connsiteY2" fmla="*/ 0 h 632079"/>
                      <a:gd name="connsiteX3" fmla="*/ 97060 w 206597"/>
                      <a:gd name="connsiteY3" fmla="*/ 120396 h 632079"/>
                      <a:gd name="connsiteX4" fmla="*/ 134684 w 206597"/>
                      <a:gd name="connsiteY4" fmla="*/ 402812 h 632079"/>
                      <a:gd name="connsiteX5" fmla="*/ 183642 w 206597"/>
                      <a:gd name="connsiteY5" fmla="*/ 632079 h 632079"/>
                      <a:gd name="connsiteX6" fmla="*/ 175641 w 206597"/>
                      <a:gd name="connsiteY6" fmla="*/ 455486 h 63207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06597" h="632079">
                        <a:moveTo>
                          <a:pt x="175641" y="455486"/>
                        </a:moveTo>
                        <a:lnTo>
                          <a:pt x="206597" y="115253"/>
                        </a:lnTo>
                        <a:cubicBezTo>
                          <a:pt x="96774" y="100203"/>
                          <a:pt x="20098" y="45339"/>
                          <a:pt x="0" y="0"/>
                        </a:cubicBezTo>
                        <a:cubicBezTo>
                          <a:pt x="9678" y="54070"/>
                          <a:pt x="46274" y="99466"/>
                          <a:pt x="97060" y="120396"/>
                        </a:cubicBezTo>
                        <a:cubicBezTo>
                          <a:pt x="97060" y="120396"/>
                          <a:pt x="122492" y="329946"/>
                          <a:pt x="134684" y="402812"/>
                        </a:cubicBezTo>
                        <a:cubicBezTo>
                          <a:pt x="146876" y="475679"/>
                          <a:pt x="163259" y="512731"/>
                          <a:pt x="183642" y="632079"/>
                        </a:cubicBezTo>
                        <a:cubicBezTo>
                          <a:pt x="190024" y="566166"/>
                          <a:pt x="190691" y="503587"/>
                          <a:pt x="175641" y="455486"/>
                        </a:cubicBezTo>
                        <a:close/>
                      </a:path>
                    </a:pathLst>
                  </a:custGeom>
                  <a:solidFill>
                    <a:srgbClr val="37474F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  <p:sp>
                <p:nvSpPr>
                  <p:cNvPr id="168" name="Полилиния: фигура 167">
                    <a:extLst>
                      <a:ext uri="{FF2B5EF4-FFF2-40B4-BE49-F238E27FC236}">
                        <a16:creationId xmlns:a16="http://schemas.microsoft.com/office/drawing/2014/main" id="{D0F87C44-4B44-BD5F-9D4E-33F176017DC6}"/>
                      </a:ext>
                    </a:extLst>
                  </p:cNvPr>
                  <p:cNvSpPr/>
                  <p:nvPr/>
                </p:nvSpPr>
                <p:spPr>
                  <a:xfrm>
                    <a:off x="4677334" y="6151073"/>
                    <a:ext cx="361328" cy="154944"/>
                  </a:xfrm>
                  <a:custGeom>
                    <a:avLst/>
                    <a:gdLst>
                      <a:gd name="connsiteX0" fmla="*/ 1924 w 361328"/>
                      <a:gd name="connsiteY0" fmla="*/ 96964 h 154944"/>
                      <a:gd name="connsiteX1" fmla="*/ 8782 w 361328"/>
                      <a:gd name="connsiteY1" fmla="*/ 130778 h 154944"/>
                      <a:gd name="connsiteX2" fmla="*/ 115367 w 361328"/>
                      <a:gd name="connsiteY2" fmla="*/ 153162 h 154944"/>
                      <a:gd name="connsiteX3" fmla="*/ 216999 w 361328"/>
                      <a:gd name="connsiteY3" fmla="*/ 111062 h 154944"/>
                      <a:gd name="connsiteX4" fmla="*/ 290817 w 361328"/>
                      <a:gd name="connsiteY4" fmla="*/ 62293 h 154944"/>
                      <a:gd name="connsiteX5" fmla="*/ 355683 w 361328"/>
                      <a:gd name="connsiteY5" fmla="*/ 37147 h 154944"/>
                      <a:gd name="connsiteX6" fmla="*/ 361207 w 361328"/>
                      <a:gd name="connsiteY6" fmla="*/ 0 h 15494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361328" h="154944">
                        <a:moveTo>
                          <a:pt x="1924" y="96964"/>
                        </a:moveTo>
                        <a:cubicBezTo>
                          <a:pt x="-2210" y="108637"/>
                          <a:pt x="427" y="121638"/>
                          <a:pt x="8782" y="130778"/>
                        </a:cubicBezTo>
                        <a:cubicBezTo>
                          <a:pt x="22593" y="142208"/>
                          <a:pt x="62789" y="160782"/>
                          <a:pt x="115367" y="153162"/>
                        </a:cubicBezTo>
                        <a:cubicBezTo>
                          <a:pt x="167945" y="145542"/>
                          <a:pt x="196234" y="128873"/>
                          <a:pt x="216999" y="111062"/>
                        </a:cubicBezTo>
                        <a:cubicBezTo>
                          <a:pt x="237763" y="93250"/>
                          <a:pt x="267005" y="67913"/>
                          <a:pt x="290817" y="62293"/>
                        </a:cubicBezTo>
                        <a:cubicBezTo>
                          <a:pt x="312820" y="57055"/>
                          <a:pt x="348729" y="44101"/>
                          <a:pt x="355683" y="37147"/>
                        </a:cubicBezTo>
                        <a:cubicBezTo>
                          <a:pt x="362636" y="30194"/>
                          <a:pt x="361207" y="0"/>
                          <a:pt x="361207" y="0"/>
                        </a:cubicBezTo>
                        <a:close/>
                      </a:path>
                    </a:pathLst>
                  </a:custGeom>
                  <a:solidFill>
                    <a:srgbClr val="263238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  <p:sp>
                <p:nvSpPr>
                  <p:cNvPr id="169" name="Полилиния: фигура 168">
                    <a:extLst>
                      <a:ext uri="{FF2B5EF4-FFF2-40B4-BE49-F238E27FC236}">
                        <a16:creationId xmlns:a16="http://schemas.microsoft.com/office/drawing/2014/main" id="{B64B6D6A-96D8-8070-FE80-F52A408C26D1}"/>
                      </a:ext>
                    </a:extLst>
                  </p:cNvPr>
                  <p:cNvSpPr/>
                  <p:nvPr/>
                </p:nvSpPr>
                <p:spPr>
                  <a:xfrm>
                    <a:off x="4677794" y="6037095"/>
                    <a:ext cx="360886" cy="254220"/>
                  </a:xfrm>
                  <a:custGeom>
                    <a:avLst/>
                    <a:gdLst>
                      <a:gd name="connsiteX0" fmla="*/ 339697 w 360886"/>
                      <a:gd name="connsiteY0" fmla="*/ 8060 h 254220"/>
                      <a:gd name="connsiteX1" fmla="*/ 348365 w 360886"/>
                      <a:gd name="connsiteY1" fmla="*/ 18157 h 254220"/>
                      <a:gd name="connsiteX2" fmla="*/ 353984 w 360886"/>
                      <a:gd name="connsiteY2" fmla="*/ 50827 h 254220"/>
                      <a:gd name="connsiteX3" fmla="*/ 360366 w 360886"/>
                      <a:gd name="connsiteY3" fmla="*/ 124360 h 254220"/>
                      <a:gd name="connsiteX4" fmla="*/ 286928 w 360886"/>
                      <a:gd name="connsiteY4" fmla="*/ 163032 h 254220"/>
                      <a:gd name="connsiteX5" fmla="*/ 212919 w 360886"/>
                      <a:gd name="connsiteY5" fmla="*/ 210657 h 254220"/>
                      <a:gd name="connsiteX6" fmla="*/ 101572 w 360886"/>
                      <a:gd name="connsiteY6" fmla="*/ 254091 h 254220"/>
                      <a:gd name="connsiteX7" fmla="*/ 4131 w 360886"/>
                      <a:gd name="connsiteY7" fmla="*/ 223420 h 254220"/>
                      <a:gd name="connsiteX8" fmla="*/ 16037 w 360886"/>
                      <a:gd name="connsiteY8" fmla="*/ 171890 h 254220"/>
                      <a:gd name="connsiteX9" fmla="*/ 79284 w 360886"/>
                      <a:gd name="connsiteY9" fmla="*/ 133790 h 254220"/>
                      <a:gd name="connsiteX10" fmla="*/ 172819 w 360886"/>
                      <a:gd name="connsiteY10" fmla="*/ 62162 h 254220"/>
                      <a:gd name="connsiteX11" fmla="*/ 186440 w 360886"/>
                      <a:gd name="connsiteY11" fmla="*/ 15204 h 254220"/>
                      <a:gd name="connsiteX12" fmla="*/ 187392 w 360886"/>
                      <a:gd name="connsiteY12" fmla="*/ 7489 h 254220"/>
                      <a:gd name="connsiteX13" fmla="*/ 199299 w 360886"/>
                      <a:gd name="connsiteY13" fmla="*/ 916 h 254220"/>
                      <a:gd name="connsiteX14" fmla="*/ 271784 w 360886"/>
                      <a:gd name="connsiteY14" fmla="*/ 16537 h 254220"/>
                      <a:gd name="connsiteX15" fmla="*/ 286547 w 360886"/>
                      <a:gd name="connsiteY15" fmla="*/ 26062 h 254220"/>
                      <a:gd name="connsiteX16" fmla="*/ 287309 w 360886"/>
                      <a:gd name="connsiteY16" fmla="*/ 61781 h 254220"/>
                      <a:gd name="connsiteX17" fmla="*/ 288071 w 360886"/>
                      <a:gd name="connsiteY17" fmla="*/ 64067 h 254220"/>
                      <a:gd name="connsiteX18" fmla="*/ 296168 w 360886"/>
                      <a:gd name="connsiteY18" fmla="*/ 64067 h 254220"/>
                      <a:gd name="connsiteX19" fmla="*/ 313313 w 360886"/>
                      <a:gd name="connsiteY19" fmla="*/ 37492 h 254220"/>
                      <a:gd name="connsiteX20" fmla="*/ 331315 w 360886"/>
                      <a:gd name="connsiteY20" fmla="*/ 20157 h 254220"/>
                      <a:gd name="connsiteX21" fmla="*/ 338554 w 360886"/>
                      <a:gd name="connsiteY21" fmla="*/ 17204 h 254220"/>
                      <a:gd name="connsiteX22" fmla="*/ 339697 w 360886"/>
                      <a:gd name="connsiteY22" fmla="*/ 8060 h 25422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</a:cxnLst>
                    <a:rect l="l" t="t" r="r" b="b"/>
                    <a:pathLst>
                      <a:path w="360886" h="254220">
                        <a:moveTo>
                          <a:pt x="339697" y="8060"/>
                        </a:moveTo>
                        <a:cubicBezTo>
                          <a:pt x="343907" y="10018"/>
                          <a:pt x="347067" y="13699"/>
                          <a:pt x="348365" y="18157"/>
                        </a:cubicBezTo>
                        <a:cubicBezTo>
                          <a:pt x="350079" y="26538"/>
                          <a:pt x="350365" y="37207"/>
                          <a:pt x="353984" y="50827"/>
                        </a:cubicBezTo>
                        <a:cubicBezTo>
                          <a:pt x="359831" y="74872"/>
                          <a:pt x="361983" y="99667"/>
                          <a:pt x="360366" y="124360"/>
                        </a:cubicBezTo>
                        <a:cubicBezTo>
                          <a:pt x="357699" y="139981"/>
                          <a:pt x="309788" y="153888"/>
                          <a:pt x="286928" y="163032"/>
                        </a:cubicBezTo>
                        <a:cubicBezTo>
                          <a:pt x="260014" y="175113"/>
                          <a:pt x="235066" y="191167"/>
                          <a:pt x="212919" y="210657"/>
                        </a:cubicBezTo>
                        <a:cubicBezTo>
                          <a:pt x="180584" y="235242"/>
                          <a:pt x="142014" y="250287"/>
                          <a:pt x="101572" y="254091"/>
                        </a:cubicBezTo>
                        <a:cubicBezTo>
                          <a:pt x="49184" y="255710"/>
                          <a:pt x="14990" y="241994"/>
                          <a:pt x="4131" y="223420"/>
                        </a:cubicBezTo>
                        <a:cubicBezTo>
                          <a:pt x="-5394" y="207323"/>
                          <a:pt x="2798" y="183606"/>
                          <a:pt x="16037" y="171890"/>
                        </a:cubicBezTo>
                        <a:cubicBezTo>
                          <a:pt x="35420" y="156562"/>
                          <a:pt x="56672" y="143759"/>
                          <a:pt x="79284" y="133790"/>
                        </a:cubicBezTo>
                        <a:cubicBezTo>
                          <a:pt x="113383" y="116359"/>
                          <a:pt x="151483" y="94928"/>
                          <a:pt x="172819" y="62162"/>
                        </a:cubicBezTo>
                        <a:cubicBezTo>
                          <a:pt x="181973" y="48233"/>
                          <a:pt x="186720" y="31869"/>
                          <a:pt x="186440" y="15204"/>
                        </a:cubicBezTo>
                        <a:cubicBezTo>
                          <a:pt x="186179" y="12593"/>
                          <a:pt x="186504" y="9957"/>
                          <a:pt x="187392" y="7489"/>
                        </a:cubicBezTo>
                        <a:cubicBezTo>
                          <a:pt x="190067" y="3504"/>
                          <a:pt x="194501" y="1056"/>
                          <a:pt x="199299" y="916"/>
                        </a:cubicBezTo>
                        <a:cubicBezTo>
                          <a:pt x="225016" y="-3275"/>
                          <a:pt x="247685" y="7774"/>
                          <a:pt x="271784" y="16537"/>
                        </a:cubicBezTo>
                        <a:cubicBezTo>
                          <a:pt x="277610" y="18021"/>
                          <a:pt x="282794" y="21365"/>
                          <a:pt x="286547" y="26062"/>
                        </a:cubicBezTo>
                        <a:cubicBezTo>
                          <a:pt x="293120" y="36254"/>
                          <a:pt x="285024" y="49875"/>
                          <a:pt x="287309" y="61781"/>
                        </a:cubicBezTo>
                        <a:cubicBezTo>
                          <a:pt x="287448" y="62577"/>
                          <a:pt x="287705" y="63347"/>
                          <a:pt x="288071" y="64067"/>
                        </a:cubicBezTo>
                        <a:cubicBezTo>
                          <a:pt x="289786" y="66544"/>
                          <a:pt x="293596" y="65877"/>
                          <a:pt x="296168" y="64067"/>
                        </a:cubicBezTo>
                        <a:cubicBezTo>
                          <a:pt x="305693" y="58543"/>
                          <a:pt x="307979" y="46732"/>
                          <a:pt x="313313" y="37492"/>
                        </a:cubicBezTo>
                        <a:cubicBezTo>
                          <a:pt x="317559" y="30132"/>
                          <a:pt x="323800" y="24122"/>
                          <a:pt x="331315" y="20157"/>
                        </a:cubicBezTo>
                        <a:cubicBezTo>
                          <a:pt x="333656" y="19004"/>
                          <a:pt x="336075" y="18017"/>
                          <a:pt x="338554" y="17204"/>
                        </a:cubicBezTo>
                        <a:cubicBezTo>
                          <a:pt x="338554" y="17204"/>
                          <a:pt x="339697" y="8155"/>
                          <a:pt x="339697" y="8060"/>
                        </a:cubicBezTo>
                        <a:close/>
                      </a:path>
                    </a:pathLst>
                  </a:custGeom>
                  <a:solidFill>
                    <a:srgbClr val="37474F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  <p:sp>
                <p:nvSpPr>
                  <p:cNvPr id="170" name="Полилиния: фигура 169">
                    <a:extLst>
                      <a:ext uri="{FF2B5EF4-FFF2-40B4-BE49-F238E27FC236}">
                        <a16:creationId xmlns:a16="http://schemas.microsoft.com/office/drawing/2014/main" id="{23D0550A-9279-3A40-9B91-DA37B0A40AC3}"/>
                      </a:ext>
                    </a:extLst>
                  </p:cNvPr>
                  <p:cNvSpPr/>
                  <p:nvPr/>
                </p:nvSpPr>
                <p:spPr>
                  <a:xfrm>
                    <a:off x="4675259" y="6184316"/>
                    <a:ext cx="158113" cy="106715"/>
                  </a:xfrm>
                  <a:custGeom>
                    <a:avLst/>
                    <a:gdLst>
                      <a:gd name="connsiteX0" fmla="*/ 55815 w 158113"/>
                      <a:gd name="connsiteY0" fmla="*/ 0 h 106715"/>
                      <a:gd name="connsiteX1" fmla="*/ 158114 w 158113"/>
                      <a:gd name="connsiteY1" fmla="*/ 94488 h 106715"/>
                      <a:gd name="connsiteX2" fmla="*/ 104393 w 158113"/>
                      <a:gd name="connsiteY2" fmla="*/ 106585 h 106715"/>
                      <a:gd name="connsiteX3" fmla="*/ 4856 w 158113"/>
                      <a:gd name="connsiteY3" fmla="*/ 76010 h 106715"/>
                      <a:gd name="connsiteX4" fmla="*/ 55815 w 158113"/>
                      <a:gd name="connsiteY4" fmla="*/ 0 h 10671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58113" h="106715">
                        <a:moveTo>
                          <a:pt x="55815" y="0"/>
                        </a:moveTo>
                        <a:cubicBezTo>
                          <a:pt x="132015" y="4001"/>
                          <a:pt x="154399" y="65627"/>
                          <a:pt x="158114" y="94488"/>
                        </a:cubicBezTo>
                        <a:cubicBezTo>
                          <a:pt x="140939" y="101272"/>
                          <a:pt x="122817" y="105353"/>
                          <a:pt x="104393" y="106585"/>
                        </a:cubicBezTo>
                        <a:cubicBezTo>
                          <a:pt x="52005" y="108204"/>
                          <a:pt x="15620" y="94583"/>
                          <a:pt x="4856" y="76010"/>
                        </a:cubicBezTo>
                        <a:cubicBezTo>
                          <a:pt x="-7717" y="54578"/>
                          <a:pt x="2380" y="21431"/>
                          <a:pt x="55815" y="0"/>
                        </a:cubicBezTo>
                        <a:close/>
                      </a:path>
                    </a:pathLst>
                  </a:custGeom>
                  <a:solidFill>
                    <a:srgbClr val="FAFAFA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  <p:sp>
                <p:nvSpPr>
                  <p:cNvPr id="171" name="Полилиния: фигура 170">
                    <a:extLst>
                      <a:ext uri="{FF2B5EF4-FFF2-40B4-BE49-F238E27FC236}">
                        <a16:creationId xmlns:a16="http://schemas.microsoft.com/office/drawing/2014/main" id="{EEA2043E-E51B-7C03-13FD-1F85132F742E}"/>
                      </a:ext>
                    </a:extLst>
                  </p:cNvPr>
                  <p:cNvSpPr/>
                  <p:nvPr/>
                </p:nvSpPr>
                <p:spPr>
                  <a:xfrm>
                    <a:off x="4767627" y="6156238"/>
                    <a:ext cx="71811" cy="37602"/>
                  </a:xfrm>
                  <a:custGeom>
                    <a:avLst/>
                    <a:gdLst>
                      <a:gd name="connsiteX0" fmla="*/ 68127 w 71811"/>
                      <a:gd name="connsiteY0" fmla="*/ 37602 h 37602"/>
                      <a:gd name="connsiteX1" fmla="*/ 70508 w 71811"/>
                      <a:gd name="connsiteY1" fmla="*/ 36745 h 37602"/>
                      <a:gd name="connsiteX2" fmla="*/ 70984 w 71811"/>
                      <a:gd name="connsiteY2" fmla="*/ 31507 h 37602"/>
                      <a:gd name="connsiteX3" fmla="*/ 3261 w 71811"/>
                      <a:gd name="connsiteY3" fmla="*/ 360 h 37602"/>
                      <a:gd name="connsiteX4" fmla="*/ 23 w 71811"/>
                      <a:gd name="connsiteY4" fmla="*/ 4455 h 37602"/>
                      <a:gd name="connsiteX5" fmla="*/ 4214 w 71811"/>
                      <a:gd name="connsiteY5" fmla="*/ 7694 h 37602"/>
                      <a:gd name="connsiteX6" fmla="*/ 65269 w 71811"/>
                      <a:gd name="connsiteY6" fmla="*/ 36269 h 37602"/>
                      <a:gd name="connsiteX7" fmla="*/ 68127 w 71811"/>
                      <a:gd name="connsiteY7" fmla="*/ 37602 h 3760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71811" h="37602">
                        <a:moveTo>
                          <a:pt x="68127" y="37602"/>
                        </a:moveTo>
                        <a:cubicBezTo>
                          <a:pt x="68998" y="37613"/>
                          <a:pt x="69843" y="37308"/>
                          <a:pt x="70508" y="36745"/>
                        </a:cubicBezTo>
                        <a:cubicBezTo>
                          <a:pt x="72040" y="35406"/>
                          <a:pt x="72250" y="33100"/>
                          <a:pt x="70984" y="31507"/>
                        </a:cubicBezTo>
                        <a:cubicBezTo>
                          <a:pt x="60126" y="18838"/>
                          <a:pt x="30789" y="-3069"/>
                          <a:pt x="3261" y="360"/>
                        </a:cubicBezTo>
                        <a:cubicBezTo>
                          <a:pt x="1243" y="608"/>
                          <a:pt x="-201" y="2434"/>
                          <a:pt x="23" y="4455"/>
                        </a:cubicBezTo>
                        <a:cubicBezTo>
                          <a:pt x="318" y="6488"/>
                          <a:pt x="2172" y="7920"/>
                          <a:pt x="4214" y="7694"/>
                        </a:cubicBezTo>
                        <a:cubicBezTo>
                          <a:pt x="29932" y="4551"/>
                          <a:pt x="56697" y="26172"/>
                          <a:pt x="65269" y="36269"/>
                        </a:cubicBezTo>
                        <a:cubicBezTo>
                          <a:pt x="65992" y="37095"/>
                          <a:pt x="67029" y="37579"/>
                          <a:pt x="68127" y="37602"/>
                        </a:cubicBezTo>
                        <a:close/>
                      </a:path>
                    </a:pathLst>
                  </a:custGeom>
                  <a:solidFill>
                    <a:srgbClr val="F0F0F0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  <p:sp>
                <p:nvSpPr>
                  <p:cNvPr id="172" name="Полилиния: фигура 171">
                    <a:extLst>
                      <a:ext uri="{FF2B5EF4-FFF2-40B4-BE49-F238E27FC236}">
                        <a16:creationId xmlns:a16="http://schemas.microsoft.com/office/drawing/2014/main" id="{5FFBC589-E6C3-3AE4-1C0A-C530750A31D7}"/>
                      </a:ext>
                    </a:extLst>
                  </p:cNvPr>
                  <p:cNvSpPr/>
                  <p:nvPr/>
                </p:nvSpPr>
                <p:spPr>
                  <a:xfrm>
                    <a:off x="4800012" y="6137169"/>
                    <a:ext cx="71882" cy="37621"/>
                  </a:xfrm>
                  <a:custGeom>
                    <a:avLst/>
                    <a:gdLst>
                      <a:gd name="connsiteX0" fmla="*/ 68222 w 71882"/>
                      <a:gd name="connsiteY0" fmla="*/ 37621 h 37621"/>
                      <a:gd name="connsiteX1" fmla="*/ 70508 w 71882"/>
                      <a:gd name="connsiteY1" fmla="*/ 36669 h 37621"/>
                      <a:gd name="connsiteX2" fmla="*/ 71151 w 71882"/>
                      <a:gd name="connsiteY2" fmla="*/ 31726 h 37621"/>
                      <a:gd name="connsiteX3" fmla="*/ 70984 w 71882"/>
                      <a:gd name="connsiteY3" fmla="*/ 31525 h 37621"/>
                      <a:gd name="connsiteX4" fmla="*/ 3261 w 71882"/>
                      <a:gd name="connsiteY4" fmla="*/ 379 h 37621"/>
                      <a:gd name="connsiteX5" fmla="*/ 23 w 71882"/>
                      <a:gd name="connsiteY5" fmla="*/ 4474 h 37621"/>
                      <a:gd name="connsiteX6" fmla="*/ 4214 w 71882"/>
                      <a:gd name="connsiteY6" fmla="*/ 7713 h 37621"/>
                      <a:gd name="connsiteX7" fmla="*/ 65269 w 71882"/>
                      <a:gd name="connsiteY7" fmla="*/ 36288 h 37621"/>
                      <a:gd name="connsiteX8" fmla="*/ 68222 w 71882"/>
                      <a:gd name="connsiteY8" fmla="*/ 37621 h 3762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71882" h="37621">
                        <a:moveTo>
                          <a:pt x="68222" y="37621"/>
                        </a:moveTo>
                        <a:cubicBezTo>
                          <a:pt x="69059" y="37530"/>
                          <a:pt x="69853" y="37200"/>
                          <a:pt x="70508" y="36669"/>
                        </a:cubicBezTo>
                        <a:cubicBezTo>
                          <a:pt x="72050" y="35482"/>
                          <a:pt x="72338" y="33269"/>
                          <a:pt x="71151" y="31726"/>
                        </a:cubicBezTo>
                        <a:cubicBezTo>
                          <a:pt x="71098" y="31657"/>
                          <a:pt x="71042" y="31590"/>
                          <a:pt x="70984" y="31525"/>
                        </a:cubicBezTo>
                        <a:cubicBezTo>
                          <a:pt x="60126" y="18762"/>
                          <a:pt x="30788" y="-3146"/>
                          <a:pt x="3261" y="379"/>
                        </a:cubicBezTo>
                        <a:cubicBezTo>
                          <a:pt x="1243" y="627"/>
                          <a:pt x="-201" y="2453"/>
                          <a:pt x="23" y="4474"/>
                        </a:cubicBezTo>
                        <a:cubicBezTo>
                          <a:pt x="318" y="6507"/>
                          <a:pt x="2172" y="7940"/>
                          <a:pt x="4214" y="7713"/>
                        </a:cubicBezTo>
                        <a:cubicBezTo>
                          <a:pt x="29931" y="4474"/>
                          <a:pt x="56792" y="26191"/>
                          <a:pt x="65269" y="36288"/>
                        </a:cubicBezTo>
                        <a:cubicBezTo>
                          <a:pt x="66014" y="37139"/>
                          <a:pt x="67091" y="37625"/>
                          <a:pt x="68222" y="37621"/>
                        </a:cubicBezTo>
                        <a:close/>
                      </a:path>
                    </a:pathLst>
                  </a:custGeom>
                  <a:solidFill>
                    <a:srgbClr val="F0F0F0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  <p:sp>
                <p:nvSpPr>
                  <p:cNvPr id="173" name="Полилиния: фигура 172">
                    <a:extLst>
                      <a:ext uri="{FF2B5EF4-FFF2-40B4-BE49-F238E27FC236}">
                        <a16:creationId xmlns:a16="http://schemas.microsoft.com/office/drawing/2014/main" id="{7A59EC96-C4B7-ACE2-E1D5-D1DAF22A168C}"/>
                      </a:ext>
                    </a:extLst>
                  </p:cNvPr>
                  <p:cNvSpPr/>
                  <p:nvPr/>
                </p:nvSpPr>
                <p:spPr>
                  <a:xfrm>
                    <a:off x="4829623" y="6114614"/>
                    <a:ext cx="71980" cy="37638"/>
                  </a:xfrm>
                  <a:custGeom>
                    <a:avLst/>
                    <a:gdLst>
                      <a:gd name="connsiteX0" fmla="*/ 68519 w 71980"/>
                      <a:gd name="connsiteY0" fmla="*/ 37602 h 37638"/>
                      <a:gd name="connsiteX1" fmla="*/ 70900 w 71980"/>
                      <a:gd name="connsiteY1" fmla="*/ 36745 h 37638"/>
                      <a:gd name="connsiteX2" fmla="*/ 70900 w 71980"/>
                      <a:gd name="connsiteY2" fmla="*/ 31507 h 37638"/>
                      <a:gd name="connsiteX3" fmla="*/ 3273 w 71980"/>
                      <a:gd name="connsiteY3" fmla="*/ 360 h 37638"/>
                      <a:gd name="connsiteX4" fmla="*/ 17 w 71980"/>
                      <a:gd name="connsiteY4" fmla="*/ 4310 h 37638"/>
                      <a:gd name="connsiteX5" fmla="*/ 34 w 71980"/>
                      <a:gd name="connsiteY5" fmla="*/ 4455 h 37638"/>
                      <a:gd name="connsiteX6" fmla="*/ 3788 w 71980"/>
                      <a:gd name="connsiteY6" fmla="*/ 7734 h 37638"/>
                      <a:gd name="connsiteX7" fmla="*/ 4130 w 71980"/>
                      <a:gd name="connsiteY7" fmla="*/ 7694 h 37638"/>
                      <a:gd name="connsiteX8" fmla="*/ 65280 w 71980"/>
                      <a:gd name="connsiteY8" fmla="*/ 36269 h 37638"/>
                      <a:gd name="connsiteX9" fmla="*/ 68519 w 71980"/>
                      <a:gd name="connsiteY9" fmla="*/ 37602 h 3763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71980" h="37638">
                        <a:moveTo>
                          <a:pt x="68519" y="37602"/>
                        </a:moveTo>
                        <a:cubicBezTo>
                          <a:pt x="69387" y="37596"/>
                          <a:pt x="70227" y="37294"/>
                          <a:pt x="70900" y="36745"/>
                        </a:cubicBezTo>
                        <a:cubicBezTo>
                          <a:pt x="72341" y="35296"/>
                          <a:pt x="72341" y="32955"/>
                          <a:pt x="70900" y="31507"/>
                        </a:cubicBezTo>
                        <a:cubicBezTo>
                          <a:pt x="60137" y="18838"/>
                          <a:pt x="30705" y="-3070"/>
                          <a:pt x="3273" y="360"/>
                        </a:cubicBezTo>
                        <a:cubicBezTo>
                          <a:pt x="1283" y="551"/>
                          <a:pt x="-175" y="2320"/>
                          <a:pt x="17" y="4310"/>
                        </a:cubicBezTo>
                        <a:cubicBezTo>
                          <a:pt x="22" y="4358"/>
                          <a:pt x="27" y="4407"/>
                          <a:pt x="34" y="4455"/>
                        </a:cubicBezTo>
                        <a:cubicBezTo>
                          <a:pt x="165" y="6397"/>
                          <a:pt x="1846" y="7865"/>
                          <a:pt x="3788" y="7734"/>
                        </a:cubicBezTo>
                        <a:cubicBezTo>
                          <a:pt x="3903" y="7726"/>
                          <a:pt x="4017" y="7713"/>
                          <a:pt x="4130" y="7694"/>
                        </a:cubicBezTo>
                        <a:cubicBezTo>
                          <a:pt x="29847" y="4551"/>
                          <a:pt x="56708" y="26268"/>
                          <a:pt x="65280" y="36269"/>
                        </a:cubicBezTo>
                        <a:cubicBezTo>
                          <a:pt x="66034" y="37272"/>
                          <a:pt x="67277" y="37784"/>
                          <a:pt x="68519" y="37602"/>
                        </a:cubicBezTo>
                        <a:close/>
                      </a:path>
                    </a:pathLst>
                  </a:custGeom>
                  <a:solidFill>
                    <a:srgbClr val="F0F0F0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  <p:sp>
                <p:nvSpPr>
                  <p:cNvPr id="174" name="Полилиния: фигура 173">
                    <a:extLst>
                      <a:ext uri="{FF2B5EF4-FFF2-40B4-BE49-F238E27FC236}">
                        <a16:creationId xmlns:a16="http://schemas.microsoft.com/office/drawing/2014/main" id="{6B263911-ECA6-0B43-F441-CCFC39E009E9}"/>
                      </a:ext>
                    </a:extLst>
                  </p:cNvPr>
                  <p:cNvSpPr/>
                  <p:nvPr/>
                </p:nvSpPr>
                <p:spPr>
                  <a:xfrm>
                    <a:off x="4851340" y="6088177"/>
                    <a:ext cx="78100" cy="37560"/>
                  </a:xfrm>
                  <a:custGeom>
                    <a:avLst/>
                    <a:gdLst>
                      <a:gd name="connsiteX0" fmla="*/ 74424 w 78100"/>
                      <a:gd name="connsiteY0" fmla="*/ 37560 h 37560"/>
                      <a:gd name="connsiteX1" fmla="*/ 76710 w 78100"/>
                      <a:gd name="connsiteY1" fmla="*/ 36703 h 37560"/>
                      <a:gd name="connsiteX2" fmla="*/ 77332 w 78100"/>
                      <a:gd name="connsiteY2" fmla="*/ 31622 h 37560"/>
                      <a:gd name="connsiteX3" fmla="*/ 77282 w 78100"/>
                      <a:gd name="connsiteY3" fmla="*/ 31559 h 37560"/>
                      <a:gd name="connsiteX4" fmla="*/ 3273 w 78100"/>
                      <a:gd name="connsiteY4" fmla="*/ 127 h 37560"/>
                      <a:gd name="connsiteX5" fmla="*/ 17 w 78100"/>
                      <a:gd name="connsiteY5" fmla="*/ 4077 h 37560"/>
                      <a:gd name="connsiteX6" fmla="*/ 34 w 78100"/>
                      <a:gd name="connsiteY6" fmla="*/ 4223 h 37560"/>
                      <a:gd name="connsiteX7" fmla="*/ 4130 w 78100"/>
                      <a:gd name="connsiteY7" fmla="*/ 7461 h 37560"/>
                      <a:gd name="connsiteX8" fmla="*/ 71567 w 78100"/>
                      <a:gd name="connsiteY8" fmla="*/ 36036 h 37560"/>
                      <a:gd name="connsiteX9" fmla="*/ 74424 w 78100"/>
                      <a:gd name="connsiteY9" fmla="*/ 37560 h 3756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78100" h="37560">
                        <a:moveTo>
                          <a:pt x="74424" y="37560"/>
                        </a:moveTo>
                        <a:cubicBezTo>
                          <a:pt x="75266" y="37564"/>
                          <a:pt x="76079" y="37259"/>
                          <a:pt x="76710" y="36703"/>
                        </a:cubicBezTo>
                        <a:cubicBezTo>
                          <a:pt x="78285" y="35471"/>
                          <a:pt x="78563" y="33196"/>
                          <a:pt x="77332" y="31622"/>
                        </a:cubicBezTo>
                        <a:cubicBezTo>
                          <a:pt x="77315" y="31601"/>
                          <a:pt x="77299" y="31580"/>
                          <a:pt x="77282" y="31559"/>
                        </a:cubicBezTo>
                        <a:cubicBezTo>
                          <a:pt x="58772" y="10239"/>
                          <a:pt x="31467" y="-1357"/>
                          <a:pt x="3273" y="127"/>
                        </a:cubicBezTo>
                        <a:cubicBezTo>
                          <a:pt x="1283" y="319"/>
                          <a:pt x="-175" y="2087"/>
                          <a:pt x="17" y="4077"/>
                        </a:cubicBezTo>
                        <a:cubicBezTo>
                          <a:pt x="22" y="4126"/>
                          <a:pt x="27" y="4174"/>
                          <a:pt x="34" y="4223"/>
                        </a:cubicBezTo>
                        <a:cubicBezTo>
                          <a:pt x="283" y="6241"/>
                          <a:pt x="2108" y="7685"/>
                          <a:pt x="4130" y="7461"/>
                        </a:cubicBezTo>
                        <a:cubicBezTo>
                          <a:pt x="29769" y="6325"/>
                          <a:pt x="54550" y="16825"/>
                          <a:pt x="71567" y="36036"/>
                        </a:cubicBezTo>
                        <a:cubicBezTo>
                          <a:pt x="72236" y="36954"/>
                          <a:pt x="73289" y="37516"/>
                          <a:pt x="74424" y="37560"/>
                        </a:cubicBezTo>
                        <a:close/>
                      </a:path>
                    </a:pathLst>
                  </a:custGeom>
                  <a:solidFill>
                    <a:srgbClr val="F0F0F0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  <p:sp>
                <p:nvSpPr>
                  <p:cNvPr id="175" name="Полилиния: фигура 174">
                    <a:extLst>
                      <a:ext uri="{FF2B5EF4-FFF2-40B4-BE49-F238E27FC236}">
                        <a16:creationId xmlns:a16="http://schemas.microsoft.com/office/drawing/2014/main" id="{D1184FD4-3DF6-C4FC-41A0-A198195172AE}"/>
                      </a:ext>
                    </a:extLst>
                  </p:cNvPr>
                  <p:cNvSpPr/>
                  <p:nvPr/>
                </p:nvSpPr>
                <p:spPr>
                  <a:xfrm>
                    <a:off x="4864138" y="5916854"/>
                    <a:ext cx="168687" cy="87039"/>
                  </a:xfrm>
                  <a:custGeom>
                    <a:avLst/>
                    <a:gdLst>
                      <a:gd name="connsiteX0" fmla="*/ 0 w 168687"/>
                      <a:gd name="connsiteY0" fmla="*/ 0 h 87039"/>
                      <a:gd name="connsiteX1" fmla="*/ 168688 w 168687"/>
                      <a:gd name="connsiteY1" fmla="*/ 6763 h 87039"/>
                      <a:gd name="connsiteX2" fmla="*/ 159925 w 168687"/>
                      <a:gd name="connsiteY2" fmla="*/ 70294 h 87039"/>
                      <a:gd name="connsiteX3" fmla="*/ 4763 w 168687"/>
                      <a:gd name="connsiteY3" fmla="*/ 58388 h 8703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68687" h="87039">
                        <a:moveTo>
                          <a:pt x="0" y="0"/>
                        </a:moveTo>
                        <a:cubicBezTo>
                          <a:pt x="30766" y="21622"/>
                          <a:pt x="118301" y="41719"/>
                          <a:pt x="168688" y="6763"/>
                        </a:cubicBezTo>
                        <a:lnTo>
                          <a:pt x="159925" y="70294"/>
                        </a:lnTo>
                        <a:cubicBezTo>
                          <a:pt x="129635" y="90297"/>
                          <a:pt x="40100" y="98869"/>
                          <a:pt x="4763" y="58388"/>
                        </a:cubicBezTo>
                        <a:close/>
                      </a:path>
                    </a:pathLst>
                  </a:custGeom>
                  <a:solidFill>
                    <a:srgbClr val="37474F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  <p:sp>
                <p:nvSpPr>
                  <p:cNvPr id="176" name="Полилиния: фигура 175">
                    <a:extLst>
                      <a:ext uri="{FF2B5EF4-FFF2-40B4-BE49-F238E27FC236}">
                        <a16:creationId xmlns:a16="http://schemas.microsoft.com/office/drawing/2014/main" id="{8E4429E3-50DD-071A-59F8-52EC3D2F15D7}"/>
                      </a:ext>
                    </a:extLst>
                  </p:cNvPr>
                  <p:cNvSpPr/>
                  <p:nvPr/>
                </p:nvSpPr>
                <p:spPr>
                  <a:xfrm>
                    <a:off x="5145411" y="6015342"/>
                    <a:ext cx="179587" cy="490291"/>
                  </a:xfrm>
                  <a:custGeom>
                    <a:avLst/>
                    <a:gdLst>
                      <a:gd name="connsiteX0" fmla="*/ 154305 w 179587"/>
                      <a:gd name="connsiteY0" fmla="*/ 140398 h 490291"/>
                      <a:gd name="connsiteX1" fmla="*/ 157448 w 179587"/>
                      <a:gd name="connsiteY1" fmla="*/ 0 h 490291"/>
                      <a:gd name="connsiteX2" fmla="*/ 0 w 179587"/>
                      <a:gd name="connsiteY2" fmla="*/ 5810 h 490291"/>
                      <a:gd name="connsiteX3" fmla="*/ 23241 w 179587"/>
                      <a:gd name="connsiteY3" fmla="*/ 147923 h 490291"/>
                      <a:gd name="connsiteX4" fmla="*/ 34290 w 179587"/>
                      <a:gd name="connsiteY4" fmla="*/ 219456 h 490291"/>
                      <a:gd name="connsiteX5" fmla="*/ 42672 w 179587"/>
                      <a:gd name="connsiteY5" fmla="*/ 339661 h 490291"/>
                      <a:gd name="connsiteX6" fmla="*/ 60484 w 179587"/>
                      <a:gd name="connsiteY6" fmla="*/ 466154 h 490291"/>
                      <a:gd name="connsiteX7" fmla="*/ 114586 w 179587"/>
                      <a:gd name="connsiteY7" fmla="*/ 486346 h 490291"/>
                      <a:gd name="connsiteX8" fmla="*/ 176403 w 179587"/>
                      <a:gd name="connsiteY8" fmla="*/ 409670 h 490291"/>
                      <a:gd name="connsiteX9" fmla="*/ 167640 w 179587"/>
                      <a:gd name="connsiteY9" fmla="*/ 291179 h 490291"/>
                      <a:gd name="connsiteX10" fmla="*/ 154305 w 179587"/>
                      <a:gd name="connsiteY10" fmla="*/ 140398 h 49029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79587" h="490291">
                        <a:moveTo>
                          <a:pt x="154305" y="140398"/>
                        </a:moveTo>
                        <a:lnTo>
                          <a:pt x="157448" y="0"/>
                        </a:lnTo>
                        <a:lnTo>
                          <a:pt x="0" y="5810"/>
                        </a:lnTo>
                        <a:lnTo>
                          <a:pt x="23241" y="147923"/>
                        </a:lnTo>
                        <a:cubicBezTo>
                          <a:pt x="23241" y="147923"/>
                          <a:pt x="32766" y="205549"/>
                          <a:pt x="34290" y="219456"/>
                        </a:cubicBezTo>
                        <a:cubicBezTo>
                          <a:pt x="39222" y="259346"/>
                          <a:pt x="42020" y="299472"/>
                          <a:pt x="42672" y="339661"/>
                        </a:cubicBezTo>
                        <a:cubicBezTo>
                          <a:pt x="43244" y="392716"/>
                          <a:pt x="46006" y="441770"/>
                          <a:pt x="60484" y="466154"/>
                        </a:cubicBezTo>
                        <a:cubicBezTo>
                          <a:pt x="74962" y="490538"/>
                          <a:pt x="90869" y="494729"/>
                          <a:pt x="114586" y="486346"/>
                        </a:cubicBezTo>
                        <a:cubicBezTo>
                          <a:pt x="146829" y="472882"/>
                          <a:pt x="170084" y="444036"/>
                          <a:pt x="176403" y="409670"/>
                        </a:cubicBezTo>
                        <a:cubicBezTo>
                          <a:pt x="185452" y="367570"/>
                          <a:pt x="172879" y="305371"/>
                          <a:pt x="167640" y="291179"/>
                        </a:cubicBezTo>
                        <a:cubicBezTo>
                          <a:pt x="162401" y="276987"/>
                          <a:pt x="155162" y="192024"/>
                          <a:pt x="154305" y="140398"/>
                        </a:cubicBezTo>
                        <a:close/>
                      </a:path>
                    </a:pathLst>
                  </a:custGeom>
                  <a:solidFill>
                    <a:srgbClr val="F28F8F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  <p:sp>
                <p:nvSpPr>
                  <p:cNvPr id="177" name="Полилиния: фигура 176">
                    <a:extLst>
                      <a:ext uri="{FF2B5EF4-FFF2-40B4-BE49-F238E27FC236}">
                        <a16:creationId xmlns:a16="http://schemas.microsoft.com/office/drawing/2014/main" id="{EF164877-8B07-B1D3-51CB-C7E35E058E1B}"/>
                      </a:ext>
                    </a:extLst>
                  </p:cNvPr>
                  <p:cNvSpPr/>
                  <p:nvPr/>
                </p:nvSpPr>
                <p:spPr>
                  <a:xfrm>
                    <a:off x="4967199" y="4944446"/>
                    <a:ext cx="350352" cy="1164993"/>
                  </a:xfrm>
                  <a:custGeom>
                    <a:avLst/>
                    <a:gdLst>
                      <a:gd name="connsiteX0" fmla="*/ 311372 w 350352"/>
                      <a:gd name="connsiteY0" fmla="*/ 1619 h 1164993"/>
                      <a:gd name="connsiteX1" fmla="*/ 0 w 350352"/>
                      <a:gd name="connsiteY1" fmla="*/ 0 h 1164993"/>
                      <a:gd name="connsiteX2" fmla="*/ 98488 w 350352"/>
                      <a:gd name="connsiteY2" fmla="*/ 699611 h 1164993"/>
                      <a:gd name="connsiteX3" fmla="*/ 185166 w 350352"/>
                      <a:gd name="connsiteY3" fmla="*/ 1141667 h 1164993"/>
                      <a:gd name="connsiteX4" fmla="*/ 254889 w 350352"/>
                      <a:gd name="connsiteY4" fmla="*/ 1164717 h 1164993"/>
                      <a:gd name="connsiteX5" fmla="*/ 337471 w 350352"/>
                      <a:gd name="connsiteY5" fmla="*/ 1136999 h 1164993"/>
                      <a:gd name="connsiteX6" fmla="*/ 350234 w 350352"/>
                      <a:gd name="connsiteY6" fmla="*/ 836581 h 1164993"/>
                      <a:gd name="connsiteX7" fmla="*/ 323659 w 350352"/>
                      <a:gd name="connsiteY7" fmla="*/ 629031 h 1164993"/>
                      <a:gd name="connsiteX8" fmla="*/ 331280 w 350352"/>
                      <a:gd name="connsiteY8" fmla="*/ 291179 h 1164993"/>
                      <a:gd name="connsiteX9" fmla="*/ 311372 w 350352"/>
                      <a:gd name="connsiteY9" fmla="*/ 1619 h 11649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350352" h="1164993">
                        <a:moveTo>
                          <a:pt x="311372" y="1619"/>
                        </a:moveTo>
                        <a:lnTo>
                          <a:pt x="0" y="0"/>
                        </a:lnTo>
                        <a:cubicBezTo>
                          <a:pt x="10192" y="78200"/>
                          <a:pt x="82391" y="609600"/>
                          <a:pt x="98488" y="699611"/>
                        </a:cubicBezTo>
                        <a:cubicBezTo>
                          <a:pt x="114586" y="789622"/>
                          <a:pt x="185166" y="1141667"/>
                          <a:pt x="185166" y="1141667"/>
                        </a:cubicBezTo>
                        <a:cubicBezTo>
                          <a:pt x="185166" y="1141667"/>
                          <a:pt x="201835" y="1167956"/>
                          <a:pt x="254889" y="1164717"/>
                        </a:cubicBezTo>
                        <a:cubicBezTo>
                          <a:pt x="314420" y="1161098"/>
                          <a:pt x="337471" y="1136999"/>
                          <a:pt x="337471" y="1136999"/>
                        </a:cubicBezTo>
                        <a:cubicBezTo>
                          <a:pt x="337471" y="1136999"/>
                          <a:pt x="348996" y="947833"/>
                          <a:pt x="350234" y="836581"/>
                        </a:cubicBezTo>
                        <a:cubicBezTo>
                          <a:pt x="351503" y="766474"/>
                          <a:pt x="342550" y="696556"/>
                          <a:pt x="323659" y="629031"/>
                        </a:cubicBezTo>
                        <a:cubicBezTo>
                          <a:pt x="323660" y="629031"/>
                          <a:pt x="331470" y="426530"/>
                          <a:pt x="331280" y="291179"/>
                        </a:cubicBezTo>
                        <a:cubicBezTo>
                          <a:pt x="331089" y="155829"/>
                          <a:pt x="330518" y="112300"/>
                          <a:pt x="311372" y="1619"/>
                        </a:cubicBezTo>
                        <a:close/>
                      </a:path>
                    </a:pathLst>
                  </a:custGeom>
                  <a:solidFill>
                    <a:srgbClr val="455A64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  <p:sp>
                <p:nvSpPr>
                  <p:cNvPr id="178" name="Полилиния: фигура 177">
                    <a:extLst>
                      <a:ext uri="{FF2B5EF4-FFF2-40B4-BE49-F238E27FC236}">
                        <a16:creationId xmlns:a16="http://schemas.microsoft.com/office/drawing/2014/main" id="{86D1B3FC-ECBC-1720-364E-A75429741C52}"/>
                      </a:ext>
                    </a:extLst>
                  </p:cNvPr>
                  <p:cNvSpPr/>
                  <p:nvPr/>
                </p:nvSpPr>
                <p:spPr>
                  <a:xfrm>
                    <a:off x="5175415" y="6385198"/>
                    <a:ext cx="158033" cy="144645"/>
                  </a:xfrm>
                  <a:custGeom>
                    <a:avLst/>
                    <a:gdLst>
                      <a:gd name="connsiteX0" fmla="*/ 0 w 158033"/>
                      <a:gd name="connsiteY0" fmla="*/ 35528 h 144645"/>
                      <a:gd name="connsiteX1" fmla="*/ 19908 w 158033"/>
                      <a:gd name="connsiteY1" fmla="*/ 119348 h 144645"/>
                      <a:gd name="connsiteX2" fmla="*/ 83058 w 158033"/>
                      <a:gd name="connsiteY2" fmla="*/ 142685 h 144645"/>
                      <a:gd name="connsiteX3" fmla="*/ 148781 w 158033"/>
                      <a:gd name="connsiteY3" fmla="*/ 88297 h 144645"/>
                      <a:gd name="connsiteX4" fmla="*/ 155829 w 158033"/>
                      <a:gd name="connsiteY4" fmla="*/ 0 h 14464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58033" h="144645">
                        <a:moveTo>
                          <a:pt x="0" y="35528"/>
                        </a:moveTo>
                        <a:cubicBezTo>
                          <a:pt x="1619" y="72676"/>
                          <a:pt x="7049" y="97441"/>
                          <a:pt x="19908" y="119348"/>
                        </a:cubicBezTo>
                        <a:cubicBezTo>
                          <a:pt x="32766" y="141256"/>
                          <a:pt x="58008" y="148590"/>
                          <a:pt x="83058" y="142685"/>
                        </a:cubicBezTo>
                        <a:cubicBezTo>
                          <a:pt x="108109" y="136779"/>
                          <a:pt x="141066" y="120205"/>
                          <a:pt x="148781" y="88297"/>
                        </a:cubicBezTo>
                        <a:cubicBezTo>
                          <a:pt x="156496" y="56388"/>
                          <a:pt x="160973" y="34480"/>
                          <a:pt x="155829" y="0"/>
                        </a:cubicBezTo>
                        <a:close/>
                      </a:path>
                    </a:pathLst>
                  </a:custGeom>
                  <a:solidFill>
                    <a:srgbClr val="263238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  <p:sp>
                <p:nvSpPr>
                  <p:cNvPr id="179" name="Полилиния: фигура 178">
                    <a:extLst>
                      <a:ext uri="{FF2B5EF4-FFF2-40B4-BE49-F238E27FC236}">
                        <a16:creationId xmlns:a16="http://schemas.microsoft.com/office/drawing/2014/main" id="{5C8FA595-F556-4F00-21A4-F8E38E3F74A1}"/>
                      </a:ext>
                    </a:extLst>
                  </p:cNvPr>
                  <p:cNvSpPr/>
                  <p:nvPr/>
                </p:nvSpPr>
                <p:spPr>
                  <a:xfrm>
                    <a:off x="5164378" y="6155741"/>
                    <a:ext cx="167515" cy="358868"/>
                  </a:xfrm>
                  <a:custGeom>
                    <a:avLst/>
                    <a:gdLst>
                      <a:gd name="connsiteX0" fmla="*/ 135339 w 167515"/>
                      <a:gd name="connsiteY0" fmla="*/ 0 h 358868"/>
                      <a:gd name="connsiteX1" fmla="*/ 147531 w 167515"/>
                      <a:gd name="connsiteY1" fmla="*/ 100203 h 358868"/>
                      <a:gd name="connsiteX2" fmla="*/ 165723 w 167515"/>
                      <a:gd name="connsiteY2" fmla="*/ 219075 h 358868"/>
                      <a:gd name="connsiteX3" fmla="*/ 144768 w 167515"/>
                      <a:gd name="connsiteY3" fmla="*/ 321564 h 358868"/>
                      <a:gd name="connsiteX4" fmla="*/ 33707 w 167515"/>
                      <a:gd name="connsiteY4" fmla="*/ 336328 h 358868"/>
                      <a:gd name="connsiteX5" fmla="*/ 11704 w 167515"/>
                      <a:gd name="connsiteY5" fmla="*/ 211264 h 358868"/>
                      <a:gd name="connsiteX6" fmla="*/ 6656 w 167515"/>
                      <a:gd name="connsiteY6" fmla="*/ 85630 h 358868"/>
                      <a:gd name="connsiteX7" fmla="*/ 4275 w 167515"/>
                      <a:gd name="connsiteY7" fmla="*/ 7525 h 358868"/>
                      <a:gd name="connsiteX8" fmla="*/ 12657 w 167515"/>
                      <a:gd name="connsiteY8" fmla="*/ 44768 h 358868"/>
                      <a:gd name="connsiteX9" fmla="*/ 19324 w 167515"/>
                      <a:gd name="connsiteY9" fmla="*/ 44196 h 358868"/>
                      <a:gd name="connsiteX10" fmla="*/ 19324 w 167515"/>
                      <a:gd name="connsiteY10" fmla="*/ 30766 h 358868"/>
                      <a:gd name="connsiteX11" fmla="*/ 28849 w 167515"/>
                      <a:gd name="connsiteY11" fmla="*/ 18955 h 358868"/>
                      <a:gd name="connsiteX12" fmla="*/ 73331 w 167515"/>
                      <a:gd name="connsiteY12" fmla="*/ 10001 h 358868"/>
                      <a:gd name="connsiteX13" fmla="*/ 122575 w 167515"/>
                      <a:gd name="connsiteY13" fmla="*/ 15812 h 358868"/>
                      <a:gd name="connsiteX14" fmla="*/ 129719 w 167515"/>
                      <a:gd name="connsiteY14" fmla="*/ 32195 h 358868"/>
                      <a:gd name="connsiteX15" fmla="*/ 132386 w 167515"/>
                      <a:gd name="connsiteY15" fmla="*/ 42958 h 358868"/>
                      <a:gd name="connsiteX16" fmla="*/ 135339 w 167515"/>
                      <a:gd name="connsiteY16" fmla="*/ 0 h 358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167515" h="358868">
                        <a:moveTo>
                          <a:pt x="135339" y="0"/>
                        </a:moveTo>
                        <a:cubicBezTo>
                          <a:pt x="145721" y="1048"/>
                          <a:pt x="142292" y="50197"/>
                          <a:pt x="147531" y="100203"/>
                        </a:cubicBezTo>
                        <a:cubicBezTo>
                          <a:pt x="153150" y="153734"/>
                          <a:pt x="160580" y="175070"/>
                          <a:pt x="165723" y="219075"/>
                        </a:cubicBezTo>
                        <a:cubicBezTo>
                          <a:pt x="171534" y="269272"/>
                          <a:pt x="162866" y="291560"/>
                          <a:pt x="144768" y="321564"/>
                        </a:cubicBezTo>
                        <a:cubicBezTo>
                          <a:pt x="126671" y="351568"/>
                          <a:pt x="63806" y="380238"/>
                          <a:pt x="33707" y="336328"/>
                        </a:cubicBezTo>
                        <a:cubicBezTo>
                          <a:pt x="9132" y="300514"/>
                          <a:pt x="8751" y="261271"/>
                          <a:pt x="11704" y="211264"/>
                        </a:cubicBezTo>
                        <a:cubicBezTo>
                          <a:pt x="13717" y="169319"/>
                          <a:pt x="12028" y="127278"/>
                          <a:pt x="6656" y="85630"/>
                        </a:cubicBezTo>
                        <a:cubicBezTo>
                          <a:pt x="2941" y="45148"/>
                          <a:pt x="-4869" y="11525"/>
                          <a:pt x="4275" y="7525"/>
                        </a:cubicBezTo>
                        <a:cubicBezTo>
                          <a:pt x="4275" y="7525"/>
                          <a:pt x="10275" y="38386"/>
                          <a:pt x="12657" y="44768"/>
                        </a:cubicBezTo>
                        <a:cubicBezTo>
                          <a:pt x="13704" y="47530"/>
                          <a:pt x="17609" y="54293"/>
                          <a:pt x="19324" y="44196"/>
                        </a:cubicBezTo>
                        <a:cubicBezTo>
                          <a:pt x="19896" y="41053"/>
                          <a:pt x="19324" y="33909"/>
                          <a:pt x="19324" y="30766"/>
                        </a:cubicBezTo>
                        <a:cubicBezTo>
                          <a:pt x="20181" y="22193"/>
                          <a:pt x="25515" y="21241"/>
                          <a:pt x="28849" y="18955"/>
                        </a:cubicBezTo>
                        <a:cubicBezTo>
                          <a:pt x="42802" y="12624"/>
                          <a:pt x="58015" y="9562"/>
                          <a:pt x="73331" y="10001"/>
                        </a:cubicBezTo>
                        <a:cubicBezTo>
                          <a:pt x="93714" y="10001"/>
                          <a:pt x="111431" y="10001"/>
                          <a:pt x="122575" y="15812"/>
                        </a:cubicBezTo>
                        <a:cubicBezTo>
                          <a:pt x="129338" y="19431"/>
                          <a:pt x="129052" y="25908"/>
                          <a:pt x="129719" y="32195"/>
                        </a:cubicBezTo>
                        <a:cubicBezTo>
                          <a:pt x="130385" y="38481"/>
                          <a:pt x="130576" y="44482"/>
                          <a:pt x="132386" y="42958"/>
                        </a:cubicBezTo>
                        <a:cubicBezTo>
                          <a:pt x="136291" y="39719"/>
                          <a:pt x="134196" y="5048"/>
                          <a:pt x="135339" y="0"/>
                        </a:cubicBezTo>
                        <a:close/>
                      </a:path>
                    </a:pathLst>
                  </a:custGeom>
                  <a:solidFill>
                    <a:srgbClr val="37474F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  <p:sp>
                <p:nvSpPr>
                  <p:cNvPr id="180" name="Полилиния: фигура 179">
                    <a:extLst>
                      <a:ext uri="{FF2B5EF4-FFF2-40B4-BE49-F238E27FC236}">
                        <a16:creationId xmlns:a16="http://schemas.microsoft.com/office/drawing/2014/main" id="{3239D0B6-9067-2492-60AE-0531BAD37631}"/>
                      </a:ext>
                    </a:extLst>
                  </p:cNvPr>
                  <p:cNvSpPr/>
                  <p:nvPr/>
                </p:nvSpPr>
                <p:spPr>
                  <a:xfrm>
                    <a:off x="5175415" y="6387583"/>
                    <a:ext cx="157295" cy="129377"/>
                  </a:xfrm>
                  <a:custGeom>
                    <a:avLst/>
                    <a:gdLst>
                      <a:gd name="connsiteX0" fmla="*/ 157067 w 157295"/>
                      <a:gd name="connsiteY0" fmla="*/ 15808 h 129377"/>
                      <a:gd name="connsiteX1" fmla="*/ 136493 w 157295"/>
                      <a:gd name="connsiteY1" fmla="*/ 92008 h 129377"/>
                      <a:gd name="connsiteX2" fmla="*/ 20384 w 157295"/>
                      <a:gd name="connsiteY2" fmla="*/ 106867 h 129377"/>
                      <a:gd name="connsiteX3" fmla="*/ 0 w 157295"/>
                      <a:gd name="connsiteY3" fmla="*/ 33334 h 129377"/>
                      <a:gd name="connsiteX4" fmla="*/ 157067 w 157295"/>
                      <a:gd name="connsiteY4" fmla="*/ 15808 h 12937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57295" h="129377">
                        <a:moveTo>
                          <a:pt x="157067" y="15808"/>
                        </a:moveTo>
                        <a:cubicBezTo>
                          <a:pt x="158705" y="42772"/>
                          <a:pt x="151480" y="69532"/>
                          <a:pt x="136493" y="92008"/>
                        </a:cubicBezTo>
                        <a:cubicBezTo>
                          <a:pt x="118396" y="122011"/>
                          <a:pt x="50768" y="150777"/>
                          <a:pt x="20384" y="106867"/>
                        </a:cubicBezTo>
                        <a:cubicBezTo>
                          <a:pt x="5429" y="84959"/>
                          <a:pt x="1334" y="59242"/>
                          <a:pt x="0" y="33334"/>
                        </a:cubicBezTo>
                        <a:cubicBezTo>
                          <a:pt x="18955" y="-4"/>
                          <a:pt x="128492" y="-12767"/>
                          <a:pt x="157067" y="15808"/>
                        </a:cubicBezTo>
                        <a:close/>
                      </a:path>
                    </a:pathLst>
                  </a:custGeom>
                  <a:solidFill>
                    <a:srgbClr val="FAFAFA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  <p:sp>
                <p:nvSpPr>
                  <p:cNvPr id="181" name="Полилиния: фигура 180">
                    <a:extLst>
                      <a:ext uri="{FF2B5EF4-FFF2-40B4-BE49-F238E27FC236}">
                        <a16:creationId xmlns:a16="http://schemas.microsoft.com/office/drawing/2014/main" id="{D64801A1-301C-E04A-7DC5-FB88D65EB5A3}"/>
                      </a:ext>
                    </a:extLst>
                  </p:cNvPr>
                  <p:cNvSpPr/>
                  <p:nvPr/>
                </p:nvSpPr>
                <p:spPr>
                  <a:xfrm>
                    <a:off x="5194360" y="6347891"/>
                    <a:ext cx="105931" cy="18827"/>
                  </a:xfrm>
                  <a:custGeom>
                    <a:avLst/>
                    <a:gdLst>
                      <a:gd name="connsiteX0" fmla="*/ 4581 w 105931"/>
                      <a:gd name="connsiteY0" fmla="*/ 18734 h 18827"/>
                      <a:gd name="connsiteX1" fmla="*/ 5820 w 105931"/>
                      <a:gd name="connsiteY1" fmla="*/ 18734 h 18827"/>
                      <a:gd name="connsiteX2" fmla="*/ 101070 w 105931"/>
                      <a:gd name="connsiteY2" fmla="*/ 11114 h 18827"/>
                      <a:gd name="connsiteX3" fmla="*/ 105832 w 105931"/>
                      <a:gd name="connsiteY3" fmla="*/ 8256 h 18827"/>
                      <a:gd name="connsiteX4" fmla="*/ 102980 w 105931"/>
                      <a:gd name="connsiteY4" fmla="*/ 3685 h 18827"/>
                      <a:gd name="connsiteX5" fmla="*/ 102975 w 105931"/>
                      <a:gd name="connsiteY5" fmla="*/ 3684 h 18827"/>
                      <a:gd name="connsiteX6" fmla="*/ 2200 w 105931"/>
                      <a:gd name="connsiteY6" fmla="*/ 11781 h 18827"/>
                      <a:gd name="connsiteX7" fmla="*/ 324 w 105931"/>
                      <a:gd name="connsiteY7" fmla="*/ 16688 h 18827"/>
                      <a:gd name="connsiteX8" fmla="*/ 391 w 105931"/>
                      <a:gd name="connsiteY8" fmla="*/ 16829 h 18827"/>
                      <a:gd name="connsiteX9" fmla="*/ 4582 w 105931"/>
                      <a:gd name="connsiteY9" fmla="*/ 18734 h 1882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05931" h="18827">
                        <a:moveTo>
                          <a:pt x="4581" y="18734"/>
                        </a:moveTo>
                        <a:lnTo>
                          <a:pt x="5820" y="18734"/>
                        </a:lnTo>
                        <a:cubicBezTo>
                          <a:pt x="36278" y="7542"/>
                          <a:pt x="69220" y="4907"/>
                          <a:pt x="101070" y="11114"/>
                        </a:cubicBezTo>
                        <a:cubicBezTo>
                          <a:pt x="103168" y="11598"/>
                          <a:pt x="105272" y="10335"/>
                          <a:pt x="105832" y="8256"/>
                        </a:cubicBezTo>
                        <a:cubicBezTo>
                          <a:pt x="106307" y="6206"/>
                          <a:pt x="105029" y="4160"/>
                          <a:pt x="102980" y="3685"/>
                        </a:cubicBezTo>
                        <a:cubicBezTo>
                          <a:pt x="102978" y="3685"/>
                          <a:pt x="102976" y="3685"/>
                          <a:pt x="102975" y="3684"/>
                        </a:cubicBezTo>
                        <a:cubicBezTo>
                          <a:pt x="69294" y="-3203"/>
                          <a:pt x="34350" y="-395"/>
                          <a:pt x="2200" y="11781"/>
                        </a:cubicBezTo>
                        <a:cubicBezTo>
                          <a:pt x="327" y="12617"/>
                          <a:pt x="-513" y="14814"/>
                          <a:pt x="324" y="16688"/>
                        </a:cubicBezTo>
                        <a:cubicBezTo>
                          <a:pt x="345" y="16735"/>
                          <a:pt x="367" y="16782"/>
                          <a:pt x="391" y="16829"/>
                        </a:cubicBezTo>
                        <a:cubicBezTo>
                          <a:pt x="1203" y="18331"/>
                          <a:pt x="2916" y="19110"/>
                          <a:pt x="4582" y="18734"/>
                        </a:cubicBezTo>
                        <a:close/>
                      </a:path>
                    </a:pathLst>
                  </a:custGeom>
                  <a:solidFill>
                    <a:srgbClr val="F0F0F0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  <p:sp>
                <p:nvSpPr>
                  <p:cNvPr id="182" name="Полилиния: фигура 181">
                    <a:extLst>
                      <a:ext uri="{FF2B5EF4-FFF2-40B4-BE49-F238E27FC236}">
                        <a16:creationId xmlns:a16="http://schemas.microsoft.com/office/drawing/2014/main" id="{6093598E-9EC8-FE92-D5E3-6D6ED4F69F60}"/>
                      </a:ext>
                    </a:extLst>
                  </p:cNvPr>
                  <p:cNvSpPr/>
                  <p:nvPr/>
                </p:nvSpPr>
                <p:spPr>
                  <a:xfrm>
                    <a:off x="5191950" y="6307791"/>
                    <a:ext cx="105289" cy="20473"/>
                  </a:xfrm>
                  <a:custGeom>
                    <a:avLst/>
                    <a:gdLst>
                      <a:gd name="connsiteX0" fmla="*/ 101765 w 105289"/>
                      <a:gd name="connsiteY0" fmla="*/ 13494 h 20473"/>
                      <a:gd name="connsiteX1" fmla="*/ 105099 w 105289"/>
                      <a:gd name="connsiteY1" fmla="*/ 10922 h 20473"/>
                      <a:gd name="connsiteX2" fmla="*/ 102718 w 105289"/>
                      <a:gd name="connsiteY2" fmla="*/ 5969 h 20473"/>
                      <a:gd name="connsiteX3" fmla="*/ 2134 w 105289"/>
                      <a:gd name="connsiteY3" fmla="*/ 13208 h 20473"/>
                      <a:gd name="connsiteX4" fmla="*/ 419 w 105289"/>
                      <a:gd name="connsiteY4" fmla="*/ 18447 h 20473"/>
                      <a:gd name="connsiteX5" fmla="*/ 5658 w 105289"/>
                      <a:gd name="connsiteY5" fmla="*/ 20066 h 20473"/>
                      <a:gd name="connsiteX6" fmla="*/ 100146 w 105289"/>
                      <a:gd name="connsiteY6" fmla="*/ 13208 h 20473"/>
                      <a:gd name="connsiteX7" fmla="*/ 101765 w 105289"/>
                      <a:gd name="connsiteY7" fmla="*/ 13494 h 20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05289" h="20473">
                        <a:moveTo>
                          <a:pt x="101765" y="13494"/>
                        </a:moveTo>
                        <a:cubicBezTo>
                          <a:pt x="103258" y="13297"/>
                          <a:pt x="104530" y="12316"/>
                          <a:pt x="105099" y="10922"/>
                        </a:cubicBezTo>
                        <a:cubicBezTo>
                          <a:pt x="105744" y="8901"/>
                          <a:pt x="104699" y="6727"/>
                          <a:pt x="102718" y="5969"/>
                        </a:cubicBezTo>
                        <a:cubicBezTo>
                          <a:pt x="56236" y="-10509"/>
                          <a:pt x="4134" y="12255"/>
                          <a:pt x="2134" y="13208"/>
                        </a:cubicBezTo>
                        <a:cubicBezTo>
                          <a:pt x="217" y="14184"/>
                          <a:pt x="-549" y="16526"/>
                          <a:pt x="419" y="18447"/>
                        </a:cubicBezTo>
                        <a:cubicBezTo>
                          <a:pt x="1463" y="20286"/>
                          <a:pt x="3758" y="20996"/>
                          <a:pt x="5658" y="20066"/>
                        </a:cubicBezTo>
                        <a:cubicBezTo>
                          <a:pt x="5658" y="20066"/>
                          <a:pt x="56903" y="-2222"/>
                          <a:pt x="100146" y="13208"/>
                        </a:cubicBezTo>
                        <a:cubicBezTo>
                          <a:pt x="100663" y="13402"/>
                          <a:pt x="101212" y="13499"/>
                          <a:pt x="101765" y="13494"/>
                        </a:cubicBezTo>
                        <a:close/>
                      </a:path>
                    </a:pathLst>
                  </a:custGeom>
                  <a:solidFill>
                    <a:srgbClr val="F0F0F0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  <p:sp>
                <p:nvSpPr>
                  <p:cNvPr id="183" name="Полилиния: фигура 182">
                    <a:extLst>
                      <a:ext uri="{FF2B5EF4-FFF2-40B4-BE49-F238E27FC236}">
                        <a16:creationId xmlns:a16="http://schemas.microsoft.com/office/drawing/2014/main" id="{8C4514B7-6A71-8FF8-4989-AE68B21EB81C}"/>
                      </a:ext>
                    </a:extLst>
                  </p:cNvPr>
                  <p:cNvSpPr/>
                  <p:nvPr/>
                </p:nvSpPr>
                <p:spPr>
                  <a:xfrm>
                    <a:off x="5190051" y="6271450"/>
                    <a:ext cx="106405" cy="20972"/>
                  </a:xfrm>
                  <a:custGeom>
                    <a:avLst/>
                    <a:gdLst>
                      <a:gd name="connsiteX0" fmla="*/ 102903 w 106405"/>
                      <a:gd name="connsiteY0" fmla="*/ 14497 h 20972"/>
                      <a:gd name="connsiteX1" fmla="*/ 106141 w 106405"/>
                      <a:gd name="connsiteY1" fmla="*/ 12116 h 20972"/>
                      <a:gd name="connsiteX2" fmla="*/ 103987 w 106405"/>
                      <a:gd name="connsiteY2" fmla="*/ 7177 h 20972"/>
                      <a:gd name="connsiteX3" fmla="*/ 103950 w 106405"/>
                      <a:gd name="connsiteY3" fmla="*/ 7163 h 20972"/>
                      <a:gd name="connsiteX4" fmla="*/ 1461 w 106405"/>
                      <a:gd name="connsiteY4" fmla="*/ 14021 h 20972"/>
                      <a:gd name="connsiteX5" fmla="*/ 859 w 106405"/>
                      <a:gd name="connsiteY5" fmla="*/ 19511 h 20972"/>
                      <a:gd name="connsiteX6" fmla="*/ 5366 w 106405"/>
                      <a:gd name="connsiteY6" fmla="*/ 20688 h 20972"/>
                      <a:gd name="connsiteX7" fmla="*/ 101188 w 106405"/>
                      <a:gd name="connsiteY7" fmla="*/ 14306 h 20972"/>
                      <a:gd name="connsiteX8" fmla="*/ 102903 w 106405"/>
                      <a:gd name="connsiteY8" fmla="*/ 14497 h 2097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06405" h="20972">
                        <a:moveTo>
                          <a:pt x="102903" y="14497"/>
                        </a:moveTo>
                        <a:cubicBezTo>
                          <a:pt x="104364" y="14431"/>
                          <a:pt x="105642" y="13491"/>
                          <a:pt x="106141" y="12116"/>
                        </a:cubicBezTo>
                        <a:cubicBezTo>
                          <a:pt x="106910" y="10157"/>
                          <a:pt x="105946" y="7946"/>
                          <a:pt x="103987" y="7177"/>
                        </a:cubicBezTo>
                        <a:cubicBezTo>
                          <a:pt x="103975" y="7172"/>
                          <a:pt x="103963" y="7167"/>
                          <a:pt x="103950" y="7163"/>
                        </a:cubicBezTo>
                        <a:cubicBezTo>
                          <a:pt x="52897" y="-11887"/>
                          <a:pt x="3271" y="12973"/>
                          <a:pt x="1461" y="14021"/>
                        </a:cubicBezTo>
                        <a:cubicBezTo>
                          <a:pt x="-221" y="15370"/>
                          <a:pt x="-490" y="17828"/>
                          <a:pt x="859" y="19511"/>
                        </a:cubicBezTo>
                        <a:cubicBezTo>
                          <a:pt x="1937" y="20854"/>
                          <a:pt x="3769" y="21333"/>
                          <a:pt x="5366" y="20688"/>
                        </a:cubicBezTo>
                        <a:cubicBezTo>
                          <a:pt x="5367" y="20688"/>
                          <a:pt x="53658" y="-3505"/>
                          <a:pt x="101188" y="14306"/>
                        </a:cubicBezTo>
                        <a:cubicBezTo>
                          <a:pt x="101735" y="14511"/>
                          <a:pt x="102324" y="14576"/>
                          <a:pt x="102903" y="14497"/>
                        </a:cubicBezTo>
                        <a:close/>
                      </a:path>
                    </a:pathLst>
                  </a:custGeom>
                  <a:solidFill>
                    <a:srgbClr val="F0F0F0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  <p:sp>
                <p:nvSpPr>
                  <p:cNvPr id="184" name="Полилиния: фигура 183">
                    <a:extLst>
                      <a:ext uri="{FF2B5EF4-FFF2-40B4-BE49-F238E27FC236}">
                        <a16:creationId xmlns:a16="http://schemas.microsoft.com/office/drawing/2014/main" id="{E0227EB3-CF13-0D20-0F14-0DFA2C5CF23C}"/>
                      </a:ext>
                    </a:extLst>
                  </p:cNvPr>
                  <p:cNvSpPr/>
                  <p:nvPr/>
                </p:nvSpPr>
                <p:spPr>
                  <a:xfrm>
                    <a:off x="5186265" y="6236590"/>
                    <a:ext cx="108195" cy="22551"/>
                  </a:xfrm>
                  <a:custGeom>
                    <a:avLst/>
                    <a:gdLst>
                      <a:gd name="connsiteX0" fmla="*/ 104688 w 108195"/>
                      <a:gd name="connsiteY0" fmla="*/ 14401 h 22551"/>
                      <a:gd name="connsiteX1" fmla="*/ 107927 w 108195"/>
                      <a:gd name="connsiteY1" fmla="*/ 12019 h 22551"/>
                      <a:gd name="connsiteX2" fmla="*/ 105736 w 108195"/>
                      <a:gd name="connsiteY2" fmla="*/ 6971 h 22551"/>
                      <a:gd name="connsiteX3" fmla="*/ 2580 w 108195"/>
                      <a:gd name="connsiteY3" fmla="*/ 14972 h 22551"/>
                      <a:gd name="connsiteX4" fmla="*/ 233 w 108195"/>
                      <a:gd name="connsiteY4" fmla="*/ 19972 h 22551"/>
                      <a:gd name="connsiteX5" fmla="*/ 5232 w 108195"/>
                      <a:gd name="connsiteY5" fmla="*/ 22319 h 22551"/>
                      <a:gd name="connsiteX6" fmla="*/ 6295 w 108195"/>
                      <a:gd name="connsiteY6" fmla="*/ 21735 h 22551"/>
                      <a:gd name="connsiteX7" fmla="*/ 102879 w 108195"/>
                      <a:gd name="connsiteY7" fmla="*/ 14115 h 22551"/>
                      <a:gd name="connsiteX8" fmla="*/ 104688 w 108195"/>
                      <a:gd name="connsiteY8" fmla="*/ 14401 h 2255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08195" h="22551">
                        <a:moveTo>
                          <a:pt x="104688" y="14401"/>
                        </a:moveTo>
                        <a:cubicBezTo>
                          <a:pt x="106117" y="14246"/>
                          <a:pt x="107354" y="13337"/>
                          <a:pt x="107927" y="12019"/>
                        </a:cubicBezTo>
                        <a:cubicBezTo>
                          <a:pt x="108708" y="10021"/>
                          <a:pt x="107729" y="7766"/>
                          <a:pt x="105736" y="6971"/>
                        </a:cubicBezTo>
                        <a:cubicBezTo>
                          <a:pt x="58111" y="-12079"/>
                          <a:pt x="4581" y="13829"/>
                          <a:pt x="2580" y="14972"/>
                        </a:cubicBezTo>
                        <a:cubicBezTo>
                          <a:pt x="552" y="15705"/>
                          <a:pt x="-499" y="17943"/>
                          <a:pt x="233" y="19972"/>
                        </a:cubicBezTo>
                        <a:cubicBezTo>
                          <a:pt x="966" y="22000"/>
                          <a:pt x="3204" y="23051"/>
                          <a:pt x="5232" y="22319"/>
                        </a:cubicBezTo>
                        <a:cubicBezTo>
                          <a:pt x="5615" y="22181"/>
                          <a:pt x="5973" y="21984"/>
                          <a:pt x="6295" y="21735"/>
                        </a:cubicBezTo>
                        <a:cubicBezTo>
                          <a:pt x="6771" y="21735"/>
                          <a:pt x="58492" y="-3221"/>
                          <a:pt x="102879" y="14115"/>
                        </a:cubicBezTo>
                        <a:cubicBezTo>
                          <a:pt x="103438" y="14393"/>
                          <a:pt x="104070" y="14493"/>
                          <a:pt x="104688" y="14401"/>
                        </a:cubicBezTo>
                        <a:close/>
                      </a:path>
                    </a:pathLst>
                  </a:custGeom>
                  <a:solidFill>
                    <a:srgbClr val="EBEBEB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  <p:sp>
                <p:nvSpPr>
                  <p:cNvPr id="185" name="Полилиния: фигура 184">
                    <a:extLst>
                      <a:ext uri="{FF2B5EF4-FFF2-40B4-BE49-F238E27FC236}">
                        <a16:creationId xmlns:a16="http://schemas.microsoft.com/office/drawing/2014/main" id="{E9C3F02A-A961-2FC5-5D3A-FB58E43B5EE3}"/>
                      </a:ext>
                    </a:extLst>
                  </p:cNvPr>
                  <p:cNvSpPr/>
                  <p:nvPr/>
                </p:nvSpPr>
                <p:spPr>
                  <a:xfrm>
                    <a:off x="5142935" y="6033344"/>
                    <a:ext cx="165449" cy="89057"/>
                  </a:xfrm>
                  <a:custGeom>
                    <a:avLst/>
                    <a:gdLst>
                      <a:gd name="connsiteX0" fmla="*/ 0 w 165449"/>
                      <a:gd name="connsiteY0" fmla="*/ 10573 h 89057"/>
                      <a:gd name="connsiteX1" fmla="*/ 165449 w 165449"/>
                      <a:gd name="connsiteY1" fmla="*/ 0 h 89057"/>
                      <a:gd name="connsiteX2" fmla="*/ 163354 w 165449"/>
                      <a:gd name="connsiteY2" fmla="*/ 64103 h 89057"/>
                      <a:gd name="connsiteX3" fmla="*/ 10477 w 165449"/>
                      <a:gd name="connsiteY3" fmla="*/ 68199 h 8905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65449" h="89057">
                        <a:moveTo>
                          <a:pt x="0" y="10573"/>
                        </a:moveTo>
                        <a:cubicBezTo>
                          <a:pt x="32194" y="28956"/>
                          <a:pt x="119824" y="39910"/>
                          <a:pt x="165449" y="0"/>
                        </a:cubicBezTo>
                        <a:lnTo>
                          <a:pt x="163354" y="64103"/>
                        </a:lnTo>
                        <a:cubicBezTo>
                          <a:pt x="135731" y="87154"/>
                          <a:pt x="49054" y="104394"/>
                          <a:pt x="10477" y="68199"/>
                        </a:cubicBezTo>
                        <a:close/>
                      </a:path>
                    </a:pathLst>
                  </a:custGeom>
                  <a:solidFill>
                    <a:srgbClr val="37474F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  <p:sp>
                <p:nvSpPr>
                  <p:cNvPr id="186" name="Полилиния: фигура 185">
                    <a:extLst>
                      <a:ext uri="{FF2B5EF4-FFF2-40B4-BE49-F238E27FC236}">
                        <a16:creationId xmlns:a16="http://schemas.microsoft.com/office/drawing/2014/main" id="{0D8C4771-AE7A-9B09-01D6-F877A23925DA}"/>
                      </a:ext>
                    </a:extLst>
                  </p:cNvPr>
                  <p:cNvSpPr/>
                  <p:nvPr/>
                </p:nvSpPr>
                <p:spPr>
                  <a:xfrm>
                    <a:off x="5147507" y="4918538"/>
                    <a:ext cx="154938" cy="1142523"/>
                  </a:xfrm>
                  <a:custGeom>
                    <a:avLst/>
                    <a:gdLst>
                      <a:gd name="connsiteX0" fmla="*/ 138779 w 154938"/>
                      <a:gd name="connsiteY0" fmla="*/ 743903 h 1142523"/>
                      <a:gd name="connsiteX1" fmla="*/ 132683 w 154938"/>
                      <a:gd name="connsiteY1" fmla="*/ 699516 h 1142523"/>
                      <a:gd name="connsiteX2" fmla="*/ 111443 w 154938"/>
                      <a:gd name="connsiteY2" fmla="*/ 445580 h 1142523"/>
                      <a:gd name="connsiteX3" fmla="*/ 107823 w 154938"/>
                      <a:gd name="connsiteY3" fmla="*/ 290893 h 1142523"/>
                      <a:gd name="connsiteX4" fmla="*/ 84296 w 154938"/>
                      <a:gd name="connsiteY4" fmla="*/ 27432 h 1142523"/>
                      <a:gd name="connsiteX5" fmla="*/ 77343 w 154938"/>
                      <a:gd name="connsiteY5" fmla="*/ 27432 h 1142523"/>
                      <a:gd name="connsiteX6" fmla="*/ 100870 w 154938"/>
                      <a:gd name="connsiteY6" fmla="*/ 275082 h 1142523"/>
                      <a:gd name="connsiteX7" fmla="*/ 26384 w 154938"/>
                      <a:gd name="connsiteY7" fmla="*/ 149733 h 1142523"/>
                      <a:gd name="connsiteX8" fmla="*/ 6763 w 154938"/>
                      <a:gd name="connsiteY8" fmla="*/ 0 h 1142523"/>
                      <a:gd name="connsiteX9" fmla="*/ 0 w 154938"/>
                      <a:gd name="connsiteY9" fmla="*/ 1048 h 1142523"/>
                      <a:gd name="connsiteX10" fmla="*/ 19621 w 154938"/>
                      <a:gd name="connsiteY10" fmla="*/ 150495 h 1142523"/>
                      <a:gd name="connsiteX11" fmla="*/ 100965 w 154938"/>
                      <a:gd name="connsiteY11" fmla="*/ 281940 h 1142523"/>
                      <a:gd name="connsiteX12" fmla="*/ 100965 w 154938"/>
                      <a:gd name="connsiteY12" fmla="*/ 290703 h 1142523"/>
                      <a:gd name="connsiteX13" fmla="*/ 104680 w 154938"/>
                      <a:gd name="connsiteY13" fmla="*/ 445675 h 1142523"/>
                      <a:gd name="connsiteX14" fmla="*/ 125921 w 154938"/>
                      <a:gd name="connsiteY14" fmla="*/ 700183 h 1142523"/>
                      <a:gd name="connsiteX15" fmla="*/ 132017 w 154938"/>
                      <a:gd name="connsiteY15" fmla="*/ 744474 h 1142523"/>
                      <a:gd name="connsiteX16" fmla="*/ 145542 w 154938"/>
                      <a:gd name="connsiteY16" fmla="*/ 1142524 h 1142523"/>
                      <a:gd name="connsiteX17" fmla="*/ 152400 w 154938"/>
                      <a:gd name="connsiteY17" fmla="*/ 1142524 h 1142523"/>
                      <a:gd name="connsiteX18" fmla="*/ 138779 w 154938"/>
                      <a:gd name="connsiteY18" fmla="*/ 743902 h 114252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54938" h="1142523">
                        <a:moveTo>
                          <a:pt x="138779" y="743903"/>
                        </a:moveTo>
                        <a:cubicBezTo>
                          <a:pt x="136684" y="726567"/>
                          <a:pt x="134588" y="712756"/>
                          <a:pt x="132683" y="699516"/>
                        </a:cubicBezTo>
                        <a:cubicBezTo>
                          <a:pt x="126111" y="655130"/>
                          <a:pt x="119825" y="613220"/>
                          <a:pt x="111443" y="445580"/>
                        </a:cubicBezTo>
                        <a:cubicBezTo>
                          <a:pt x="108299" y="382524"/>
                          <a:pt x="108013" y="333851"/>
                          <a:pt x="107823" y="290893"/>
                        </a:cubicBezTo>
                        <a:cubicBezTo>
                          <a:pt x="107347" y="203930"/>
                          <a:pt x="106966" y="140779"/>
                          <a:pt x="84296" y="27432"/>
                        </a:cubicBezTo>
                        <a:lnTo>
                          <a:pt x="77343" y="27432"/>
                        </a:lnTo>
                        <a:cubicBezTo>
                          <a:pt x="94290" y="108862"/>
                          <a:pt x="102181" y="191917"/>
                          <a:pt x="100870" y="275082"/>
                        </a:cubicBezTo>
                        <a:cubicBezTo>
                          <a:pt x="59341" y="273367"/>
                          <a:pt x="35624" y="233458"/>
                          <a:pt x="26384" y="149733"/>
                        </a:cubicBezTo>
                        <a:cubicBezTo>
                          <a:pt x="16859" y="61150"/>
                          <a:pt x="6858" y="571"/>
                          <a:pt x="6763" y="0"/>
                        </a:cubicBezTo>
                        <a:lnTo>
                          <a:pt x="0" y="1048"/>
                        </a:lnTo>
                        <a:cubicBezTo>
                          <a:pt x="0" y="1714"/>
                          <a:pt x="9525" y="62103"/>
                          <a:pt x="19621" y="150495"/>
                        </a:cubicBezTo>
                        <a:cubicBezTo>
                          <a:pt x="29146" y="237268"/>
                          <a:pt x="55817" y="280225"/>
                          <a:pt x="100965" y="281940"/>
                        </a:cubicBezTo>
                        <a:lnTo>
                          <a:pt x="100965" y="290703"/>
                        </a:lnTo>
                        <a:cubicBezTo>
                          <a:pt x="100965" y="333661"/>
                          <a:pt x="101441" y="382429"/>
                          <a:pt x="104680" y="445675"/>
                        </a:cubicBezTo>
                        <a:cubicBezTo>
                          <a:pt x="113062" y="613601"/>
                          <a:pt x="119253" y="655225"/>
                          <a:pt x="125921" y="700183"/>
                        </a:cubicBezTo>
                        <a:cubicBezTo>
                          <a:pt x="127826" y="713422"/>
                          <a:pt x="129826" y="727138"/>
                          <a:pt x="132017" y="744474"/>
                        </a:cubicBezTo>
                        <a:cubicBezTo>
                          <a:pt x="147047" y="876591"/>
                          <a:pt x="151569" y="1009692"/>
                          <a:pt x="145542" y="1142524"/>
                        </a:cubicBezTo>
                        <a:lnTo>
                          <a:pt x="152400" y="1142524"/>
                        </a:lnTo>
                        <a:cubicBezTo>
                          <a:pt x="158367" y="1009499"/>
                          <a:pt x="153812" y="876210"/>
                          <a:pt x="138779" y="743902"/>
                        </a:cubicBezTo>
                        <a:close/>
                      </a:path>
                    </a:pathLst>
                  </a:custGeom>
                  <a:solidFill>
                    <a:srgbClr val="37474F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</p:grpSp>
            <p:grpSp>
              <p:nvGrpSpPr>
                <p:cNvPr id="133" name="Рисунок 11">
                  <a:extLst>
                    <a:ext uri="{FF2B5EF4-FFF2-40B4-BE49-F238E27FC236}">
                      <a16:creationId xmlns:a16="http://schemas.microsoft.com/office/drawing/2014/main" id="{8ABE7CC8-26B7-5922-8BB0-97DB1078A0AE}"/>
                    </a:ext>
                  </a:extLst>
                </p:cNvPr>
                <p:cNvGrpSpPr/>
                <p:nvPr/>
              </p:nvGrpSpPr>
              <p:grpSpPr>
                <a:xfrm>
                  <a:off x="4218762" y="4052481"/>
                  <a:ext cx="1540124" cy="2266165"/>
                  <a:chOff x="4218762" y="4052481"/>
                  <a:chExt cx="1540124" cy="2266165"/>
                </a:xfrm>
              </p:grpSpPr>
              <p:sp>
                <p:nvSpPr>
                  <p:cNvPr id="134" name="Полилиния: фигура 133">
                    <a:extLst>
                      <a:ext uri="{FF2B5EF4-FFF2-40B4-BE49-F238E27FC236}">
                        <a16:creationId xmlns:a16="http://schemas.microsoft.com/office/drawing/2014/main" id="{D430FE29-E4EA-5963-59C2-EC9967B22CDC}"/>
                      </a:ext>
                    </a:extLst>
                  </p:cNvPr>
                  <p:cNvSpPr/>
                  <p:nvPr/>
                </p:nvSpPr>
                <p:spPr>
                  <a:xfrm>
                    <a:off x="4888516" y="4052481"/>
                    <a:ext cx="303374" cy="235687"/>
                  </a:xfrm>
                  <a:custGeom>
                    <a:avLst/>
                    <a:gdLst>
                      <a:gd name="connsiteX0" fmla="*/ 297282 w 303374"/>
                      <a:gd name="connsiteY0" fmla="*/ 189973 h 235687"/>
                      <a:gd name="connsiteX1" fmla="*/ 243751 w 303374"/>
                      <a:gd name="connsiteY1" fmla="*/ 231407 h 235687"/>
                      <a:gd name="connsiteX2" fmla="*/ 230988 w 303374"/>
                      <a:gd name="connsiteY2" fmla="*/ 234169 h 235687"/>
                      <a:gd name="connsiteX3" fmla="*/ 109163 w 303374"/>
                      <a:gd name="connsiteY3" fmla="*/ 211595 h 235687"/>
                      <a:gd name="connsiteX4" fmla="*/ 6102 w 303374"/>
                      <a:gd name="connsiteY4" fmla="*/ 45860 h 235687"/>
                      <a:gd name="connsiteX5" fmla="*/ 39630 w 303374"/>
                      <a:gd name="connsiteY5" fmla="*/ 12141 h 235687"/>
                      <a:gd name="connsiteX6" fmla="*/ 194126 w 303374"/>
                      <a:gd name="connsiteY6" fmla="*/ 24333 h 235687"/>
                      <a:gd name="connsiteX7" fmla="*/ 290900 w 303374"/>
                      <a:gd name="connsiteY7" fmla="*/ 113297 h 235687"/>
                      <a:gd name="connsiteX8" fmla="*/ 297282 w 303374"/>
                      <a:gd name="connsiteY8" fmla="*/ 189973 h 23568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03374" h="235687">
                        <a:moveTo>
                          <a:pt x="297282" y="189973"/>
                        </a:moveTo>
                        <a:cubicBezTo>
                          <a:pt x="286650" y="211192"/>
                          <a:pt x="266958" y="226434"/>
                          <a:pt x="243751" y="231407"/>
                        </a:cubicBezTo>
                        <a:cubicBezTo>
                          <a:pt x="239548" y="232548"/>
                          <a:pt x="235287" y="233470"/>
                          <a:pt x="230988" y="234169"/>
                        </a:cubicBezTo>
                        <a:cubicBezTo>
                          <a:pt x="189026" y="239285"/>
                          <a:pt x="146506" y="231406"/>
                          <a:pt x="109163" y="211595"/>
                        </a:cubicBezTo>
                        <a:cubicBezTo>
                          <a:pt x="28772" y="171971"/>
                          <a:pt x="-17329" y="97866"/>
                          <a:pt x="6102" y="45860"/>
                        </a:cubicBezTo>
                        <a:cubicBezTo>
                          <a:pt x="13049" y="31085"/>
                          <a:pt x="24895" y="19171"/>
                          <a:pt x="39630" y="12141"/>
                        </a:cubicBezTo>
                        <a:cubicBezTo>
                          <a:pt x="77730" y="-6909"/>
                          <a:pt x="136690" y="-4051"/>
                          <a:pt x="194126" y="24333"/>
                        </a:cubicBezTo>
                        <a:cubicBezTo>
                          <a:pt x="234903" y="43124"/>
                          <a:pt x="268752" y="74241"/>
                          <a:pt x="290900" y="113297"/>
                        </a:cubicBezTo>
                        <a:cubicBezTo>
                          <a:pt x="304426" y="139967"/>
                          <a:pt x="307569" y="167113"/>
                          <a:pt x="297282" y="189973"/>
                        </a:cubicBezTo>
                        <a:close/>
                      </a:path>
                    </a:pathLst>
                  </a:custGeom>
                  <a:solidFill>
                    <a:srgbClr val="000000">
                      <a:alpha val="30000"/>
                    </a:srgbClr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  <p:sp>
                <p:nvSpPr>
                  <p:cNvPr id="135" name="Полилиния: фигура 134">
                    <a:extLst>
                      <a:ext uri="{FF2B5EF4-FFF2-40B4-BE49-F238E27FC236}">
                        <a16:creationId xmlns:a16="http://schemas.microsoft.com/office/drawing/2014/main" id="{3A50C0B1-4BD8-58B3-969F-14C61E182A39}"/>
                      </a:ext>
                    </a:extLst>
                  </p:cNvPr>
                  <p:cNvSpPr/>
                  <p:nvPr/>
                </p:nvSpPr>
                <p:spPr>
                  <a:xfrm>
                    <a:off x="4218762" y="4357833"/>
                    <a:ext cx="710812" cy="367366"/>
                  </a:xfrm>
                  <a:custGeom>
                    <a:avLst/>
                    <a:gdLst>
                      <a:gd name="connsiteX0" fmla="*/ 256470 w 710812"/>
                      <a:gd name="connsiteY0" fmla="*/ 132843 h 367366"/>
                      <a:gd name="connsiteX1" fmla="*/ 212084 w 710812"/>
                      <a:gd name="connsiteY1" fmla="*/ 82265 h 367366"/>
                      <a:gd name="connsiteX2" fmla="*/ 147219 w 710812"/>
                      <a:gd name="connsiteY2" fmla="*/ 25115 h 367366"/>
                      <a:gd name="connsiteX3" fmla="*/ 131979 w 710812"/>
                      <a:gd name="connsiteY3" fmla="*/ 13114 h 367366"/>
                      <a:gd name="connsiteX4" fmla="*/ 124835 w 710812"/>
                      <a:gd name="connsiteY4" fmla="*/ 7018 h 367366"/>
                      <a:gd name="connsiteX5" fmla="*/ 117596 w 710812"/>
                      <a:gd name="connsiteY5" fmla="*/ 4922 h 367366"/>
                      <a:gd name="connsiteX6" fmla="*/ 112738 w 710812"/>
                      <a:gd name="connsiteY6" fmla="*/ 11018 h 367366"/>
                      <a:gd name="connsiteX7" fmla="*/ 115691 w 710812"/>
                      <a:gd name="connsiteY7" fmla="*/ 36259 h 367366"/>
                      <a:gd name="connsiteX8" fmla="*/ 131121 w 710812"/>
                      <a:gd name="connsiteY8" fmla="*/ 57310 h 367366"/>
                      <a:gd name="connsiteX9" fmla="*/ 123787 w 710812"/>
                      <a:gd name="connsiteY9" fmla="*/ 62358 h 367366"/>
                      <a:gd name="connsiteX10" fmla="*/ 60732 w 710812"/>
                      <a:gd name="connsiteY10" fmla="*/ 11208 h 367366"/>
                      <a:gd name="connsiteX11" fmla="*/ 41205 w 710812"/>
                      <a:gd name="connsiteY11" fmla="*/ 541 h 367366"/>
                      <a:gd name="connsiteX12" fmla="*/ 31680 w 710812"/>
                      <a:gd name="connsiteY12" fmla="*/ 3398 h 367366"/>
                      <a:gd name="connsiteX13" fmla="*/ 21584 w 710812"/>
                      <a:gd name="connsiteY13" fmla="*/ 2160 h 367366"/>
                      <a:gd name="connsiteX14" fmla="*/ 6725 w 710812"/>
                      <a:gd name="connsiteY14" fmla="*/ 4351 h 367366"/>
                      <a:gd name="connsiteX15" fmla="*/ 57 w 710812"/>
                      <a:gd name="connsiteY15" fmla="*/ 16924 h 367366"/>
                      <a:gd name="connsiteX16" fmla="*/ 3582 w 710812"/>
                      <a:gd name="connsiteY16" fmla="*/ 28163 h 367366"/>
                      <a:gd name="connsiteX17" fmla="*/ 2534 w 710812"/>
                      <a:gd name="connsiteY17" fmla="*/ 33687 h 367366"/>
                      <a:gd name="connsiteX18" fmla="*/ 11106 w 710812"/>
                      <a:gd name="connsiteY18" fmla="*/ 56357 h 367366"/>
                      <a:gd name="connsiteX19" fmla="*/ 17964 w 710812"/>
                      <a:gd name="connsiteY19" fmla="*/ 76169 h 367366"/>
                      <a:gd name="connsiteX20" fmla="*/ 28156 w 710812"/>
                      <a:gd name="connsiteY20" fmla="*/ 95981 h 367366"/>
                      <a:gd name="connsiteX21" fmla="*/ 61970 w 710812"/>
                      <a:gd name="connsiteY21" fmla="*/ 135795 h 367366"/>
                      <a:gd name="connsiteX22" fmla="*/ 123120 w 710812"/>
                      <a:gd name="connsiteY22" fmla="*/ 170085 h 367366"/>
                      <a:gd name="connsiteX23" fmla="*/ 173984 w 710812"/>
                      <a:gd name="connsiteY23" fmla="*/ 198661 h 367366"/>
                      <a:gd name="connsiteX24" fmla="*/ 337814 w 710812"/>
                      <a:gd name="connsiteY24" fmla="*/ 333249 h 367366"/>
                      <a:gd name="connsiteX25" fmla="*/ 468592 w 710812"/>
                      <a:gd name="connsiteY25" fmla="*/ 350584 h 367366"/>
                      <a:gd name="connsiteX26" fmla="*/ 660712 w 710812"/>
                      <a:gd name="connsiteY26" fmla="*/ 233141 h 367366"/>
                      <a:gd name="connsiteX27" fmla="*/ 710813 w 710812"/>
                      <a:gd name="connsiteY27" fmla="*/ 66454 h 367366"/>
                      <a:gd name="connsiteX28" fmla="*/ 558413 w 710812"/>
                      <a:gd name="connsiteY28" fmla="*/ 112269 h 367366"/>
                      <a:gd name="connsiteX29" fmla="*/ 418586 w 710812"/>
                      <a:gd name="connsiteY29" fmla="*/ 217615 h 367366"/>
                      <a:gd name="connsiteX30" fmla="*/ 256470 w 710812"/>
                      <a:gd name="connsiteY30" fmla="*/ 132843 h 36736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</a:cxnLst>
                    <a:rect l="l" t="t" r="r" b="b"/>
                    <a:pathLst>
                      <a:path w="710812" h="367366">
                        <a:moveTo>
                          <a:pt x="256470" y="132843"/>
                        </a:moveTo>
                        <a:cubicBezTo>
                          <a:pt x="231610" y="116936"/>
                          <a:pt x="224657" y="98172"/>
                          <a:pt x="212084" y="82265"/>
                        </a:cubicBezTo>
                        <a:cubicBezTo>
                          <a:pt x="195987" y="61977"/>
                          <a:pt x="176175" y="49404"/>
                          <a:pt x="147219" y="25115"/>
                        </a:cubicBezTo>
                        <a:lnTo>
                          <a:pt x="131979" y="13114"/>
                        </a:lnTo>
                        <a:cubicBezTo>
                          <a:pt x="129469" y="11237"/>
                          <a:pt x="127083" y="9201"/>
                          <a:pt x="124835" y="7018"/>
                        </a:cubicBezTo>
                        <a:cubicBezTo>
                          <a:pt x="122835" y="4922"/>
                          <a:pt x="121025" y="3208"/>
                          <a:pt x="117596" y="4922"/>
                        </a:cubicBezTo>
                        <a:cubicBezTo>
                          <a:pt x="115272" y="6276"/>
                          <a:pt x="113539" y="8450"/>
                          <a:pt x="112738" y="11018"/>
                        </a:cubicBezTo>
                        <a:cubicBezTo>
                          <a:pt x="110077" y="19468"/>
                          <a:pt x="111151" y="28652"/>
                          <a:pt x="115691" y="36259"/>
                        </a:cubicBezTo>
                        <a:cubicBezTo>
                          <a:pt x="120154" y="43751"/>
                          <a:pt x="125320" y="50799"/>
                          <a:pt x="131121" y="57310"/>
                        </a:cubicBezTo>
                        <a:cubicBezTo>
                          <a:pt x="135217" y="62548"/>
                          <a:pt x="127502" y="62834"/>
                          <a:pt x="123787" y="62358"/>
                        </a:cubicBezTo>
                        <a:cubicBezTo>
                          <a:pt x="105785" y="60262"/>
                          <a:pt x="74638" y="21972"/>
                          <a:pt x="60732" y="11208"/>
                        </a:cubicBezTo>
                        <a:cubicBezTo>
                          <a:pt x="54445" y="6256"/>
                          <a:pt x="50445" y="-2222"/>
                          <a:pt x="41205" y="541"/>
                        </a:cubicBezTo>
                        <a:cubicBezTo>
                          <a:pt x="38140" y="1828"/>
                          <a:pt x="34948" y="2785"/>
                          <a:pt x="31680" y="3398"/>
                        </a:cubicBezTo>
                        <a:cubicBezTo>
                          <a:pt x="28273" y="3463"/>
                          <a:pt x="24874" y="3046"/>
                          <a:pt x="21584" y="2160"/>
                        </a:cubicBezTo>
                        <a:cubicBezTo>
                          <a:pt x="16526" y="1196"/>
                          <a:pt x="11290" y="1968"/>
                          <a:pt x="6725" y="4351"/>
                        </a:cubicBezTo>
                        <a:cubicBezTo>
                          <a:pt x="2193" y="6836"/>
                          <a:pt x="-428" y="11778"/>
                          <a:pt x="57" y="16924"/>
                        </a:cubicBezTo>
                        <a:cubicBezTo>
                          <a:pt x="724" y="20829"/>
                          <a:pt x="3582" y="24258"/>
                          <a:pt x="3582" y="28163"/>
                        </a:cubicBezTo>
                        <a:cubicBezTo>
                          <a:pt x="3426" y="30036"/>
                          <a:pt x="3075" y="31888"/>
                          <a:pt x="2534" y="33687"/>
                        </a:cubicBezTo>
                        <a:cubicBezTo>
                          <a:pt x="1200" y="41879"/>
                          <a:pt x="7296" y="49023"/>
                          <a:pt x="11106" y="56357"/>
                        </a:cubicBezTo>
                        <a:cubicBezTo>
                          <a:pt x="14916" y="63691"/>
                          <a:pt x="15012" y="69787"/>
                          <a:pt x="17964" y="76169"/>
                        </a:cubicBezTo>
                        <a:cubicBezTo>
                          <a:pt x="20826" y="83035"/>
                          <a:pt x="24234" y="89661"/>
                          <a:pt x="28156" y="95981"/>
                        </a:cubicBezTo>
                        <a:cubicBezTo>
                          <a:pt x="38036" y="110374"/>
                          <a:pt x="49367" y="123716"/>
                          <a:pt x="61970" y="135795"/>
                        </a:cubicBezTo>
                        <a:cubicBezTo>
                          <a:pt x="79869" y="151181"/>
                          <a:pt x="100658" y="162838"/>
                          <a:pt x="123120" y="170085"/>
                        </a:cubicBezTo>
                        <a:cubicBezTo>
                          <a:pt x="142231" y="175126"/>
                          <a:pt x="159738" y="184962"/>
                          <a:pt x="173984" y="198661"/>
                        </a:cubicBezTo>
                        <a:cubicBezTo>
                          <a:pt x="199320" y="220758"/>
                          <a:pt x="294856" y="303912"/>
                          <a:pt x="337814" y="333249"/>
                        </a:cubicBezTo>
                        <a:cubicBezTo>
                          <a:pt x="389820" y="368682"/>
                          <a:pt x="404489" y="379921"/>
                          <a:pt x="468592" y="350584"/>
                        </a:cubicBezTo>
                        <a:cubicBezTo>
                          <a:pt x="510979" y="331534"/>
                          <a:pt x="660712" y="233141"/>
                          <a:pt x="660712" y="233141"/>
                        </a:cubicBezTo>
                        <a:lnTo>
                          <a:pt x="710813" y="66454"/>
                        </a:lnTo>
                        <a:cubicBezTo>
                          <a:pt x="710813" y="66454"/>
                          <a:pt x="648138" y="44546"/>
                          <a:pt x="558413" y="112269"/>
                        </a:cubicBezTo>
                        <a:cubicBezTo>
                          <a:pt x="494214" y="160751"/>
                          <a:pt x="418586" y="217615"/>
                          <a:pt x="418586" y="217615"/>
                        </a:cubicBezTo>
                        <a:cubicBezTo>
                          <a:pt x="418586" y="217615"/>
                          <a:pt x="277616" y="146368"/>
                          <a:pt x="256470" y="132843"/>
                        </a:cubicBezTo>
                        <a:close/>
                      </a:path>
                    </a:pathLst>
                  </a:custGeom>
                  <a:solidFill>
                    <a:srgbClr val="FFBE9D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  <p:sp>
                <p:nvSpPr>
                  <p:cNvPr id="136" name="Полилиния: фигура 135">
                    <a:extLst>
                      <a:ext uri="{FF2B5EF4-FFF2-40B4-BE49-F238E27FC236}">
                        <a16:creationId xmlns:a16="http://schemas.microsoft.com/office/drawing/2014/main" id="{2560B54A-C43D-9506-92D8-CB9EFE65B64E}"/>
                      </a:ext>
                    </a:extLst>
                  </p:cNvPr>
                  <p:cNvSpPr/>
                  <p:nvPr/>
                </p:nvSpPr>
                <p:spPr>
                  <a:xfrm>
                    <a:off x="4541812" y="4401902"/>
                    <a:ext cx="339661" cy="327889"/>
                  </a:xfrm>
                  <a:custGeom>
                    <a:avLst/>
                    <a:gdLst>
                      <a:gd name="connsiteX0" fmla="*/ 209550 w 339661"/>
                      <a:gd name="connsiteY0" fmla="*/ 274987 h 327889"/>
                      <a:gd name="connsiteX1" fmla="*/ 339662 w 339661"/>
                      <a:gd name="connsiteY1" fmla="*/ 198787 h 327889"/>
                      <a:gd name="connsiteX2" fmla="*/ 339662 w 339661"/>
                      <a:gd name="connsiteY2" fmla="*/ 0 h 327889"/>
                      <a:gd name="connsiteX3" fmla="*/ 258223 w 339661"/>
                      <a:gd name="connsiteY3" fmla="*/ 43244 h 327889"/>
                      <a:gd name="connsiteX4" fmla="*/ 98107 w 339661"/>
                      <a:gd name="connsiteY4" fmla="*/ 170783 h 327889"/>
                      <a:gd name="connsiteX5" fmla="*/ 63722 w 339661"/>
                      <a:gd name="connsiteY5" fmla="*/ 156877 h 327889"/>
                      <a:gd name="connsiteX6" fmla="*/ 47625 w 339661"/>
                      <a:gd name="connsiteY6" fmla="*/ 224599 h 327889"/>
                      <a:gd name="connsiteX7" fmla="*/ 0 w 339661"/>
                      <a:gd name="connsiteY7" fmla="*/ 280892 h 327889"/>
                      <a:gd name="connsiteX8" fmla="*/ 74581 w 339661"/>
                      <a:gd name="connsiteY8" fmla="*/ 326517 h 327889"/>
                      <a:gd name="connsiteX9" fmla="*/ 209550 w 339661"/>
                      <a:gd name="connsiteY9" fmla="*/ 274987 h 32788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339661" h="327889">
                        <a:moveTo>
                          <a:pt x="209550" y="274987"/>
                        </a:moveTo>
                        <a:lnTo>
                          <a:pt x="339662" y="198787"/>
                        </a:lnTo>
                        <a:lnTo>
                          <a:pt x="339662" y="0"/>
                        </a:lnTo>
                        <a:cubicBezTo>
                          <a:pt x="311087" y="4096"/>
                          <a:pt x="286226" y="22479"/>
                          <a:pt x="258223" y="43244"/>
                        </a:cubicBezTo>
                        <a:cubicBezTo>
                          <a:pt x="222790" y="69723"/>
                          <a:pt x="98107" y="170783"/>
                          <a:pt x="98107" y="170783"/>
                        </a:cubicBezTo>
                        <a:lnTo>
                          <a:pt x="63722" y="156877"/>
                        </a:lnTo>
                        <a:cubicBezTo>
                          <a:pt x="62561" y="180248"/>
                          <a:pt x="57105" y="203205"/>
                          <a:pt x="47625" y="224599"/>
                        </a:cubicBezTo>
                        <a:cubicBezTo>
                          <a:pt x="38343" y="248073"/>
                          <a:pt x="21611" y="267850"/>
                          <a:pt x="0" y="280892"/>
                        </a:cubicBezTo>
                        <a:cubicBezTo>
                          <a:pt x="0" y="280892"/>
                          <a:pt x="49911" y="323183"/>
                          <a:pt x="74581" y="326517"/>
                        </a:cubicBezTo>
                        <a:cubicBezTo>
                          <a:pt x="99251" y="329851"/>
                          <a:pt x="112300" y="331661"/>
                          <a:pt x="209550" y="274987"/>
                        </a:cubicBezTo>
                        <a:close/>
                      </a:path>
                    </a:pathLst>
                  </a:custGeom>
                  <a:solidFill>
                    <a:srgbClr val="37474F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  <p:sp>
                <p:nvSpPr>
                  <p:cNvPr id="137" name="Полилиния: фигура 136">
                    <a:extLst>
                      <a:ext uri="{FF2B5EF4-FFF2-40B4-BE49-F238E27FC236}">
                        <a16:creationId xmlns:a16="http://schemas.microsoft.com/office/drawing/2014/main" id="{1C8EFC07-487C-C62C-F30A-CE9EE1C4FD4A}"/>
                      </a:ext>
                    </a:extLst>
                  </p:cNvPr>
                  <p:cNvSpPr/>
                  <p:nvPr/>
                </p:nvSpPr>
                <p:spPr>
                  <a:xfrm>
                    <a:off x="4639824" y="4563637"/>
                    <a:ext cx="46227" cy="80771"/>
                  </a:xfrm>
                  <a:custGeom>
                    <a:avLst/>
                    <a:gdLst>
                      <a:gd name="connsiteX0" fmla="*/ 0 w 46227"/>
                      <a:gd name="connsiteY0" fmla="*/ 9049 h 80771"/>
                      <a:gd name="connsiteX1" fmla="*/ 44577 w 46227"/>
                      <a:gd name="connsiteY1" fmla="*/ 80772 h 80771"/>
                      <a:gd name="connsiteX2" fmla="*/ 11239 w 46227"/>
                      <a:gd name="connsiteY2" fmla="*/ 0 h 807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46227" h="80771">
                        <a:moveTo>
                          <a:pt x="0" y="9049"/>
                        </a:moveTo>
                        <a:cubicBezTo>
                          <a:pt x="17716" y="16288"/>
                          <a:pt x="43434" y="48673"/>
                          <a:pt x="44577" y="80772"/>
                        </a:cubicBezTo>
                        <a:cubicBezTo>
                          <a:pt x="51111" y="49556"/>
                          <a:pt x="37889" y="17520"/>
                          <a:pt x="11239" y="0"/>
                        </a:cubicBezTo>
                        <a:close/>
                      </a:path>
                    </a:pathLst>
                  </a:custGeom>
                  <a:solidFill>
                    <a:srgbClr val="263238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  <p:sp>
                <p:nvSpPr>
                  <p:cNvPr id="138" name="Полилиния: фигура 137">
                    <a:extLst>
                      <a:ext uri="{FF2B5EF4-FFF2-40B4-BE49-F238E27FC236}">
                        <a16:creationId xmlns:a16="http://schemas.microsoft.com/office/drawing/2014/main" id="{DEF6ADA4-F9E4-4017-881C-105B4499CCD3}"/>
                      </a:ext>
                    </a:extLst>
                  </p:cNvPr>
                  <p:cNvSpPr/>
                  <p:nvPr/>
                </p:nvSpPr>
                <p:spPr>
                  <a:xfrm>
                    <a:off x="4486638" y="4529357"/>
                    <a:ext cx="138707" cy="159418"/>
                  </a:xfrm>
                  <a:custGeom>
                    <a:avLst/>
                    <a:gdLst>
                      <a:gd name="connsiteX0" fmla="*/ 138518 w 138707"/>
                      <a:gd name="connsiteY0" fmla="*/ 49043 h 159418"/>
                      <a:gd name="connsiteX1" fmla="*/ 118420 w 138707"/>
                      <a:gd name="connsiteY1" fmla="*/ 19611 h 159418"/>
                      <a:gd name="connsiteX2" fmla="*/ 67270 w 138707"/>
                      <a:gd name="connsiteY2" fmla="*/ 3228 h 159418"/>
                      <a:gd name="connsiteX3" fmla="*/ 82892 w 138707"/>
                      <a:gd name="connsiteY3" fmla="*/ 10658 h 159418"/>
                      <a:gd name="connsiteX4" fmla="*/ 65080 w 138707"/>
                      <a:gd name="connsiteY4" fmla="*/ 67808 h 159418"/>
                      <a:gd name="connsiteX5" fmla="*/ 12597 w 138707"/>
                      <a:gd name="connsiteY5" fmla="*/ 116957 h 159418"/>
                      <a:gd name="connsiteX6" fmla="*/ 1739 w 138707"/>
                      <a:gd name="connsiteY6" fmla="*/ 108003 h 159418"/>
                      <a:gd name="connsiteX7" fmla="*/ 6787 w 138707"/>
                      <a:gd name="connsiteY7" fmla="*/ 124100 h 159418"/>
                      <a:gd name="connsiteX8" fmla="*/ 58031 w 138707"/>
                      <a:gd name="connsiteY8" fmla="*/ 158676 h 159418"/>
                      <a:gd name="connsiteX9" fmla="*/ 116610 w 138707"/>
                      <a:gd name="connsiteY9" fmla="*/ 116290 h 159418"/>
                      <a:gd name="connsiteX10" fmla="*/ 138518 w 138707"/>
                      <a:gd name="connsiteY10" fmla="*/ 49043 h 15941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38707" h="159418">
                        <a:moveTo>
                          <a:pt x="138518" y="49043"/>
                        </a:moveTo>
                        <a:cubicBezTo>
                          <a:pt x="138279" y="36105"/>
                          <a:pt x="130384" y="24542"/>
                          <a:pt x="118420" y="19611"/>
                        </a:cubicBezTo>
                        <a:cubicBezTo>
                          <a:pt x="97941" y="9324"/>
                          <a:pt x="73176" y="-6964"/>
                          <a:pt x="67270" y="3228"/>
                        </a:cubicBezTo>
                        <a:lnTo>
                          <a:pt x="82892" y="10658"/>
                        </a:lnTo>
                        <a:cubicBezTo>
                          <a:pt x="81412" y="30821"/>
                          <a:pt x="75318" y="50374"/>
                          <a:pt x="65080" y="67808"/>
                        </a:cubicBezTo>
                        <a:cubicBezTo>
                          <a:pt x="37172" y="116290"/>
                          <a:pt x="12597" y="116957"/>
                          <a:pt x="12597" y="116957"/>
                        </a:cubicBezTo>
                        <a:lnTo>
                          <a:pt x="1739" y="108003"/>
                        </a:lnTo>
                        <a:cubicBezTo>
                          <a:pt x="1739" y="108003"/>
                          <a:pt x="-4548" y="112289"/>
                          <a:pt x="6787" y="124100"/>
                        </a:cubicBezTo>
                        <a:cubicBezTo>
                          <a:pt x="21819" y="138404"/>
                          <a:pt x="39140" y="150091"/>
                          <a:pt x="58031" y="158676"/>
                        </a:cubicBezTo>
                        <a:cubicBezTo>
                          <a:pt x="77748" y="164010"/>
                          <a:pt x="102703" y="139626"/>
                          <a:pt x="116610" y="116290"/>
                        </a:cubicBezTo>
                        <a:cubicBezTo>
                          <a:pt x="140327" y="77618"/>
                          <a:pt x="138994" y="60092"/>
                          <a:pt x="138518" y="49043"/>
                        </a:cubicBezTo>
                        <a:close/>
                      </a:path>
                    </a:pathLst>
                  </a:custGeom>
                  <a:solidFill>
                    <a:srgbClr val="455A64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  <p:sp>
                <p:nvSpPr>
                  <p:cNvPr id="139" name="Полилиния: фигура 138">
                    <a:extLst>
                      <a:ext uri="{FF2B5EF4-FFF2-40B4-BE49-F238E27FC236}">
                        <a16:creationId xmlns:a16="http://schemas.microsoft.com/office/drawing/2014/main" id="{CAB30FDB-7FA8-1F43-897D-1CC84FB4205B}"/>
                      </a:ext>
                    </a:extLst>
                  </p:cNvPr>
                  <p:cNvSpPr/>
                  <p:nvPr/>
                </p:nvSpPr>
                <p:spPr>
                  <a:xfrm>
                    <a:off x="4348508" y="4435145"/>
                    <a:ext cx="39380" cy="66675"/>
                  </a:xfrm>
                  <a:custGeom>
                    <a:avLst/>
                    <a:gdLst>
                      <a:gd name="connsiteX0" fmla="*/ 6328 w 39380"/>
                      <a:gd name="connsiteY0" fmla="*/ 0 h 66675"/>
                      <a:gd name="connsiteX1" fmla="*/ 39380 w 39380"/>
                      <a:gd name="connsiteY1" fmla="*/ 66675 h 66675"/>
                      <a:gd name="connsiteX2" fmla="*/ 5471 w 39380"/>
                      <a:gd name="connsiteY2" fmla="*/ 39148 h 66675"/>
                      <a:gd name="connsiteX3" fmla="*/ 6328 w 39380"/>
                      <a:gd name="connsiteY3" fmla="*/ 0 h 666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39380" h="66675">
                        <a:moveTo>
                          <a:pt x="6328" y="0"/>
                        </a:moveTo>
                        <a:cubicBezTo>
                          <a:pt x="899" y="27908"/>
                          <a:pt x="24711" y="57150"/>
                          <a:pt x="39380" y="66675"/>
                        </a:cubicBezTo>
                        <a:cubicBezTo>
                          <a:pt x="39380" y="66675"/>
                          <a:pt x="13663" y="57150"/>
                          <a:pt x="5471" y="39148"/>
                        </a:cubicBezTo>
                        <a:cubicBezTo>
                          <a:pt x="-3577" y="20193"/>
                          <a:pt x="-53" y="9811"/>
                          <a:pt x="6328" y="0"/>
                        </a:cubicBezTo>
                        <a:close/>
                      </a:path>
                    </a:pathLst>
                  </a:custGeom>
                  <a:solidFill>
                    <a:srgbClr val="B16668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  <p:sp>
                <p:nvSpPr>
                  <p:cNvPr id="140" name="Полилиния: фигура 139">
                    <a:extLst>
                      <a:ext uri="{FF2B5EF4-FFF2-40B4-BE49-F238E27FC236}">
                        <a16:creationId xmlns:a16="http://schemas.microsoft.com/office/drawing/2014/main" id="{76FAFD4F-F709-940E-1976-505555D44BF9}"/>
                      </a:ext>
                    </a:extLst>
                  </p:cNvPr>
                  <p:cNvSpPr/>
                  <p:nvPr/>
                </p:nvSpPr>
                <p:spPr>
                  <a:xfrm>
                    <a:off x="4808036" y="4381900"/>
                    <a:ext cx="496484" cy="683491"/>
                  </a:xfrm>
                  <a:custGeom>
                    <a:avLst/>
                    <a:gdLst>
                      <a:gd name="connsiteX0" fmla="*/ 326707 w 496484"/>
                      <a:gd name="connsiteY0" fmla="*/ 0 h 683491"/>
                      <a:gd name="connsiteX1" fmla="*/ 437007 w 496484"/>
                      <a:gd name="connsiteY1" fmla="*/ 32861 h 683491"/>
                      <a:gd name="connsiteX2" fmla="*/ 495871 w 496484"/>
                      <a:gd name="connsiteY2" fmla="*/ 66199 h 683491"/>
                      <a:gd name="connsiteX3" fmla="*/ 479488 w 496484"/>
                      <a:gd name="connsiteY3" fmla="*/ 277654 h 683491"/>
                      <a:gd name="connsiteX4" fmla="*/ 465677 w 496484"/>
                      <a:gd name="connsiteY4" fmla="*/ 444627 h 683491"/>
                      <a:gd name="connsiteX5" fmla="*/ 478917 w 496484"/>
                      <a:gd name="connsiteY5" fmla="*/ 616553 h 683491"/>
                      <a:gd name="connsiteX6" fmla="*/ 185738 w 496484"/>
                      <a:gd name="connsiteY6" fmla="*/ 682085 h 683491"/>
                      <a:gd name="connsiteX7" fmla="*/ 0 w 496484"/>
                      <a:gd name="connsiteY7" fmla="*/ 609886 h 683491"/>
                      <a:gd name="connsiteX8" fmla="*/ 3238 w 496484"/>
                      <a:gd name="connsiteY8" fmla="*/ 266129 h 683491"/>
                      <a:gd name="connsiteX9" fmla="*/ 73342 w 496484"/>
                      <a:gd name="connsiteY9" fmla="*/ 20003 h 683491"/>
                      <a:gd name="connsiteX10" fmla="*/ 176879 w 496484"/>
                      <a:gd name="connsiteY10" fmla="*/ 1524 h 68349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496484" h="683491">
                        <a:moveTo>
                          <a:pt x="326707" y="0"/>
                        </a:moveTo>
                        <a:cubicBezTo>
                          <a:pt x="351377" y="6191"/>
                          <a:pt x="394621" y="20288"/>
                          <a:pt x="437007" y="32861"/>
                        </a:cubicBezTo>
                        <a:cubicBezTo>
                          <a:pt x="461867" y="40291"/>
                          <a:pt x="474155" y="54197"/>
                          <a:pt x="495871" y="66199"/>
                        </a:cubicBezTo>
                        <a:cubicBezTo>
                          <a:pt x="498437" y="137077"/>
                          <a:pt x="492941" y="208017"/>
                          <a:pt x="479488" y="277654"/>
                        </a:cubicBezTo>
                        <a:cubicBezTo>
                          <a:pt x="469514" y="332736"/>
                          <a:pt x="464889" y="388654"/>
                          <a:pt x="465677" y="444627"/>
                        </a:cubicBezTo>
                        <a:cubicBezTo>
                          <a:pt x="467868" y="523399"/>
                          <a:pt x="474059" y="551593"/>
                          <a:pt x="478917" y="616553"/>
                        </a:cubicBezTo>
                        <a:cubicBezTo>
                          <a:pt x="478917" y="616553"/>
                          <a:pt x="401098" y="694849"/>
                          <a:pt x="185738" y="682085"/>
                        </a:cubicBezTo>
                        <a:cubicBezTo>
                          <a:pt x="41910" y="673608"/>
                          <a:pt x="0" y="609886"/>
                          <a:pt x="0" y="609886"/>
                        </a:cubicBezTo>
                        <a:cubicBezTo>
                          <a:pt x="0" y="609886"/>
                          <a:pt x="0" y="371761"/>
                          <a:pt x="3238" y="266129"/>
                        </a:cubicBezTo>
                        <a:cubicBezTo>
                          <a:pt x="8001" y="126968"/>
                          <a:pt x="37909" y="43339"/>
                          <a:pt x="73342" y="20003"/>
                        </a:cubicBezTo>
                        <a:lnTo>
                          <a:pt x="176879" y="1524"/>
                        </a:lnTo>
                        <a:close/>
                      </a:path>
                    </a:pathLst>
                  </a:custGeom>
                  <a:solidFill>
                    <a:srgbClr val="407BFF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  <p:grpSp>
                <p:nvGrpSpPr>
                  <p:cNvPr id="141" name="Рисунок 11">
                    <a:extLst>
                      <a:ext uri="{FF2B5EF4-FFF2-40B4-BE49-F238E27FC236}">
                        <a16:creationId xmlns:a16="http://schemas.microsoft.com/office/drawing/2014/main" id="{06660883-CEA8-F4A9-FAFB-4F56B043EEFA}"/>
                      </a:ext>
                    </a:extLst>
                  </p:cNvPr>
                  <p:cNvGrpSpPr/>
                  <p:nvPr/>
                </p:nvGrpSpPr>
                <p:grpSpPr>
                  <a:xfrm>
                    <a:off x="4891375" y="4053147"/>
                    <a:ext cx="316281" cy="387962"/>
                    <a:chOff x="4891375" y="4053147"/>
                    <a:chExt cx="316281" cy="387962"/>
                  </a:xfrm>
                </p:grpSpPr>
                <p:sp>
                  <p:nvSpPr>
                    <p:cNvPr id="155" name="Полилиния: фигура 154">
                      <a:extLst>
                        <a:ext uri="{FF2B5EF4-FFF2-40B4-BE49-F238E27FC236}">
                          <a16:creationId xmlns:a16="http://schemas.microsoft.com/office/drawing/2014/main" id="{9F9108D4-DD3D-7980-2013-9D4DFBFD5C0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91375" y="4053147"/>
                      <a:ext cx="296518" cy="272269"/>
                    </a:xfrm>
                    <a:custGeom>
                      <a:avLst/>
                      <a:gdLst>
                        <a:gd name="connsiteX0" fmla="*/ 296518 w 296518"/>
                        <a:gd name="connsiteY0" fmla="*/ 134347 h 272269"/>
                        <a:gd name="connsiteX1" fmla="*/ 288803 w 296518"/>
                        <a:gd name="connsiteY1" fmla="*/ 170828 h 272269"/>
                        <a:gd name="connsiteX2" fmla="*/ 275182 w 296518"/>
                        <a:gd name="connsiteY2" fmla="*/ 213881 h 272269"/>
                        <a:gd name="connsiteX3" fmla="*/ 255084 w 296518"/>
                        <a:gd name="connsiteY3" fmla="*/ 254553 h 272269"/>
                        <a:gd name="connsiteX4" fmla="*/ 234034 w 296518"/>
                        <a:gd name="connsiteY4" fmla="*/ 272269 h 272269"/>
                        <a:gd name="connsiteX5" fmla="*/ 234034 w 296518"/>
                        <a:gd name="connsiteY5" fmla="*/ 215119 h 272269"/>
                        <a:gd name="connsiteX6" fmla="*/ 235082 w 296518"/>
                        <a:gd name="connsiteY6" fmla="*/ 174924 h 272269"/>
                        <a:gd name="connsiteX7" fmla="*/ 198315 w 296518"/>
                        <a:gd name="connsiteY7" fmla="*/ 117774 h 272269"/>
                        <a:gd name="connsiteX8" fmla="*/ 198791 w 296518"/>
                        <a:gd name="connsiteY8" fmla="*/ 85579 h 272269"/>
                        <a:gd name="connsiteX9" fmla="*/ 5815 w 296518"/>
                        <a:gd name="connsiteY9" fmla="*/ 103486 h 272269"/>
                        <a:gd name="connsiteX10" fmla="*/ 386 w 296518"/>
                        <a:gd name="connsiteY10" fmla="*/ 53766 h 272269"/>
                        <a:gd name="connsiteX11" fmla="*/ 3338 w 296518"/>
                        <a:gd name="connsiteY11" fmla="*/ 45955 h 272269"/>
                        <a:gd name="connsiteX12" fmla="*/ 36866 w 296518"/>
                        <a:gd name="connsiteY12" fmla="*/ 12141 h 272269"/>
                        <a:gd name="connsiteX13" fmla="*/ 191362 w 296518"/>
                        <a:gd name="connsiteY13" fmla="*/ 24333 h 272269"/>
                        <a:gd name="connsiteX14" fmla="*/ 288041 w 296518"/>
                        <a:gd name="connsiteY14" fmla="*/ 112535 h 272269"/>
                        <a:gd name="connsiteX15" fmla="*/ 296518 w 296518"/>
                        <a:gd name="connsiteY15" fmla="*/ 134347 h 27226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</a:cxnLst>
                      <a:rect l="l" t="t" r="r" b="b"/>
                      <a:pathLst>
                        <a:path w="296518" h="272269">
                          <a:moveTo>
                            <a:pt x="296518" y="134347"/>
                          </a:moveTo>
                          <a:cubicBezTo>
                            <a:pt x="294708" y="145015"/>
                            <a:pt x="292136" y="157112"/>
                            <a:pt x="288803" y="170828"/>
                          </a:cubicBezTo>
                          <a:cubicBezTo>
                            <a:pt x="285386" y="185511"/>
                            <a:pt x="280832" y="199905"/>
                            <a:pt x="275182" y="213881"/>
                          </a:cubicBezTo>
                          <a:cubicBezTo>
                            <a:pt x="266991" y="233979"/>
                            <a:pt x="259275" y="245790"/>
                            <a:pt x="255084" y="254553"/>
                          </a:cubicBezTo>
                          <a:cubicBezTo>
                            <a:pt x="250586" y="262929"/>
                            <a:pt x="243055" y="269267"/>
                            <a:pt x="234034" y="272269"/>
                          </a:cubicBezTo>
                          <a:lnTo>
                            <a:pt x="234034" y="215119"/>
                          </a:lnTo>
                          <a:lnTo>
                            <a:pt x="235082" y="174924"/>
                          </a:lnTo>
                          <a:cubicBezTo>
                            <a:pt x="235082" y="174924"/>
                            <a:pt x="201935" y="146349"/>
                            <a:pt x="198315" y="117774"/>
                          </a:cubicBezTo>
                          <a:cubicBezTo>
                            <a:pt x="196954" y="107073"/>
                            <a:pt x="197114" y="96234"/>
                            <a:pt x="198791" y="85579"/>
                          </a:cubicBezTo>
                          <a:lnTo>
                            <a:pt x="5815" y="103486"/>
                          </a:lnTo>
                          <a:cubicBezTo>
                            <a:pt x="965" y="87387"/>
                            <a:pt x="-876" y="70532"/>
                            <a:pt x="386" y="53766"/>
                          </a:cubicBezTo>
                          <a:cubicBezTo>
                            <a:pt x="1228" y="51111"/>
                            <a:pt x="2214" y="48504"/>
                            <a:pt x="3338" y="45955"/>
                          </a:cubicBezTo>
                          <a:cubicBezTo>
                            <a:pt x="10306" y="31172"/>
                            <a:pt x="22143" y="19234"/>
                            <a:pt x="36866" y="12141"/>
                          </a:cubicBezTo>
                          <a:cubicBezTo>
                            <a:pt x="74966" y="-6909"/>
                            <a:pt x="133926" y="-4051"/>
                            <a:pt x="191362" y="24333"/>
                          </a:cubicBezTo>
                          <a:cubicBezTo>
                            <a:pt x="231954" y="42999"/>
                            <a:pt x="265739" y="73822"/>
                            <a:pt x="288041" y="112535"/>
                          </a:cubicBezTo>
                          <a:cubicBezTo>
                            <a:pt x="291575" y="119510"/>
                            <a:pt x="294414" y="126816"/>
                            <a:pt x="296518" y="134347"/>
                          </a:cubicBezTo>
                          <a:close/>
                        </a:path>
                      </a:pathLst>
                    </a:custGeom>
                    <a:solidFill>
                      <a:srgbClr val="37474F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ru-RU" sz="2000"/>
                    </a:p>
                  </p:txBody>
                </p:sp>
                <p:sp>
                  <p:nvSpPr>
                    <p:cNvPr id="156" name="Полилиния: фигура 155">
                      <a:extLst>
                        <a:ext uri="{FF2B5EF4-FFF2-40B4-BE49-F238E27FC236}">
                          <a16:creationId xmlns:a16="http://schemas.microsoft.com/office/drawing/2014/main" id="{9371A1DF-ADA8-51CC-D2BA-57644CA91C2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93838" y="4084987"/>
                      <a:ext cx="313818" cy="356122"/>
                    </a:xfrm>
                    <a:custGeom>
                      <a:avLst/>
                      <a:gdLst>
                        <a:gd name="connsiteX0" fmla="*/ 284530 w 313818"/>
                        <a:gd name="connsiteY0" fmla="*/ 198234 h 356122"/>
                        <a:gd name="connsiteX1" fmla="*/ 241286 w 313818"/>
                        <a:gd name="connsiteY1" fmla="*/ 190423 h 356122"/>
                        <a:gd name="connsiteX2" fmla="*/ 241286 w 313818"/>
                        <a:gd name="connsiteY2" fmla="*/ 304152 h 356122"/>
                        <a:gd name="connsiteX3" fmla="*/ 92220 w 313818"/>
                        <a:gd name="connsiteY3" fmla="*/ 304723 h 356122"/>
                        <a:gd name="connsiteX4" fmla="*/ 91553 w 313818"/>
                        <a:gd name="connsiteY4" fmla="*/ 277672 h 356122"/>
                        <a:gd name="connsiteX5" fmla="*/ 65740 w 313818"/>
                        <a:gd name="connsiteY5" fmla="*/ 275862 h 356122"/>
                        <a:gd name="connsiteX6" fmla="*/ 13353 w 313818"/>
                        <a:gd name="connsiteY6" fmla="*/ 223475 h 356122"/>
                        <a:gd name="connsiteX7" fmla="*/ 7924 w 313818"/>
                        <a:gd name="connsiteY7" fmla="*/ 41928 h 356122"/>
                        <a:gd name="connsiteX8" fmla="*/ 28783 w 313818"/>
                        <a:gd name="connsiteY8" fmla="*/ 5924 h 356122"/>
                        <a:gd name="connsiteX9" fmla="*/ 134606 w 313818"/>
                        <a:gd name="connsiteY9" fmla="*/ 27165 h 356122"/>
                        <a:gd name="connsiteX10" fmla="*/ 209092 w 313818"/>
                        <a:gd name="connsiteY10" fmla="*/ 29927 h 356122"/>
                        <a:gd name="connsiteX11" fmla="*/ 218617 w 313818"/>
                        <a:gd name="connsiteY11" fmla="*/ 122224 h 356122"/>
                        <a:gd name="connsiteX12" fmla="*/ 230332 w 313818"/>
                        <a:gd name="connsiteY12" fmla="*/ 136702 h 356122"/>
                        <a:gd name="connsiteX13" fmla="*/ 255478 w 313818"/>
                        <a:gd name="connsiteY13" fmla="*/ 114223 h 356122"/>
                        <a:gd name="connsiteX14" fmla="*/ 302404 w 313818"/>
                        <a:gd name="connsiteY14" fmla="*/ 117057 h 356122"/>
                        <a:gd name="connsiteX15" fmla="*/ 307485 w 313818"/>
                        <a:gd name="connsiteY15" fmla="*/ 124701 h 356122"/>
                        <a:gd name="connsiteX16" fmla="*/ 285015 w 313818"/>
                        <a:gd name="connsiteY16" fmla="*/ 197979 h 356122"/>
                        <a:gd name="connsiteX17" fmla="*/ 284529 w 313818"/>
                        <a:gd name="connsiteY17" fmla="*/ 198234 h 35612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</a:cxnLst>
                      <a:rect l="l" t="t" r="r" b="b"/>
                      <a:pathLst>
                        <a:path w="313818" h="356122">
                          <a:moveTo>
                            <a:pt x="284530" y="198234"/>
                          </a:moveTo>
                          <a:cubicBezTo>
                            <a:pt x="255097" y="213569"/>
                            <a:pt x="241286" y="190423"/>
                            <a:pt x="241286" y="190423"/>
                          </a:cubicBezTo>
                          <a:lnTo>
                            <a:pt x="241286" y="304152"/>
                          </a:lnTo>
                          <a:cubicBezTo>
                            <a:pt x="185660" y="382257"/>
                            <a:pt x="31165" y="363873"/>
                            <a:pt x="92220" y="304723"/>
                          </a:cubicBezTo>
                          <a:lnTo>
                            <a:pt x="91553" y="277672"/>
                          </a:lnTo>
                          <a:cubicBezTo>
                            <a:pt x="82916" y="277694"/>
                            <a:pt x="74290" y="277089"/>
                            <a:pt x="65740" y="275862"/>
                          </a:cubicBezTo>
                          <a:cubicBezTo>
                            <a:pt x="39166" y="272433"/>
                            <a:pt x="22020" y="251859"/>
                            <a:pt x="13353" y="223475"/>
                          </a:cubicBezTo>
                          <a:cubicBezTo>
                            <a:pt x="-2379" y="164180"/>
                            <a:pt x="-4237" y="102057"/>
                            <a:pt x="7924" y="41928"/>
                          </a:cubicBezTo>
                          <a:cubicBezTo>
                            <a:pt x="10591" y="27927"/>
                            <a:pt x="16210" y="12591"/>
                            <a:pt x="28783" y="5924"/>
                          </a:cubicBezTo>
                          <a:cubicBezTo>
                            <a:pt x="60025" y="-10650"/>
                            <a:pt x="90029" y="11163"/>
                            <a:pt x="134606" y="27165"/>
                          </a:cubicBezTo>
                          <a:cubicBezTo>
                            <a:pt x="153084" y="33832"/>
                            <a:pt x="197566" y="35737"/>
                            <a:pt x="209092" y="29927"/>
                          </a:cubicBezTo>
                          <a:cubicBezTo>
                            <a:pt x="194137" y="47358"/>
                            <a:pt x="195757" y="101079"/>
                            <a:pt x="218617" y="122224"/>
                          </a:cubicBezTo>
                          <a:cubicBezTo>
                            <a:pt x="221584" y="127739"/>
                            <a:pt x="225558" y="132649"/>
                            <a:pt x="230332" y="136702"/>
                          </a:cubicBezTo>
                          <a:cubicBezTo>
                            <a:pt x="239857" y="144894"/>
                            <a:pt x="247573" y="122986"/>
                            <a:pt x="255478" y="114223"/>
                          </a:cubicBezTo>
                          <a:cubicBezTo>
                            <a:pt x="269219" y="102047"/>
                            <a:pt x="290229" y="103316"/>
                            <a:pt x="302404" y="117057"/>
                          </a:cubicBezTo>
                          <a:cubicBezTo>
                            <a:pt x="304443" y="119358"/>
                            <a:pt x="306153" y="121930"/>
                            <a:pt x="307485" y="124701"/>
                          </a:cubicBezTo>
                          <a:cubicBezTo>
                            <a:pt x="321515" y="151141"/>
                            <a:pt x="311455" y="183949"/>
                            <a:pt x="285015" y="197979"/>
                          </a:cubicBezTo>
                          <a:cubicBezTo>
                            <a:pt x="284853" y="198065"/>
                            <a:pt x="284692" y="198150"/>
                            <a:pt x="284529" y="198234"/>
                          </a:cubicBezTo>
                          <a:close/>
                        </a:path>
                      </a:pathLst>
                    </a:custGeom>
                    <a:solidFill>
                      <a:srgbClr val="FFBE9D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ru-RU" sz="2000"/>
                    </a:p>
                  </p:txBody>
                </p:sp>
                <p:sp>
                  <p:nvSpPr>
                    <p:cNvPr id="157" name="Полилиния: фигура 156">
                      <a:extLst>
                        <a:ext uri="{FF2B5EF4-FFF2-40B4-BE49-F238E27FC236}">
                          <a16:creationId xmlns:a16="http://schemas.microsoft.com/office/drawing/2014/main" id="{B4B971A3-C01F-C7A1-55BE-53BE72C262D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969961" y="4264552"/>
                      <a:ext cx="41091" cy="24718"/>
                    </a:xfrm>
                    <a:custGeom>
                      <a:avLst/>
                      <a:gdLst>
                        <a:gd name="connsiteX0" fmla="*/ 40862 w 41091"/>
                        <a:gd name="connsiteY0" fmla="*/ 0 h 24718"/>
                        <a:gd name="connsiteX1" fmla="*/ 0 w 41091"/>
                        <a:gd name="connsiteY1" fmla="*/ 6763 h 24718"/>
                        <a:gd name="connsiteX2" fmla="*/ 22668 w 41091"/>
                        <a:gd name="connsiteY2" fmla="*/ 24571 h 24718"/>
                        <a:gd name="connsiteX3" fmla="*/ 23336 w 41091"/>
                        <a:gd name="connsiteY3" fmla="*/ 24479 h 24718"/>
                        <a:gd name="connsiteX4" fmla="*/ 40862 w 41091"/>
                        <a:gd name="connsiteY4" fmla="*/ 0 h 2471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41091" h="24718">
                          <a:moveTo>
                            <a:pt x="40862" y="0"/>
                          </a:moveTo>
                          <a:lnTo>
                            <a:pt x="0" y="6763"/>
                          </a:lnTo>
                          <a:cubicBezTo>
                            <a:pt x="1342" y="17940"/>
                            <a:pt x="11491" y="25913"/>
                            <a:pt x="22668" y="24571"/>
                          </a:cubicBezTo>
                          <a:cubicBezTo>
                            <a:pt x="22892" y="24544"/>
                            <a:pt x="23114" y="24513"/>
                            <a:pt x="23336" y="24479"/>
                          </a:cubicBezTo>
                          <a:cubicBezTo>
                            <a:pt x="34804" y="22350"/>
                            <a:pt x="42542" y="11542"/>
                            <a:pt x="40862" y="0"/>
                          </a:cubicBezTo>
                          <a:close/>
                        </a:path>
                      </a:pathLst>
                    </a:custGeom>
                    <a:solidFill>
                      <a:srgbClr val="B16668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ru-RU" sz="2000"/>
                    </a:p>
                  </p:txBody>
                </p:sp>
                <p:sp>
                  <p:nvSpPr>
                    <p:cNvPr id="158" name="Полилиния: фигура 157">
                      <a:extLst>
                        <a:ext uri="{FF2B5EF4-FFF2-40B4-BE49-F238E27FC236}">
                          <a16:creationId xmlns:a16="http://schemas.microsoft.com/office/drawing/2014/main" id="{62C76890-89CE-F109-3B38-3873C828F4F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986629" y="4270787"/>
                      <a:ext cx="24003" cy="18245"/>
                    </a:xfrm>
                    <a:custGeom>
                      <a:avLst/>
                      <a:gdLst>
                        <a:gd name="connsiteX0" fmla="*/ 18955 w 24003"/>
                        <a:gd name="connsiteY0" fmla="*/ 147 h 18245"/>
                        <a:gd name="connsiteX1" fmla="*/ 24003 w 24003"/>
                        <a:gd name="connsiteY1" fmla="*/ 147 h 18245"/>
                        <a:gd name="connsiteX2" fmla="*/ 6668 w 24003"/>
                        <a:gd name="connsiteY2" fmla="*/ 17958 h 18245"/>
                        <a:gd name="connsiteX3" fmla="*/ 0 w 24003"/>
                        <a:gd name="connsiteY3" fmla="*/ 17958 h 18245"/>
                        <a:gd name="connsiteX4" fmla="*/ 18955 w 24003"/>
                        <a:gd name="connsiteY4" fmla="*/ 147 h 1824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4003" h="18245">
                          <a:moveTo>
                            <a:pt x="18955" y="147"/>
                          </a:moveTo>
                          <a:cubicBezTo>
                            <a:pt x="20632" y="-49"/>
                            <a:pt x="22326" y="-49"/>
                            <a:pt x="24003" y="147"/>
                          </a:cubicBezTo>
                          <a:cubicBezTo>
                            <a:pt x="22582" y="9157"/>
                            <a:pt x="15637" y="16294"/>
                            <a:pt x="6668" y="17958"/>
                          </a:cubicBezTo>
                          <a:cubicBezTo>
                            <a:pt x="4462" y="18341"/>
                            <a:pt x="2206" y="18341"/>
                            <a:pt x="0" y="17958"/>
                          </a:cubicBezTo>
                          <a:cubicBezTo>
                            <a:pt x="651" y="7960"/>
                            <a:pt x="8936" y="175"/>
                            <a:pt x="18955" y="147"/>
                          </a:cubicBezTo>
                          <a:close/>
                        </a:path>
                      </a:pathLst>
                    </a:custGeom>
                    <a:solidFill>
                      <a:srgbClr val="FFA8A7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ru-RU" sz="2000"/>
                    </a:p>
                  </p:txBody>
                </p:sp>
                <p:sp>
                  <p:nvSpPr>
                    <p:cNvPr id="159" name="Полилиния: фигура 158">
                      <a:extLst>
                        <a:ext uri="{FF2B5EF4-FFF2-40B4-BE49-F238E27FC236}">
                          <a16:creationId xmlns:a16="http://schemas.microsoft.com/office/drawing/2014/main" id="{14D93E01-00DE-BABF-D8D7-A0988177B19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022253" y="4144073"/>
                      <a:ext cx="30499" cy="22181"/>
                    </a:xfrm>
                    <a:custGeom>
                      <a:avLst/>
                      <a:gdLst>
                        <a:gd name="connsiteX0" fmla="*/ 0 w 30499"/>
                        <a:gd name="connsiteY0" fmla="*/ 10275 h 22181"/>
                        <a:gd name="connsiteX1" fmla="*/ 29528 w 30499"/>
                        <a:gd name="connsiteY1" fmla="*/ 22181 h 22181"/>
                        <a:gd name="connsiteX2" fmla="*/ 20003 w 30499"/>
                        <a:gd name="connsiteY2" fmla="*/ 940 h 22181"/>
                        <a:gd name="connsiteX3" fmla="*/ 0 w 30499"/>
                        <a:gd name="connsiteY3" fmla="*/ 10275 h 221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30499" h="22181">
                          <a:moveTo>
                            <a:pt x="0" y="10275"/>
                          </a:moveTo>
                          <a:lnTo>
                            <a:pt x="29528" y="22181"/>
                          </a:lnTo>
                          <a:cubicBezTo>
                            <a:pt x="32534" y="13693"/>
                            <a:pt x="28340" y="4341"/>
                            <a:pt x="20003" y="940"/>
                          </a:cubicBezTo>
                          <a:cubicBezTo>
                            <a:pt x="11902" y="-1998"/>
                            <a:pt x="2952" y="2179"/>
                            <a:pt x="0" y="10275"/>
                          </a:cubicBezTo>
                          <a:close/>
                        </a:path>
                      </a:pathLst>
                    </a:custGeom>
                    <a:solidFill>
                      <a:srgbClr val="37474F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ru-RU" sz="2000"/>
                    </a:p>
                  </p:txBody>
                </p:sp>
                <p:sp>
                  <p:nvSpPr>
                    <p:cNvPr id="160" name="Полилиния: фигура 159">
                      <a:extLst>
                        <a:ext uri="{FF2B5EF4-FFF2-40B4-BE49-F238E27FC236}">
                          <a16:creationId xmlns:a16="http://schemas.microsoft.com/office/drawing/2014/main" id="{C2B28913-9742-C632-DA3B-FAFF8FF008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912178" y="4132552"/>
                      <a:ext cx="31113" cy="20937"/>
                    </a:xfrm>
                    <a:custGeom>
                      <a:avLst/>
                      <a:gdLst>
                        <a:gd name="connsiteX0" fmla="*/ 538 w 31113"/>
                        <a:gd name="connsiteY0" fmla="*/ 20938 h 20937"/>
                        <a:gd name="connsiteX1" fmla="*/ 31113 w 31113"/>
                        <a:gd name="connsiteY1" fmla="*/ 11413 h 20937"/>
                        <a:gd name="connsiteX2" fmla="*/ 12194 w 31113"/>
                        <a:gd name="connsiteY2" fmla="*/ 537 h 20937"/>
                        <a:gd name="connsiteX3" fmla="*/ 11492 w 31113"/>
                        <a:gd name="connsiteY3" fmla="*/ 745 h 20937"/>
                        <a:gd name="connsiteX4" fmla="*/ 538 w 31113"/>
                        <a:gd name="connsiteY4" fmla="*/ 20938 h 2093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31113" h="20937">
                          <a:moveTo>
                            <a:pt x="538" y="20938"/>
                          </a:moveTo>
                          <a:lnTo>
                            <a:pt x="31113" y="11413"/>
                          </a:lnTo>
                          <a:cubicBezTo>
                            <a:pt x="28892" y="3185"/>
                            <a:pt x="20422" y="-1684"/>
                            <a:pt x="12194" y="537"/>
                          </a:cubicBezTo>
                          <a:cubicBezTo>
                            <a:pt x="11959" y="601"/>
                            <a:pt x="11724" y="670"/>
                            <a:pt x="11492" y="745"/>
                          </a:cubicBezTo>
                          <a:cubicBezTo>
                            <a:pt x="3110" y="3562"/>
                            <a:pt x="-1671" y="12376"/>
                            <a:pt x="538" y="20938"/>
                          </a:cubicBezTo>
                          <a:close/>
                        </a:path>
                      </a:pathLst>
                    </a:custGeom>
                    <a:solidFill>
                      <a:srgbClr val="37474F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ru-RU" sz="2000"/>
                    </a:p>
                  </p:txBody>
                </p:sp>
                <p:sp>
                  <p:nvSpPr>
                    <p:cNvPr id="161" name="Полилиния: фигура 160">
                      <a:extLst>
                        <a:ext uri="{FF2B5EF4-FFF2-40B4-BE49-F238E27FC236}">
                          <a16:creationId xmlns:a16="http://schemas.microsoft.com/office/drawing/2014/main" id="{86EB1C16-B528-BCB6-BB42-E07FC2115BC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013014" y="4173207"/>
                      <a:ext cx="25908" cy="25908"/>
                    </a:xfrm>
                    <a:custGeom>
                      <a:avLst/>
                      <a:gdLst>
                        <a:gd name="connsiteX0" fmla="*/ 25908 w 25908"/>
                        <a:gd name="connsiteY0" fmla="*/ 13050 h 25908"/>
                        <a:gd name="connsiteX1" fmla="*/ 12858 w 25908"/>
                        <a:gd name="connsiteY1" fmla="*/ 25908 h 25908"/>
                        <a:gd name="connsiteX2" fmla="*/ 0 w 25908"/>
                        <a:gd name="connsiteY2" fmla="*/ 12858 h 25908"/>
                        <a:gd name="connsiteX3" fmla="*/ 13049 w 25908"/>
                        <a:gd name="connsiteY3" fmla="*/ 0 h 25908"/>
                        <a:gd name="connsiteX4" fmla="*/ 25908 w 25908"/>
                        <a:gd name="connsiteY4" fmla="*/ 13049 h 25908"/>
                        <a:gd name="connsiteX5" fmla="*/ 25908 w 25908"/>
                        <a:gd name="connsiteY5" fmla="*/ 13050 h 2590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25908" h="25908">
                          <a:moveTo>
                            <a:pt x="25908" y="13050"/>
                          </a:moveTo>
                          <a:cubicBezTo>
                            <a:pt x="25855" y="20204"/>
                            <a:pt x="20012" y="25960"/>
                            <a:pt x="12858" y="25908"/>
                          </a:cubicBezTo>
                          <a:cubicBezTo>
                            <a:pt x="5704" y="25855"/>
                            <a:pt x="-53" y="20013"/>
                            <a:pt x="0" y="12858"/>
                          </a:cubicBezTo>
                          <a:cubicBezTo>
                            <a:pt x="53" y="5705"/>
                            <a:pt x="5895" y="-52"/>
                            <a:pt x="13049" y="0"/>
                          </a:cubicBezTo>
                          <a:cubicBezTo>
                            <a:pt x="20203" y="53"/>
                            <a:pt x="25960" y="5895"/>
                            <a:pt x="25908" y="13049"/>
                          </a:cubicBezTo>
                          <a:cubicBezTo>
                            <a:pt x="25908" y="13049"/>
                            <a:pt x="25908" y="13049"/>
                            <a:pt x="25908" y="13050"/>
                          </a:cubicBezTo>
                          <a:close/>
                        </a:path>
                      </a:pathLst>
                    </a:custGeom>
                    <a:solidFill>
                      <a:srgbClr val="263238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ru-RU" sz="2000"/>
                    </a:p>
                  </p:txBody>
                </p:sp>
                <p:sp>
                  <p:nvSpPr>
                    <p:cNvPr id="162" name="Полилиния: фигура 161">
                      <a:extLst>
                        <a:ext uri="{FF2B5EF4-FFF2-40B4-BE49-F238E27FC236}">
                          <a16:creationId xmlns:a16="http://schemas.microsoft.com/office/drawing/2014/main" id="{A15B8091-4CAF-0C65-F3EE-30ABCD5796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915859" y="4166253"/>
                      <a:ext cx="25907" cy="25908"/>
                    </a:xfrm>
                    <a:custGeom>
                      <a:avLst/>
                      <a:gdLst>
                        <a:gd name="connsiteX0" fmla="*/ 25908 w 25907"/>
                        <a:gd name="connsiteY0" fmla="*/ 13050 h 25908"/>
                        <a:gd name="connsiteX1" fmla="*/ 12858 w 25907"/>
                        <a:gd name="connsiteY1" fmla="*/ 25908 h 25908"/>
                        <a:gd name="connsiteX2" fmla="*/ 0 w 25907"/>
                        <a:gd name="connsiteY2" fmla="*/ 12858 h 25908"/>
                        <a:gd name="connsiteX3" fmla="*/ 13049 w 25907"/>
                        <a:gd name="connsiteY3" fmla="*/ 0 h 25908"/>
                        <a:gd name="connsiteX4" fmla="*/ 25908 w 25907"/>
                        <a:gd name="connsiteY4" fmla="*/ 13050 h 2590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5907" h="25908">
                          <a:moveTo>
                            <a:pt x="25908" y="13050"/>
                          </a:moveTo>
                          <a:cubicBezTo>
                            <a:pt x="25855" y="20204"/>
                            <a:pt x="20012" y="25960"/>
                            <a:pt x="12858" y="25908"/>
                          </a:cubicBezTo>
                          <a:cubicBezTo>
                            <a:pt x="5704" y="25855"/>
                            <a:pt x="-53" y="20013"/>
                            <a:pt x="0" y="12858"/>
                          </a:cubicBezTo>
                          <a:cubicBezTo>
                            <a:pt x="53" y="5705"/>
                            <a:pt x="5895" y="-52"/>
                            <a:pt x="13049" y="0"/>
                          </a:cubicBezTo>
                          <a:cubicBezTo>
                            <a:pt x="20181" y="104"/>
                            <a:pt x="25908" y="5916"/>
                            <a:pt x="25908" y="13050"/>
                          </a:cubicBezTo>
                          <a:close/>
                        </a:path>
                      </a:pathLst>
                    </a:custGeom>
                    <a:solidFill>
                      <a:srgbClr val="263238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ru-RU" sz="2000"/>
                    </a:p>
                  </p:txBody>
                </p:sp>
                <p:sp>
                  <p:nvSpPr>
                    <p:cNvPr id="163" name="Полилиния: фигура 162">
                      <a:extLst>
                        <a:ext uri="{FF2B5EF4-FFF2-40B4-BE49-F238E27FC236}">
                          <a16:creationId xmlns:a16="http://schemas.microsoft.com/office/drawing/2014/main" id="{B43B6585-5C2F-1B05-B08A-E9CCFA573E5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934718" y="4159396"/>
                      <a:ext cx="52387" cy="82677"/>
                    </a:xfrm>
                    <a:custGeom>
                      <a:avLst/>
                      <a:gdLst>
                        <a:gd name="connsiteX0" fmla="*/ 52388 w 52387"/>
                        <a:gd name="connsiteY0" fmla="*/ 0 h 82677"/>
                        <a:gd name="connsiteX1" fmla="*/ 44005 w 52387"/>
                        <a:gd name="connsiteY1" fmla="*/ 82677 h 82677"/>
                        <a:gd name="connsiteX2" fmla="*/ 0 w 52387"/>
                        <a:gd name="connsiteY2" fmla="*/ 67818 h 82677"/>
                        <a:gd name="connsiteX3" fmla="*/ 52388 w 52387"/>
                        <a:gd name="connsiteY3" fmla="*/ 0 h 8267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52387" h="82677">
                          <a:moveTo>
                            <a:pt x="52388" y="0"/>
                          </a:moveTo>
                          <a:lnTo>
                            <a:pt x="44005" y="82677"/>
                          </a:lnTo>
                          <a:lnTo>
                            <a:pt x="0" y="67818"/>
                          </a:lnTo>
                          <a:cubicBezTo>
                            <a:pt x="12181" y="41585"/>
                            <a:pt x="30082" y="18412"/>
                            <a:pt x="52388" y="0"/>
                          </a:cubicBezTo>
                          <a:close/>
                        </a:path>
                      </a:pathLst>
                    </a:custGeom>
                    <a:solidFill>
                      <a:srgbClr val="FF8F57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ru-RU" sz="2000"/>
                    </a:p>
                  </p:txBody>
                </p:sp>
              </p:grpSp>
              <p:sp>
                <p:nvSpPr>
                  <p:cNvPr id="142" name="Полилиния: фигура 141">
                    <a:extLst>
                      <a:ext uri="{FF2B5EF4-FFF2-40B4-BE49-F238E27FC236}">
                        <a16:creationId xmlns:a16="http://schemas.microsoft.com/office/drawing/2014/main" id="{FDA14EEA-DC02-9AF1-3F2E-8A12898884D8}"/>
                      </a:ext>
                    </a:extLst>
                  </p:cNvPr>
                  <p:cNvSpPr/>
                  <p:nvPr/>
                </p:nvSpPr>
                <p:spPr>
                  <a:xfrm>
                    <a:off x="5632520" y="4829674"/>
                    <a:ext cx="126366" cy="154300"/>
                  </a:xfrm>
                  <a:custGeom>
                    <a:avLst/>
                    <a:gdLst>
                      <a:gd name="connsiteX0" fmla="*/ 0 w 126366"/>
                      <a:gd name="connsiteY0" fmla="*/ 12093 h 154300"/>
                      <a:gd name="connsiteX1" fmla="*/ 43720 w 126366"/>
                      <a:gd name="connsiteY1" fmla="*/ 663 h 154300"/>
                      <a:gd name="connsiteX2" fmla="*/ 89059 w 126366"/>
                      <a:gd name="connsiteY2" fmla="*/ 16569 h 154300"/>
                      <a:gd name="connsiteX3" fmla="*/ 125539 w 126366"/>
                      <a:gd name="connsiteY3" fmla="*/ 46668 h 154300"/>
                      <a:gd name="connsiteX4" fmla="*/ 118777 w 126366"/>
                      <a:gd name="connsiteY4" fmla="*/ 67433 h 154300"/>
                      <a:gd name="connsiteX5" fmla="*/ 121183 w 126366"/>
                      <a:gd name="connsiteY5" fmla="*/ 90476 h 154300"/>
                      <a:gd name="connsiteX6" fmla="*/ 115062 w 126366"/>
                      <a:gd name="connsiteY6" fmla="*/ 95150 h 154300"/>
                      <a:gd name="connsiteX7" fmla="*/ 114833 w 126366"/>
                      <a:gd name="connsiteY7" fmla="*/ 116028 h 154300"/>
                      <a:gd name="connsiteX8" fmla="*/ 109823 w 126366"/>
                      <a:gd name="connsiteY8" fmla="*/ 119249 h 154300"/>
                      <a:gd name="connsiteX9" fmla="*/ 100058 w 126366"/>
                      <a:gd name="connsiteY9" fmla="*/ 145941 h 154300"/>
                      <a:gd name="connsiteX10" fmla="*/ 96298 w 126366"/>
                      <a:gd name="connsiteY10" fmla="*/ 147252 h 154300"/>
                      <a:gd name="connsiteX11" fmla="*/ 52674 w 126366"/>
                      <a:gd name="connsiteY11" fmla="*/ 154301 h 1543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126366" h="154300">
                        <a:moveTo>
                          <a:pt x="0" y="12093"/>
                        </a:moveTo>
                        <a:cubicBezTo>
                          <a:pt x="14349" y="7471"/>
                          <a:pt x="28945" y="3655"/>
                          <a:pt x="43720" y="663"/>
                        </a:cubicBezTo>
                        <a:cubicBezTo>
                          <a:pt x="54864" y="-1814"/>
                          <a:pt x="61627" y="2472"/>
                          <a:pt x="89059" y="16569"/>
                        </a:cubicBezTo>
                        <a:cubicBezTo>
                          <a:pt x="116491" y="30666"/>
                          <a:pt x="122777" y="38191"/>
                          <a:pt x="125539" y="46668"/>
                        </a:cubicBezTo>
                        <a:cubicBezTo>
                          <a:pt x="127870" y="54323"/>
                          <a:pt x="125168" y="62618"/>
                          <a:pt x="118777" y="67433"/>
                        </a:cubicBezTo>
                        <a:cubicBezTo>
                          <a:pt x="125805" y="73132"/>
                          <a:pt x="126882" y="83449"/>
                          <a:pt x="121183" y="90476"/>
                        </a:cubicBezTo>
                        <a:cubicBezTo>
                          <a:pt x="119543" y="92499"/>
                          <a:pt x="117445" y="94101"/>
                          <a:pt x="115062" y="95150"/>
                        </a:cubicBezTo>
                        <a:cubicBezTo>
                          <a:pt x="120764" y="100979"/>
                          <a:pt x="120662" y="110326"/>
                          <a:pt x="114833" y="116028"/>
                        </a:cubicBezTo>
                        <a:cubicBezTo>
                          <a:pt x="113399" y="117431"/>
                          <a:pt x="111695" y="118527"/>
                          <a:pt x="109823" y="119249"/>
                        </a:cubicBezTo>
                        <a:cubicBezTo>
                          <a:pt x="114498" y="129316"/>
                          <a:pt x="110126" y="141267"/>
                          <a:pt x="100058" y="145941"/>
                        </a:cubicBezTo>
                        <a:cubicBezTo>
                          <a:pt x="98851" y="146501"/>
                          <a:pt x="97592" y="146941"/>
                          <a:pt x="96298" y="147252"/>
                        </a:cubicBezTo>
                        <a:cubicBezTo>
                          <a:pt x="81951" y="150681"/>
                          <a:pt x="67370" y="153037"/>
                          <a:pt x="52674" y="154301"/>
                        </a:cubicBezTo>
                        <a:close/>
                      </a:path>
                    </a:pathLst>
                  </a:custGeom>
                  <a:solidFill>
                    <a:srgbClr val="FFBE9D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  <p:sp>
                <p:nvSpPr>
                  <p:cNvPr id="143" name="Полилиния: фигура 142">
                    <a:extLst>
                      <a:ext uri="{FF2B5EF4-FFF2-40B4-BE49-F238E27FC236}">
                        <a16:creationId xmlns:a16="http://schemas.microsoft.com/office/drawing/2014/main" id="{14EFB064-13A2-4288-DEBA-61CB016B6F96}"/>
                      </a:ext>
                    </a:extLst>
                  </p:cNvPr>
                  <p:cNvSpPr/>
                  <p:nvPr/>
                </p:nvSpPr>
                <p:spPr>
                  <a:xfrm>
                    <a:off x="5511632" y="4424667"/>
                    <a:ext cx="236235" cy="1893979"/>
                  </a:xfrm>
                  <a:custGeom>
                    <a:avLst/>
                    <a:gdLst>
                      <a:gd name="connsiteX0" fmla="*/ 27448 w 236235"/>
                      <a:gd name="connsiteY0" fmla="*/ 1887283 h 1893979"/>
                      <a:gd name="connsiteX1" fmla="*/ 236236 w 236235"/>
                      <a:gd name="connsiteY1" fmla="*/ 3048 h 1893979"/>
                      <a:gd name="connsiteX2" fmla="*/ 208899 w 236235"/>
                      <a:gd name="connsiteY2" fmla="*/ 0 h 1893979"/>
                      <a:gd name="connsiteX3" fmla="*/ 16 w 236235"/>
                      <a:gd name="connsiteY3" fmla="*/ 1884426 h 1893979"/>
                      <a:gd name="connsiteX4" fmla="*/ 27448 w 236235"/>
                      <a:gd name="connsiteY4" fmla="*/ 1887283 h 189397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36235" h="1893979">
                        <a:moveTo>
                          <a:pt x="27448" y="1887283"/>
                        </a:moveTo>
                        <a:lnTo>
                          <a:pt x="236236" y="3048"/>
                        </a:lnTo>
                        <a:lnTo>
                          <a:pt x="208899" y="0"/>
                        </a:lnTo>
                        <a:lnTo>
                          <a:pt x="16" y="1884426"/>
                        </a:lnTo>
                        <a:cubicBezTo>
                          <a:pt x="-746" y="1895284"/>
                          <a:pt x="26495" y="1897761"/>
                          <a:pt x="27448" y="1887283"/>
                        </a:cubicBezTo>
                        <a:close/>
                      </a:path>
                    </a:pathLst>
                  </a:custGeom>
                  <a:solidFill>
                    <a:srgbClr val="263238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  <p:sp>
                <p:nvSpPr>
                  <p:cNvPr id="144" name="Полилиния: фигура 143">
                    <a:extLst>
                      <a:ext uri="{FF2B5EF4-FFF2-40B4-BE49-F238E27FC236}">
                        <a16:creationId xmlns:a16="http://schemas.microsoft.com/office/drawing/2014/main" id="{CE73202F-6562-B934-17A7-4C65431C7E34}"/>
                      </a:ext>
                    </a:extLst>
                  </p:cNvPr>
                  <p:cNvSpPr/>
                  <p:nvPr/>
                </p:nvSpPr>
                <p:spPr>
                  <a:xfrm>
                    <a:off x="5656038" y="4892380"/>
                    <a:ext cx="43753" cy="91785"/>
                  </a:xfrm>
                  <a:custGeom>
                    <a:avLst/>
                    <a:gdLst>
                      <a:gd name="connsiteX0" fmla="*/ 30584 w 43753"/>
                      <a:gd name="connsiteY0" fmla="*/ 91785 h 91785"/>
                      <a:gd name="connsiteX1" fmla="*/ 11534 w 43753"/>
                      <a:gd name="connsiteY1" fmla="*/ 78069 h 91785"/>
                      <a:gd name="connsiteX2" fmla="*/ 9 w 43753"/>
                      <a:gd name="connsiteY2" fmla="*/ 60924 h 91785"/>
                      <a:gd name="connsiteX3" fmla="*/ 10200 w 43753"/>
                      <a:gd name="connsiteY3" fmla="*/ 53590 h 91785"/>
                      <a:gd name="connsiteX4" fmla="*/ 5248 w 43753"/>
                      <a:gd name="connsiteY4" fmla="*/ 49494 h 91785"/>
                      <a:gd name="connsiteX5" fmla="*/ 19725 w 43753"/>
                      <a:gd name="connsiteY5" fmla="*/ 38731 h 91785"/>
                      <a:gd name="connsiteX6" fmla="*/ 15344 w 43753"/>
                      <a:gd name="connsiteY6" fmla="*/ 33587 h 91785"/>
                      <a:gd name="connsiteX7" fmla="*/ 27808 w 43753"/>
                      <a:gd name="connsiteY7" fmla="*/ 20907 h 91785"/>
                      <a:gd name="connsiteX8" fmla="*/ 28489 w 43753"/>
                      <a:gd name="connsiteY8" fmla="*/ 20919 h 91785"/>
                      <a:gd name="connsiteX9" fmla="*/ 28489 w 43753"/>
                      <a:gd name="connsiteY9" fmla="*/ 59 h 91785"/>
                      <a:gd name="connsiteX10" fmla="*/ 41157 w 43753"/>
                      <a:gd name="connsiteY10" fmla="*/ 917 h 91785"/>
                      <a:gd name="connsiteX11" fmla="*/ 30584 w 43753"/>
                      <a:gd name="connsiteY11" fmla="*/ 91785 h 9178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43753" h="91785">
                        <a:moveTo>
                          <a:pt x="30584" y="91785"/>
                        </a:moveTo>
                        <a:cubicBezTo>
                          <a:pt x="25155" y="91785"/>
                          <a:pt x="16678" y="83689"/>
                          <a:pt x="11534" y="78069"/>
                        </a:cubicBezTo>
                        <a:cubicBezTo>
                          <a:pt x="6390" y="72449"/>
                          <a:pt x="-277" y="65877"/>
                          <a:pt x="9" y="60924"/>
                        </a:cubicBezTo>
                        <a:cubicBezTo>
                          <a:pt x="485" y="53971"/>
                          <a:pt x="10200" y="53590"/>
                          <a:pt x="10200" y="53590"/>
                        </a:cubicBezTo>
                        <a:cubicBezTo>
                          <a:pt x="8437" y="52367"/>
                          <a:pt x="6780" y="50996"/>
                          <a:pt x="5248" y="49494"/>
                        </a:cubicBezTo>
                        <a:cubicBezTo>
                          <a:pt x="-944" y="43779"/>
                          <a:pt x="9820" y="35397"/>
                          <a:pt x="19725" y="38731"/>
                        </a:cubicBezTo>
                        <a:cubicBezTo>
                          <a:pt x="19725" y="38731"/>
                          <a:pt x="15535" y="36350"/>
                          <a:pt x="15344" y="33587"/>
                        </a:cubicBezTo>
                        <a:cubicBezTo>
                          <a:pt x="15284" y="26644"/>
                          <a:pt x="20865" y="20966"/>
                          <a:pt x="27808" y="20907"/>
                        </a:cubicBezTo>
                        <a:cubicBezTo>
                          <a:pt x="28035" y="20905"/>
                          <a:pt x="28262" y="20909"/>
                          <a:pt x="28489" y="20919"/>
                        </a:cubicBezTo>
                        <a:cubicBezTo>
                          <a:pt x="21440" y="17681"/>
                          <a:pt x="23536" y="7775"/>
                          <a:pt x="28489" y="59"/>
                        </a:cubicBezTo>
                        <a:cubicBezTo>
                          <a:pt x="32730" y="-136"/>
                          <a:pt x="36980" y="151"/>
                          <a:pt x="41157" y="917"/>
                        </a:cubicBezTo>
                        <a:cubicBezTo>
                          <a:pt x="48205" y="28349"/>
                          <a:pt x="39633" y="58448"/>
                          <a:pt x="30584" y="91785"/>
                        </a:cubicBezTo>
                        <a:close/>
                      </a:path>
                    </a:pathLst>
                  </a:custGeom>
                  <a:solidFill>
                    <a:srgbClr val="FFBE9D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  <p:sp>
                <p:nvSpPr>
                  <p:cNvPr id="145" name="Полилиния: фигура 144">
                    <a:extLst>
                      <a:ext uri="{FF2B5EF4-FFF2-40B4-BE49-F238E27FC236}">
                        <a16:creationId xmlns:a16="http://schemas.microsoft.com/office/drawing/2014/main" id="{79DD47C3-E146-1E6B-A08D-17A238D4C5DF}"/>
                      </a:ext>
                    </a:extLst>
                  </p:cNvPr>
                  <p:cNvSpPr/>
                  <p:nvPr/>
                </p:nvSpPr>
                <p:spPr>
                  <a:xfrm>
                    <a:off x="5666429" y="4945970"/>
                    <a:ext cx="75914" cy="16376"/>
                  </a:xfrm>
                  <a:custGeom>
                    <a:avLst/>
                    <a:gdLst>
                      <a:gd name="connsiteX0" fmla="*/ 75914 w 75914"/>
                      <a:gd name="connsiteY0" fmla="*/ 2953 h 16376"/>
                      <a:gd name="connsiteX1" fmla="*/ 56864 w 75914"/>
                      <a:gd name="connsiteY1" fmla="*/ 9144 h 16376"/>
                      <a:gd name="connsiteX2" fmla="*/ 37052 w 75914"/>
                      <a:gd name="connsiteY2" fmla="*/ 13525 h 16376"/>
                      <a:gd name="connsiteX3" fmla="*/ 18002 w 75914"/>
                      <a:gd name="connsiteY3" fmla="*/ 9525 h 16376"/>
                      <a:gd name="connsiteX4" fmla="*/ 0 w 75914"/>
                      <a:gd name="connsiteY4" fmla="*/ 0 h 16376"/>
                      <a:gd name="connsiteX5" fmla="*/ 17145 w 75914"/>
                      <a:gd name="connsiteY5" fmla="*/ 11430 h 16376"/>
                      <a:gd name="connsiteX6" fmla="*/ 37338 w 75914"/>
                      <a:gd name="connsiteY6" fmla="*/ 16192 h 16376"/>
                      <a:gd name="connsiteX7" fmla="*/ 57340 w 75914"/>
                      <a:gd name="connsiteY7" fmla="*/ 11144 h 16376"/>
                      <a:gd name="connsiteX8" fmla="*/ 75914 w 75914"/>
                      <a:gd name="connsiteY8" fmla="*/ 2953 h 1637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75914" h="16376">
                        <a:moveTo>
                          <a:pt x="75914" y="2953"/>
                        </a:moveTo>
                        <a:cubicBezTo>
                          <a:pt x="69711" y="5442"/>
                          <a:pt x="63346" y="7510"/>
                          <a:pt x="56864" y="9144"/>
                        </a:cubicBezTo>
                        <a:cubicBezTo>
                          <a:pt x="50292" y="10763"/>
                          <a:pt x="43720" y="12573"/>
                          <a:pt x="37052" y="13525"/>
                        </a:cubicBezTo>
                        <a:cubicBezTo>
                          <a:pt x="30434" y="14339"/>
                          <a:pt x="23734" y="12932"/>
                          <a:pt x="18002" y="9525"/>
                        </a:cubicBezTo>
                        <a:cubicBezTo>
                          <a:pt x="11652" y="6540"/>
                          <a:pt x="5651" y="3365"/>
                          <a:pt x="0" y="0"/>
                        </a:cubicBezTo>
                        <a:cubicBezTo>
                          <a:pt x="5359" y="4318"/>
                          <a:pt x="11098" y="8144"/>
                          <a:pt x="17145" y="11430"/>
                        </a:cubicBezTo>
                        <a:cubicBezTo>
                          <a:pt x="23131" y="15286"/>
                          <a:pt x="30260" y="16967"/>
                          <a:pt x="37338" y="16192"/>
                        </a:cubicBezTo>
                        <a:cubicBezTo>
                          <a:pt x="44106" y="14937"/>
                          <a:pt x="50787" y="13250"/>
                          <a:pt x="57340" y="11144"/>
                        </a:cubicBezTo>
                        <a:cubicBezTo>
                          <a:pt x="63824" y="9131"/>
                          <a:pt x="70055" y="6382"/>
                          <a:pt x="75914" y="2953"/>
                        </a:cubicBezTo>
                        <a:close/>
                      </a:path>
                    </a:pathLst>
                  </a:custGeom>
                  <a:solidFill>
                    <a:srgbClr val="B16668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  <p:sp>
                <p:nvSpPr>
                  <p:cNvPr id="147" name="Полилиния: фигура 146">
                    <a:extLst>
                      <a:ext uri="{FF2B5EF4-FFF2-40B4-BE49-F238E27FC236}">
                        <a16:creationId xmlns:a16="http://schemas.microsoft.com/office/drawing/2014/main" id="{8AC05ECC-9033-9E2B-7C8E-A93AF97F6EEA}"/>
                      </a:ext>
                    </a:extLst>
                  </p:cNvPr>
                  <p:cNvSpPr/>
                  <p:nvPr/>
                </p:nvSpPr>
                <p:spPr>
                  <a:xfrm>
                    <a:off x="5675668" y="4924825"/>
                    <a:ext cx="72104" cy="14602"/>
                  </a:xfrm>
                  <a:custGeom>
                    <a:avLst/>
                    <a:gdLst>
                      <a:gd name="connsiteX0" fmla="*/ 0 w 72104"/>
                      <a:gd name="connsiteY0" fmla="*/ 6096 h 14602"/>
                      <a:gd name="connsiteX1" fmla="*/ 17526 w 72104"/>
                      <a:gd name="connsiteY1" fmla="*/ 13145 h 14602"/>
                      <a:gd name="connsiteX2" fmla="*/ 27051 w 72104"/>
                      <a:gd name="connsiteY2" fmla="*/ 14573 h 14602"/>
                      <a:gd name="connsiteX3" fmla="*/ 36576 w 72104"/>
                      <a:gd name="connsiteY3" fmla="*/ 12383 h 14602"/>
                      <a:gd name="connsiteX4" fmla="*/ 72104 w 72104"/>
                      <a:gd name="connsiteY4" fmla="*/ 0 h 14602"/>
                      <a:gd name="connsiteX5" fmla="*/ 35909 w 72104"/>
                      <a:gd name="connsiteY5" fmla="*/ 9525 h 14602"/>
                      <a:gd name="connsiteX6" fmla="*/ 27051 w 72104"/>
                      <a:gd name="connsiteY6" fmla="*/ 11811 h 14602"/>
                      <a:gd name="connsiteX7" fmla="*/ 18193 w 72104"/>
                      <a:gd name="connsiteY7" fmla="*/ 10858 h 14602"/>
                      <a:gd name="connsiteX8" fmla="*/ 0 w 72104"/>
                      <a:gd name="connsiteY8" fmla="*/ 6096 h 1460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72104" h="14602">
                        <a:moveTo>
                          <a:pt x="0" y="6096"/>
                        </a:moveTo>
                        <a:cubicBezTo>
                          <a:pt x="5684" y="8820"/>
                          <a:pt x="11538" y="11175"/>
                          <a:pt x="17526" y="13145"/>
                        </a:cubicBezTo>
                        <a:cubicBezTo>
                          <a:pt x="20576" y="14244"/>
                          <a:pt x="23813" y="14730"/>
                          <a:pt x="27051" y="14573"/>
                        </a:cubicBezTo>
                        <a:cubicBezTo>
                          <a:pt x="30264" y="14021"/>
                          <a:pt x="33444" y="13290"/>
                          <a:pt x="36576" y="12383"/>
                        </a:cubicBezTo>
                        <a:cubicBezTo>
                          <a:pt x="48624" y="8869"/>
                          <a:pt x="60482" y="4736"/>
                          <a:pt x="72104" y="0"/>
                        </a:cubicBezTo>
                        <a:cubicBezTo>
                          <a:pt x="59817" y="2858"/>
                          <a:pt x="47911" y="6667"/>
                          <a:pt x="35909" y="9525"/>
                        </a:cubicBezTo>
                        <a:cubicBezTo>
                          <a:pt x="33002" y="10454"/>
                          <a:pt x="30044" y="11217"/>
                          <a:pt x="27051" y="11811"/>
                        </a:cubicBezTo>
                        <a:cubicBezTo>
                          <a:pt x="24065" y="12009"/>
                          <a:pt x="21068" y="11687"/>
                          <a:pt x="18193" y="10858"/>
                        </a:cubicBezTo>
                        <a:cubicBezTo>
                          <a:pt x="12001" y="9811"/>
                          <a:pt x="6096" y="7810"/>
                          <a:pt x="0" y="6096"/>
                        </a:cubicBezTo>
                        <a:close/>
                      </a:path>
                    </a:pathLst>
                  </a:custGeom>
                  <a:solidFill>
                    <a:srgbClr val="B16668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  <p:sp>
                <p:nvSpPr>
                  <p:cNvPr id="150" name="Полилиния: фигура 149">
                    <a:extLst>
                      <a:ext uri="{FF2B5EF4-FFF2-40B4-BE49-F238E27FC236}">
                        <a16:creationId xmlns:a16="http://schemas.microsoft.com/office/drawing/2014/main" id="{CEA01FD2-8074-3F74-869B-57C691AB37EA}"/>
                      </a:ext>
                    </a:extLst>
                  </p:cNvPr>
                  <p:cNvSpPr/>
                  <p:nvPr/>
                </p:nvSpPr>
                <p:spPr>
                  <a:xfrm>
                    <a:off x="5684241" y="4897107"/>
                    <a:ext cx="66865" cy="19315"/>
                  </a:xfrm>
                  <a:custGeom>
                    <a:avLst/>
                    <a:gdLst>
                      <a:gd name="connsiteX0" fmla="*/ 0 w 66865"/>
                      <a:gd name="connsiteY0" fmla="*/ 16002 h 19315"/>
                      <a:gd name="connsiteX1" fmla="*/ 17526 w 66865"/>
                      <a:gd name="connsiteY1" fmla="*/ 19240 h 19315"/>
                      <a:gd name="connsiteX2" fmla="*/ 34480 w 66865"/>
                      <a:gd name="connsiteY2" fmla="*/ 14002 h 19315"/>
                      <a:gd name="connsiteX3" fmla="*/ 66865 w 66865"/>
                      <a:gd name="connsiteY3" fmla="*/ 0 h 19315"/>
                      <a:gd name="connsiteX4" fmla="*/ 33623 w 66865"/>
                      <a:gd name="connsiteY4" fmla="*/ 11621 h 19315"/>
                      <a:gd name="connsiteX5" fmla="*/ 17145 w 66865"/>
                      <a:gd name="connsiteY5" fmla="*/ 17336 h 19315"/>
                      <a:gd name="connsiteX6" fmla="*/ 0 w 66865"/>
                      <a:gd name="connsiteY6" fmla="*/ 16002 h 1931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66865" h="19315">
                        <a:moveTo>
                          <a:pt x="0" y="16002"/>
                        </a:moveTo>
                        <a:cubicBezTo>
                          <a:pt x="5484" y="18514"/>
                          <a:pt x="11506" y="19627"/>
                          <a:pt x="17526" y="19240"/>
                        </a:cubicBezTo>
                        <a:cubicBezTo>
                          <a:pt x="23295" y="17898"/>
                          <a:pt x="28960" y="16147"/>
                          <a:pt x="34480" y="14002"/>
                        </a:cubicBezTo>
                        <a:cubicBezTo>
                          <a:pt x="45434" y="9716"/>
                          <a:pt x="56293" y="5334"/>
                          <a:pt x="66865" y="0"/>
                        </a:cubicBezTo>
                        <a:cubicBezTo>
                          <a:pt x="55531" y="3429"/>
                          <a:pt x="44577" y="7620"/>
                          <a:pt x="33623" y="11621"/>
                        </a:cubicBezTo>
                        <a:cubicBezTo>
                          <a:pt x="28254" y="13864"/>
                          <a:pt x="22750" y="15772"/>
                          <a:pt x="17145" y="17336"/>
                        </a:cubicBezTo>
                        <a:cubicBezTo>
                          <a:pt x="11398" y="18018"/>
                          <a:pt x="5572" y="17565"/>
                          <a:pt x="0" y="16002"/>
                        </a:cubicBezTo>
                        <a:close/>
                      </a:path>
                    </a:pathLst>
                  </a:custGeom>
                  <a:solidFill>
                    <a:srgbClr val="B16668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  <p:sp>
                <p:nvSpPr>
                  <p:cNvPr id="151" name="Полилиния: фигура 150">
                    <a:extLst>
                      <a:ext uri="{FF2B5EF4-FFF2-40B4-BE49-F238E27FC236}">
                        <a16:creationId xmlns:a16="http://schemas.microsoft.com/office/drawing/2014/main" id="{8386A251-BE45-309A-ECE2-A65D3386EEB6}"/>
                      </a:ext>
                    </a:extLst>
                  </p:cNvPr>
                  <p:cNvSpPr/>
                  <p:nvPr/>
                </p:nvSpPr>
                <p:spPr>
                  <a:xfrm>
                    <a:off x="5440376" y="4787284"/>
                    <a:ext cx="313784" cy="193833"/>
                  </a:xfrm>
                  <a:custGeom>
                    <a:avLst/>
                    <a:gdLst>
                      <a:gd name="connsiteX0" fmla="*/ 3263 w 313784"/>
                      <a:gd name="connsiteY0" fmla="*/ 104584 h 193833"/>
                      <a:gd name="connsiteX1" fmla="*/ 120707 w 313784"/>
                      <a:gd name="connsiteY1" fmla="*/ 148876 h 193833"/>
                      <a:gd name="connsiteX2" fmla="*/ 168332 w 313784"/>
                      <a:gd name="connsiteY2" fmla="*/ 179070 h 193833"/>
                      <a:gd name="connsiteX3" fmla="*/ 219005 w 313784"/>
                      <a:gd name="connsiteY3" fmla="*/ 193834 h 193833"/>
                      <a:gd name="connsiteX4" fmla="*/ 219005 w 313784"/>
                      <a:gd name="connsiteY4" fmla="*/ 193834 h 193833"/>
                      <a:gd name="connsiteX5" fmla="*/ 221005 w 313784"/>
                      <a:gd name="connsiteY5" fmla="*/ 176213 h 193833"/>
                      <a:gd name="connsiteX6" fmla="*/ 215766 w 313784"/>
                      <a:gd name="connsiteY6" fmla="*/ 165925 h 193833"/>
                      <a:gd name="connsiteX7" fmla="*/ 222910 w 313784"/>
                      <a:gd name="connsiteY7" fmla="*/ 159067 h 193833"/>
                      <a:gd name="connsiteX8" fmla="*/ 222910 w 313784"/>
                      <a:gd name="connsiteY8" fmla="*/ 156400 h 193833"/>
                      <a:gd name="connsiteX9" fmla="*/ 220719 w 313784"/>
                      <a:gd name="connsiteY9" fmla="*/ 154591 h 193833"/>
                      <a:gd name="connsiteX10" fmla="*/ 224243 w 313784"/>
                      <a:gd name="connsiteY10" fmla="*/ 144304 h 193833"/>
                      <a:gd name="connsiteX11" fmla="*/ 225958 w 313784"/>
                      <a:gd name="connsiteY11" fmla="*/ 129445 h 193833"/>
                      <a:gd name="connsiteX12" fmla="*/ 240436 w 313784"/>
                      <a:gd name="connsiteY12" fmla="*/ 112204 h 193833"/>
                      <a:gd name="connsiteX13" fmla="*/ 240436 w 313784"/>
                      <a:gd name="connsiteY13" fmla="*/ 112204 h 193833"/>
                      <a:gd name="connsiteX14" fmla="*/ 243484 w 313784"/>
                      <a:gd name="connsiteY14" fmla="*/ 105251 h 193833"/>
                      <a:gd name="connsiteX15" fmla="*/ 247865 w 313784"/>
                      <a:gd name="connsiteY15" fmla="*/ 105251 h 193833"/>
                      <a:gd name="connsiteX16" fmla="*/ 272249 w 313784"/>
                      <a:gd name="connsiteY16" fmla="*/ 112109 h 193833"/>
                      <a:gd name="connsiteX17" fmla="*/ 303396 w 313784"/>
                      <a:gd name="connsiteY17" fmla="*/ 135350 h 193833"/>
                      <a:gd name="connsiteX18" fmla="*/ 309397 w 313784"/>
                      <a:gd name="connsiteY18" fmla="*/ 116300 h 193833"/>
                      <a:gd name="connsiteX19" fmla="*/ 290347 w 313784"/>
                      <a:gd name="connsiteY19" fmla="*/ 81439 h 193833"/>
                      <a:gd name="connsiteX20" fmla="*/ 252247 w 313784"/>
                      <a:gd name="connsiteY20" fmla="*/ 61246 h 193833"/>
                      <a:gd name="connsiteX21" fmla="*/ 235483 w 313784"/>
                      <a:gd name="connsiteY21" fmla="*/ 54674 h 193833"/>
                      <a:gd name="connsiteX22" fmla="*/ 234340 w 313784"/>
                      <a:gd name="connsiteY22" fmla="*/ 54007 h 193833"/>
                      <a:gd name="connsiteX23" fmla="*/ 194811 w 313784"/>
                      <a:gd name="connsiteY23" fmla="*/ 54007 h 193833"/>
                      <a:gd name="connsiteX24" fmla="*/ 157283 w 313784"/>
                      <a:gd name="connsiteY24" fmla="*/ 51816 h 193833"/>
                      <a:gd name="connsiteX25" fmla="*/ 72224 w 313784"/>
                      <a:gd name="connsiteY25" fmla="*/ 0 h 193833"/>
                      <a:gd name="connsiteX26" fmla="*/ 3263 w 313784"/>
                      <a:gd name="connsiteY26" fmla="*/ 104584 h 19383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313784" h="193833">
                        <a:moveTo>
                          <a:pt x="3263" y="104584"/>
                        </a:moveTo>
                        <a:cubicBezTo>
                          <a:pt x="3263" y="104584"/>
                          <a:pt x="74891" y="131254"/>
                          <a:pt x="120707" y="148876"/>
                        </a:cubicBezTo>
                        <a:cubicBezTo>
                          <a:pt x="155759" y="162306"/>
                          <a:pt x="156330" y="167450"/>
                          <a:pt x="168332" y="179070"/>
                        </a:cubicBezTo>
                        <a:cubicBezTo>
                          <a:pt x="180333" y="190691"/>
                          <a:pt x="219005" y="193834"/>
                          <a:pt x="219005" y="193834"/>
                        </a:cubicBezTo>
                        <a:lnTo>
                          <a:pt x="219005" y="193834"/>
                        </a:lnTo>
                        <a:lnTo>
                          <a:pt x="221005" y="176213"/>
                        </a:lnTo>
                        <a:cubicBezTo>
                          <a:pt x="218122" y="173492"/>
                          <a:pt x="216271" y="169857"/>
                          <a:pt x="215766" y="165925"/>
                        </a:cubicBezTo>
                        <a:cubicBezTo>
                          <a:pt x="216340" y="162296"/>
                          <a:pt x="219260" y="159492"/>
                          <a:pt x="222910" y="159067"/>
                        </a:cubicBezTo>
                        <a:lnTo>
                          <a:pt x="222910" y="156400"/>
                        </a:lnTo>
                        <a:lnTo>
                          <a:pt x="220719" y="154591"/>
                        </a:lnTo>
                        <a:cubicBezTo>
                          <a:pt x="216909" y="150971"/>
                          <a:pt x="219481" y="146495"/>
                          <a:pt x="224243" y="144304"/>
                        </a:cubicBezTo>
                        <a:lnTo>
                          <a:pt x="225958" y="129445"/>
                        </a:lnTo>
                        <a:cubicBezTo>
                          <a:pt x="231354" y="124202"/>
                          <a:pt x="236205" y="118426"/>
                          <a:pt x="240436" y="112204"/>
                        </a:cubicBezTo>
                        <a:lnTo>
                          <a:pt x="240436" y="112204"/>
                        </a:lnTo>
                        <a:cubicBezTo>
                          <a:pt x="241667" y="109987"/>
                          <a:pt x="242688" y="107659"/>
                          <a:pt x="243484" y="105251"/>
                        </a:cubicBezTo>
                        <a:cubicBezTo>
                          <a:pt x="244942" y="105139"/>
                          <a:pt x="246407" y="105139"/>
                          <a:pt x="247865" y="105251"/>
                        </a:cubicBezTo>
                        <a:cubicBezTo>
                          <a:pt x="256445" y="105424"/>
                          <a:pt x="264838" y="107784"/>
                          <a:pt x="272249" y="112109"/>
                        </a:cubicBezTo>
                        <a:cubicBezTo>
                          <a:pt x="278441" y="122777"/>
                          <a:pt x="287870" y="135636"/>
                          <a:pt x="303396" y="135350"/>
                        </a:cubicBezTo>
                        <a:cubicBezTo>
                          <a:pt x="316064" y="135350"/>
                          <a:pt x="315969" y="129064"/>
                          <a:pt x="309397" y="116300"/>
                        </a:cubicBezTo>
                        <a:cubicBezTo>
                          <a:pt x="304263" y="104055"/>
                          <a:pt x="297879" y="92373"/>
                          <a:pt x="290347" y="81439"/>
                        </a:cubicBezTo>
                        <a:cubicBezTo>
                          <a:pt x="285680" y="75438"/>
                          <a:pt x="267392" y="67246"/>
                          <a:pt x="252247" y="61246"/>
                        </a:cubicBezTo>
                        <a:lnTo>
                          <a:pt x="235483" y="54674"/>
                        </a:lnTo>
                        <a:lnTo>
                          <a:pt x="234340" y="54007"/>
                        </a:lnTo>
                        <a:cubicBezTo>
                          <a:pt x="223767" y="50387"/>
                          <a:pt x="214623" y="51054"/>
                          <a:pt x="194811" y="54007"/>
                        </a:cubicBezTo>
                        <a:cubicBezTo>
                          <a:pt x="182344" y="56812"/>
                          <a:pt x="169339" y="56053"/>
                          <a:pt x="157283" y="51816"/>
                        </a:cubicBezTo>
                        <a:cubicBezTo>
                          <a:pt x="146995" y="48958"/>
                          <a:pt x="72224" y="0"/>
                          <a:pt x="72224" y="0"/>
                        </a:cubicBezTo>
                        <a:cubicBezTo>
                          <a:pt x="13265" y="18764"/>
                          <a:pt x="-9024" y="54007"/>
                          <a:pt x="3263" y="104584"/>
                        </a:cubicBezTo>
                        <a:close/>
                      </a:path>
                    </a:pathLst>
                  </a:custGeom>
                  <a:solidFill>
                    <a:srgbClr val="FFBE9D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 dirty="0"/>
                  </a:p>
                </p:txBody>
              </p:sp>
              <p:sp>
                <p:nvSpPr>
                  <p:cNvPr id="152" name="Полилиния: фигура 151">
                    <a:extLst>
                      <a:ext uri="{FF2B5EF4-FFF2-40B4-BE49-F238E27FC236}">
                        <a16:creationId xmlns:a16="http://schemas.microsoft.com/office/drawing/2014/main" id="{69A6CD6C-37FA-5A6A-2807-55698B71D742}"/>
                      </a:ext>
                    </a:extLst>
                  </p:cNvPr>
                  <p:cNvSpPr/>
                  <p:nvPr/>
                </p:nvSpPr>
                <p:spPr>
                  <a:xfrm>
                    <a:off x="5613184" y="4916633"/>
                    <a:ext cx="53244" cy="23462"/>
                  </a:xfrm>
                  <a:custGeom>
                    <a:avLst/>
                    <a:gdLst>
                      <a:gd name="connsiteX0" fmla="*/ 0 w 53244"/>
                      <a:gd name="connsiteY0" fmla="*/ 21431 h 23462"/>
                      <a:gd name="connsiteX1" fmla="*/ 46672 w 53244"/>
                      <a:gd name="connsiteY1" fmla="*/ 19336 h 23462"/>
                      <a:gd name="connsiteX2" fmla="*/ 51530 w 53244"/>
                      <a:gd name="connsiteY2" fmla="*/ 14859 h 23462"/>
                      <a:gd name="connsiteX3" fmla="*/ 53245 w 53244"/>
                      <a:gd name="connsiteY3" fmla="*/ 0 h 23462"/>
                      <a:gd name="connsiteX4" fmla="*/ 0 w 53244"/>
                      <a:gd name="connsiteY4" fmla="*/ 21431 h 23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244" h="23462">
                        <a:moveTo>
                          <a:pt x="0" y="21431"/>
                        </a:moveTo>
                        <a:cubicBezTo>
                          <a:pt x="15482" y="24726"/>
                          <a:pt x="31548" y="24004"/>
                          <a:pt x="46672" y="19336"/>
                        </a:cubicBezTo>
                        <a:cubicBezTo>
                          <a:pt x="47706" y="17312"/>
                          <a:pt x="49429" y="15724"/>
                          <a:pt x="51530" y="14859"/>
                        </a:cubicBezTo>
                        <a:lnTo>
                          <a:pt x="53245" y="0"/>
                        </a:lnTo>
                        <a:cubicBezTo>
                          <a:pt x="42481" y="15050"/>
                          <a:pt x="19717" y="21908"/>
                          <a:pt x="0" y="21431"/>
                        </a:cubicBezTo>
                        <a:close/>
                      </a:path>
                    </a:pathLst>
                  </a:custGeom>
                  <a:solidFill>
                    <a:srgbClr val="F28F8F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  <p:sp>
                <p:nvSpPr>
                  <p:cNvPr id="153" name="Полилиния: фигура 152">
                    <a:extLst>
                      <a:ext uri="{FF2B5EF4-FFF2-40B4-BE49-F238E27FC236}">
                        <a16:creationId xmlns:a16="http://schemas.microsoft.com/office/drawing/2014/main" id="{77DACFBF-38B0-6917-2FEE-2D03FF2DC21B}"/>
                      </a:ext>
                    </a:extLst>
                  </p:cNvPr>
                  <p:cNvSpPr/>
                  <p:nvPr/>
                </p:nvSpPr>
                <p:spPr>
                  <a:xfrm>
                    <a:off x="5210892" y="4414666"/>
                    <a:ext cx="301707" cy="477488"/>
                  </a:xfrm>
                  <a:custGeom>
                    <a:avLst/>
                    <a:gdLst>
                      <a:gd name="connsiteX0" fmla="*/ 58058 w 301707"/>
                      <a:gd name="connsiteY0" fmla="*/ 6001 h 477488"/>
                      <a:gd name="connsiteX1" fmla="*/ 178073 w 301707"/>
                      <a:gd name="connsiteY1" fmla="*/ 173069 h 477488"/>
                      <a:gd name="connsiteX2" fmla="*/ 223603 w 301707"/>
                      <a:gd name="connsiteY2" fmla="*/ 321564 h 477488"/>
                      <a:gd name="connsiteX3" fmla="*/ 301708 w 301707"/>
                      <a:gd name="connsiteY3" fmla="*/ 371094 h 477488"/>
                      <a:gd name="connsiteX4" fmla="*/ 214649 w 301707"/>
                      <a:gd name="connsiteY4" fmla="*/ 477488 h 477488"/>
                      <a:gd name="connsiteX5" fmla="*/ 147974 w 301707"/>
                      <a:gd name="connsiteY5" fmla="*/ 451485 h 477488"/>
                      <a:gd name="connsiteX6" fmla="*/ 73298 w 301707"/>
                      <a:gd name="connsiteY6" fmla="*/ 370808 h 477488"/>
                      <a:gd name="connsiteX7" fmla="*/ 31960 w 301707"/>
                      <a:gd name="connsiteY7" fmla="*/ 251269 h 477488"/>
                      <a:gd name="connsiteX8" fmla="*/ 336 w 301707"/>
                      <a:gd name="connsiteY8" fmla="*/ 123825 h 477488"/>
                      <a:gd name="connsiteX9" fmla="*/ 34627 w 301707"/>
                      <a:gd name="connsiteY9" fmla="*/ 0 h 4774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301707" h="477488">
                        <a:moveTo>
                          <a:pt x="58058" y="6001"/>
                        </a:moveTo>
                        <a:cubicBezTo>
                          <a:pt x="126924" y="22288"/>
                          <a:pt x="143783" y="54769"/>
                          <a:pt x="178073" y="173069"/>
                        </a:cubicBezTo>
                        <a:cubicBezTo>
                          <a:pt x="207315" y="274701"/>
                          <a:pt x="223603" y="321564"/>
                          <a:pt x="223603" y="321564"/>
                        </a:cubicBezTo>
                        <a:lnTo>
                          <a:pt x="301708" y="371094"/>
                        </a:lnTo>
                        <a:cubicBezTo>
                          <a:pt x="301708" y="371094"/>
                          <a:pt x="206458" y="386715"/>
                          <a:pt x="214649" y="477488"/>
                        </a:cubicBezTo>
                        <a:cubicBezTo>
                          <a:pt x="191930" y="470145"/>
                          <a:pt x="169666" y="461463"/>
                          <a:pt x="147974" y="451485"/>
                        </a:cubicBezTo>
                        <a:cubicBezTo>
                          <a:pt x="97111" y="429482"/>
                          <a:pt x="88919" y="417957"/>
                          <a:pt x="73298" y="370808"/>
                        </a:cubicBezTo>
                        <a:cubicBezTo>
                          <a:pt x="53391" y="310705"/>
                          <a:pt x="31960" y="251269"/>
                          <a:pt x="31960" y="251269"/>
                        </a:cubicBezTo>
                        <a:cubicBezTo>
                          <a:pt x="31960" y="251269"/>
                          <a:pt x="2242" y="169164"/>
                          <a:pt x="336" y="123825"/>
                        </a:cubicBezTo>
                        <a:cubicBezTo>
                          <a:pt x="-2219" y="79896"/>
                          <a:pt x="9838" y="36357"/>
                          <a:pt x="34627" y="0"/>
                        </a:cubicBezTo>
                        <a:close/>
                      </a:path>
                    </a:pathLst>
                  </a:custGeom>
                  <a:solidFill>
                    <a:srgbClr val="37474F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  <p:sp>
                <p:nvSpPr>
                  <p:cNvPr id="154" name="Полилиния: фигура 153">
                    <a:extLst>
                      <a:ext uri="{FF2B5EF4-FFF2-40B4-BE49-F238E27FC236}">
                        <a16:creationId xmlns:a16="http://schemas.microsoft.com/office/drawing/2014/main" id="{5904BA22-6B3D-4444-994A-1E59C4794DE0}"/>
                      </a:ext>
                    </a:extLst>
                  </p:cNvPr>
                  <p:cNvSpPr/>
                  <p:nvPr/>
                </p:nvSpPr>
                <p:spPr>
                  <a:xfrm>
                    <a:off x="5381451" y="4759993"/>
                    <a:ext cx="156016" cy="145568"/>
                  </a:xfrm>
                  <a:custGeom>
                    <a:avLst/>
                    <a:gdLst>
                      <a:gd name="connsiteX0" fmla="*/ 102765 w 156016"/>
                      <a:gd name="connsiteY0" fmla="*/ 716 h 145568"/>
                      <a:gd name="connsiteX1" fmla="*/ 152104 w 156016"/>
                      <a:gd name="connsiteY1" fmla="*/ 30053 h 145568"/>
                      <a:gd name="connsiteX2" fmla="*/ 154807 w 156016"/>
                      <a:gd name="connsiteY2" fmla="*/ 41317 h 145568"/>
                      <a:gd name="connsiteX3" fmla="*/ 153628 w 156016"/>
                      <a:gd name="connsiteY3" fmla="*/ 42816 h 145568"/>
                      <a:gd name="connsiteX4" fmla="*/ 142579 w 156016"/>
                      <a:gd name="connsiteY4" fmla="*/ 36339 h 145568"/>
                      <a:gd name="connsiteX5" fmla="*/ 87811 w 156016"/>
                      <a:gd name="connsiteY5" fmla="*/ 71963 h 145568"/>
                      <a:gd name="connsiteX6" fmla="*/ 66951 w 156016"/>
                      <a:gd name="connsiteY6" fmla="*/ 131589 h 145568"/>
                      <a:gd name="connsiteX7" fmla="*/ 78667 w 156016"/>
                      <a:gd name="connsiteY7" fmla="*/ 137114 h 145568"/>
                      <a:gd name="connsiteX8" fmla="*/ 62093 w 156016"/>
                      <a:gd name="connsiteY8" fmla="*/ 144924 h 145568"/>
                      <a:gd name="connsiteX9" fmla="*/ 17802 w 156016"/>
                      <a:gd name="connsiteY9" fmla="*/ 127208 h 145568"/>
                      <a:gd name="connsiteX10" fmla="*/ 16659 w 156016"/>
                      <a:gd name="connsiteY10" fmla="*/ 48055 h 145568"/>
                      <a:gd name="connsiteX11" fmla="*/ 102765 w 156016"/>
                      <a:gd name="connsiteY11" fmla="*/ 716 h 1455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156016" h="145568">
                        <a:moveTo>
                          <a:pt x="102765" y="716"/>
                        </a:moveTo>
                        <a:cubicBezTo>
                          <a:pt x="118862" y="4240"/>
                          <a:pt x="145056" y="24242"/>
                          <a:pt x="152104" y="30053"/>
                        </a:cubicBezTo>
                        <a:cubicBezTo>
                          <a:pt x="155961" y="32417"/>
                          <a:pt x="157171" y="37460"/>
                          <a:pt x="154807" y="41317"/>
                        </a:cubicBezTo>
                        <a:cubicBezTo>
                          <a:pt x="154474" y="41861"/>
                          <a:pt x="154078" y="42364"/>
                          <a:pt x="153628" y="42816"/>
                        </a:cubicBezTo>
                        <a:lnTo>
                          <a:pt x="142579" y="36339"/>
                        </a:lnTo>
                        <a:cubicBezTo>
                          <a:pt x="120865" y="41782"/>
                          <a:pt x="101589" y="54319"/>
                          <a:pt x="87811" y="71963"/>
                        </a:cubicBezTo>
                        <a:cubicBezTo>
                          <a:pt x="74838" y="89192"/>
                          <a:pt x="67548" y="110031"/>
                          <a:pt x="66951" y="131589"/>
                        </a:cubicBezTo>
                        <a:lnTo>
                          <a:pt x="78667" y="137114"/>
                        </a:lnTo>
                        <a:cubicBezTo>
                          <a:pt x="76051" y="143666"/>
                          <a:pt x="68812" y="147078"/>
                          <a:pt x="62093" y="144924"/>
                        </a:cubicBezTo>
                        <a:cubicBezTo>
                          <a:pt x="38281" y="136352"/>
                          <a:pt x="24469" y="130256"/>
                          <a:pt x="17802" y="127208"/>
                        </a:cubicBezTo>
                        <a:cubicBezTo>
                          <a:pt x="11134" y="124160"/>
                          <a:pt x="-18012" y="114920"/>
                          <a:pt x="16659" y="48055"/>
                        </a:cubicBezTo>
                        <a:cubicBezTo>
                          <a:pt x="31924" y="15147"/>
                          <a:pt x="66800" y="-4027"/>
                          <a:pt x="102765" y="716"/>
                        </a:cubicBezTo>
                        <a:close/>
                      </a:path>
                    </a:pathLst>
                  </a:custGeom>
                  <a:solidFill>
                    <a:srgbClr val="455A64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</p:grpSp>
          </p:grpSp>
          <p:grpSp>
            <p:nvGrpSpPr>
              <p:cNvPr id="12" name="Рисунок 11">
                <a:extLst>
                  <a:ext uri="{FF2B5EF4-FFF2-40B4-BE49-F238E27FC236}">
                    <a16:creationId xmlns:a16="http://schemas.microsoft.com/office/drawing/2014/main" id="{D9C61E4E-AC92-A403-9A2B-38B1FC46AA95}"/>
                  </a:ext>
                </a:extLst>
              </p:cNvPr>
              <p:cNvGrpSpPr/>
              <p:nvPr/>
            </p:nvGrpSpPr>
            <p:grpSpPr>
              <a:xfrm>
                <a:off x="2967762" y="5838102"/>
                <a:ext cx="1231940" cy="1410720"/>
                <a:chOff x="3149867" y="4751306"/>
                <a:chExt cx="1231940" cy="1410720"/>
              </a:xfrm>
            </p:grpSpPr>
            <p:grpSp>
              <p:nvGrpSpPr>
                <p:cNvPr id="25" name="Рисунок 11">
                  <a:extLst>
                    <a:ext uri="{FF2B5EF4-FFF2-40B4-BE49-F238E27FC236}">
                      <a16:creationId xmlns:a16="http://schemas.microsoft.com/office/drawing/2014/main" id="{F2CD948D-70ED-5A1B-6203-3FF6300423EC}"/>
                    </a:ext>
                  </a:extLst>
                </p:cNvPr>
                <p:cNvGrpSpPr/>
                <p:nvPr/>
              </p:nvGrpSpPr>
              <p:grpSpPr>
                <a:xfrm>
                  <a:off x="3911300" y="5185139"/>
                  <a:ext cx="361995" cy="832393"/>
                  <a:chOff x="3911300" y="5185139"/>
                  <a:chExt cx="361995" cy="832393"/>
                </a:xfrm>
              </p:grpSpPr>
              <p:sp>
                <p:nvSpPr>
                  <p:cNvPr id="63" name="Полилиния: фигура 62">
                    <a:extLst>
                      <a:ext uri="{FF2B5EF4-FFF2-40B4-BE49-F238E27FC236}">
                        <a16:creationId xmlns:a16="http://schemas.microsoft.com/office/drawing/2014/main" id="{BAF7E4AE-6597-A533-FFE1-EE27433EB99C}"/>
                      </a:ext>
                    </a:extLst>
                  </p:cNvPr>
                  <p:cNvSpPr/>
                  <p:nvPr/>
                </p:nvSpPr>
                <p:spPr>
                  <a:xfrm>
                    <a:off x="4041369" y="5636723"/>
                    <a:ext cx="133094" cy="348818"/>
                  </a:xfrm>
                  <a:custGeom>
                    <a:avLst/>
                    <a:gdLst>
                      <a:gd name="connsiteX0" fmla="*/ 51054 w 133094"/>
                      <a:gd name="connsiteY0" fmla="*/ 345377 h 348818"/>
                      <a:gd name="connsiteX1" fmla="*/ 37052 w 133094"/>
                      <a:gd name="connsiteY1" fmla="*/ 347948 h 348818"/>
                      <a:gd name="connsiteX2" fmla="*/ 30289 w 133094"/>
                      <a:gd name="connsiteY2" fmla="*/ 343186 h 348818"/>
                      <a:gd name="connsiteX3" fmla="*/ 18955 w 133094"/>
                      <a:gd name="connsiteY3" fmla="*/ 283845 h 348818"/>
                      <a:gd name="connsiteX4" fmla="*/ 2000 w 133094"/>
                      <a:gd name="connsiteY4" fmla="*/ 262033 h 348818"/>
                      <a:gd name="connsiteX5" fmla="*/ 12097 w 133094"/>
                      <a:gd name="connsiteY5" fmla="*/ 226791 h 348818"/>
                      <a:gd name="connsiteX6" fmla="*/ 16383 w 133094"/>
                      <a:gd name="connsiteY6" fmla="*/ 208788 h 348818"/>
                      <a:gd name="connsiteX7" fmla="*/ 20574 w 133094"/>
                      <a:gd name="connsiteY7" fmla="*/ 161925 h 348818"/>
                      <a:gd name="connsiteX8" fmla="*/ 0 w 133094"/>
                      <a:gd name="connsiteY8" fmla="*/ 0 h 348818"/>
                      <a:gd name="connsiteX9" fmla="*/ 69151 w 133094"/>
                      <a:gd name="connsiteY9" fmla="*/ 12859 h 348818"/>
                      <a:gd name="connsiteX10" fmla="*/ 73247 w 133094"/>
                      <a:gd name="connsiteY10" fmla="*/ 170974 h 348818"/>
                      <a:gd name="connsiteX11" fmla="*/ 90106 w 133094"/>
                      <a:gd name="connsiteY11" fmla="*/ 232315 h 348818"/>
                      <a:gd name="connsiteX12" fmla="*/ 129635 w 133094"/>
                      <a:gd name="connsiteY12" fmla="*/ 282416 h 348818"/>
                      <a:gd name="connsiteX13" fmla="*/ 132969 w 133094"/>
                      <a:gd name="connsiteY13" fmla="*/ 286798 h 348818"/>
                      <a:gd name="connsiteX14" fmla="*/ 128397 w 133094"/>
                      <a:gd name="connsiteY14" fmla="*/ 294989 h 348818"/>
                      <a:gd name="connsiteX15" fmla="*/ 118872 w 133094"/>
                      <a:gd name="connsiteY15" fmla="*/ 296989 h 348818"/>
                      <a:gd name="connsiteX16" fmla="*/ 83057 w 133094"/>
                      <a:gd name="connsiteY16" fmla="*/ 316039 h 348818"/>
                      <a:gd name="connsiteX17" fmla="*/ 52959 w 133094"/>
                      <a:gd name="connsiteY17" fmla="*/ 344615 h 34881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</a:cxnLst>
                    <a:rect l="l" t="t" r="r" b="b"/>
                    <a:pathLst>
                      <a:path w="133094" h="348818">
                        <a:moveTo>
                          <a:pt x="51054" y="345377"/>
                        </a:moveTo>
                        <a:cubicBezTo>
                          <a:pt x="47213" y="348739"/>
                          <a:pt x="41838" y="349726"/>
                          <a:pt x="37052" y="347948"/>
                        </a:cubicBezTo>
                        <a:cubicBezTo>
                          <a:pt x="34493" y="346844"/>
                          <a:pt x="32191" y="345223"/>
                          <a:pt x="30289" y="343186"/>
                        </a:cubicBezTo>
                        <a:cubicBezTo>
                          <a:pt x="16573" y="327089"/>
                          <a:pt x="30289" y="301943"/>
                          <a:pt x="18955" y="283845"/>
                        </a:cubicBezTo>
                        <a:cubicBezTo>
                          <a:pt x="14192" y="275844"/>
                          <a:pt x="5239" y="270701"/>
                          <a:pt x="2000" y="262033"/>
                        </a:cubicBezTo>
                        <a:cubicBezTo>
                          <a:pt x="-2953" y="248793"/>
                          <a:pt x="8191" y="238316"/>
                          <a:pt x="12097" y="226791"/>
                        </a:cubicBezTo>
                        <a:cubicBezTo>
                          <a:pt x="13906" y="220887"/>
                          <a:pt x="15338" y="214874"/>
                          <a:pt x="16383" y="208788"/>
                        </a:cubicBezTo>
                        <a:cubicBezTo>
                          <a:pt x="19158" y="193321"/>
                          <a:pt x="20560" y="177639"/>
                          <a:pt x="20574" y="161925"/>
                        </a:cubicBezTo>
                        <a:cubicBezTo>
                          <a:pt x="19664" y="107360"/>
                          <a:pt x="12765" y="53059"/>
                          <a:pt x="0" y="0"/>
                        </a:cubicBezTo>
                        <a:lnTo>
                          <a:pt x="69151" y="12859"/>
                        </a:lnTo>
                        <a:cubicBezTo>
                          <a:pt x="69151" y="12859"/>
                          <a:pt x="69151" y="108871"/>
                          <a:pt x="73247" y="170974"/>
                        </a:cubicBezTo>
                        <a:cubicBezTo>
                          <a:pt x="73794" y="192488"/>
                          <a:pt x="79581" y="213543"/>
                          <a:pt x="90106" y="232315"/>
                        </a:cubicBezTo>
                        <a:cubicBezTo>
                          <a:pt x="100456" y="251063"/>
                          <a:pt x="113809" y="267988"/>
                          <a:pt x="129635" y="282416"/>
                        </a:cubicBezTo>
                        <a:cubicBezTo>
                          <a:pt x="131107" y="283563"/>
                          <a:pt x="132256" y="285073"/>
                          <a:pt x="132969" y="286798"/>
                        </a:cubicBezTo>
                        <a:cubicBezTo>
                          <a:pt x="133618" y="290274"/>
                          <a:pt x="131696" y="293718"/>
                          <a:pt x="128397" y="294989"/>
                        </a:cubicBezTo>
                        <a:cubicBezTo>
                          <a:pt x="125332" y="296102"/>
                          <a:pt x="122125" y="296775"/>
                          <a:pt x="118872" y="296989"/>
                        </a:cubicBezTo>
                        <a:cubicBezTo>
                          <a:pt x="105245" y="299466"/>
                          <a:pt x="92727" y="306124"/>
                          <a:pt x="83057" y="316039"/>
                        </a:cubicBezTo>
                        <a:cubicBezTo>
                          <a:pt x="72961" y="325565"/>
                          <a:pt x="64008" y="335947"/>
                          <a:pt x="52959" y="344615"/>
                        </a:cubicBezTo>
                        <a:close/>
                      </a:path>
                    </a:pathLst>
                  </a:custGeom>
                  <a:solidFill>
                    <a:srgbClr val="455A64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  <p:sp>
                <p:nvSpPr>
                  <p:cNvPr id="128" name="Полилиния: фигура 127">
                    <a:extLst>
                      <a:ext uri="{FF2B5EF4-FFF2-40B4-BE49-F238E27FC236}">
                        <a16:creationId xmlns:a16="http://schemas.microsoft.com/office/drawing/2014/main" id="{7330CB23-1923-33C2-F38E-EE20D727521D}"/>
                      </a:ext>
                    </a:extLst>
                  </p:cNvPr>
                  <p:cNvSpPr/>
                  <p:nvPr/>
                </p:nvSpPr>
                <p:spPr>
                  <a:xfrm>
                    <a:off x="4041368" y="5636819"/>
                    <a:ext cx="83532" cy="348818"/>
                  </a:xfrm>
                  <a:custGeom>
                    <a:avLst/>
                    <a:gdLst>
                      <a:gd name="connsiteX0" fmla="*/ 68294 w 83532"/>
                      <a:gd name="connsiteY0" fmla="*/ 271272 h 348818"/>
                      <a:gd name="connsiteX1" fmla="*/ 31147 w 83532"/>
                      <a:gd name="connsiteY1" fmla="*/ 224790 h 348818"/>
                      <a:gd name="connsiteX2" fmla="*/ 35052 w 83532"/>
                      <a:gd name="connsiteY2" fmla="*/ 112014 h 348818"/>
                      <a:gd name="connsiteX3" fmla="*/ 38862 w 83532"/>
                      <a:gd name="connsiteY3" fmla="*/ 54864 h 348818"/>
                      <a:gd name="connsiteX4" fmla="*/ 61627 w 83532"/>
                      <a:gd name="connsiteY4" fmla="*/ 58579 h 348818"/>
                      <a:gd name="connsiteX5" fmla="*/ 69628 w 83532"/>
                      <a:gd name="connsiteY5" fmla="*/ 58579 h 348818"/>
                      <a:gd name="connsiteX6" fmla="*/ 69152 w 83532"/>
                      <a:gd name="connsiteY6" fmla="*/ 12859 h 348818"/>
                      <a:gd name="connsiteX7" fmla="*/ 0 w 83532"/>
                      <a:gd name="connsiteY7" fmla="*/ 0 h 348818"/>
                      <a:gd name="connsiteX8" fmla="*/ 20574 w 83532"/>
                      <a:gd name="connsiteY8" fmla="*/ 161925 h 348818"/>
                      <a:gd name="connsiteX9" fmla="*/ 16383 w 83532"/>
                      <a:gd name="connsiteY9" fmla="*/ 208788 h 348818"/>
                      <a:gd name="connsiteX10" fmla="*/ 12097 w 83532"/>
                      <a:gd name="connsiteY10" fmla="*/ 226790 h 348818"/>
                      <a:gd name="connsiteX11" fmla="*/ 2000 w 83532"/>
                      <a:gd name="connsiteY11" fmla="*/ 262033 h 348818"/>
                      <a:gd name="connsiteX12" fmla="*/ 18955 w 83532"/>
                      <a:gd name="connsiteY12" fmla="*/ 283845 h 348818"/>
                      <a:gd name="connsiteX13" fmla="*/ 30290 w 83532"/>
                      <a:gd name="connsiteY13" fmla="*/ 343186 h 348818"/>
                      <a:gd name="connsiteX14" fmla="*/ 37052 w 83532"/>
                      <a:gd name="connsiteY14" fmla="*/ 347948 h 348818"/>
                      <a:gd name="connsiteX15" fmla="*/ 51054 w 83532"/>
                      <a:gd name="connsiteY15" fmla="*/ 345376 h 348818"/>
                      <a:gd name="connsiteX16" fmla="*/ 52578 w 83532"/>
                      <a:gd name="connsiteY16" fmla="*/ 344329 h 348818"/>
                      <a:gd name="connsiteX17" fmla="*/ 54483 w 83532"/>
                      <a:gd name="connsiteY17" fmla="*/ 342709 h 348818"/>
                      <a:gd name="connsiteX18" fmla="*/ 65437 w 83532"/>
                      <a:gd name="connsiteY18" fmla="*/ 307943 h 348818"/>
                      <a:gd name="connsiteX19" fmla="*/ 68294 w 83532"/>
                      <a:gd name="connsiteY19" fmla="*/ 271272 h 34881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</a:cxnLst>
                    <a:rect l="l" t="t" r="r" b="b"/>
                    <a:pathLst>
                      <a:path w="83532" h="348818">
                        <a:moveTo>
                          <a:pt x="68294" y="271272"/>
                        </a:moveTo>
                        <a:cubicBezTo>
                          <a:pt x="47339" y="260604"/>
                          <a:pt x="27718" y="250984"/>
                          <a:pt x="31147" y="224790"/>
                        </a:cubicBezTo>
                        <a:cubicBezTo>
                          <a:pt x="36921" y="187486"/>
                          <a:pt x="38232" y="149628"/>
                          <a:pt x="35052" y="112014"/>
                        </a:cubicBezTo>
                        <a:cubicBezTo>
                          <a:pt x="30004" y="73914"/>
                          <a:pt x="38767" y="54864"/>
                          <a:pt x="38862" y="54864"/>
                        </a:cubicBezTo>
                        <a:cubicBezTo>
                          <a:pt x="46370" y="56556"/>
                          <a:pt x="53971" y="57796"/>
                          <a:pt x="61627" y="58579"/>
                        </a:cubicBezTo>
                        <a:cubicBezTo>
                          <a:pt x="64294" y="58579"/>
                          <a:pt x="66961" y="58579"/>
                          <a:pt x="69628" y="58579"/>
                        </a:cubicBezTo>
                        <a:cubicBezTo>
                          <a:pt x="69152" y="31909"/>
                          <a:pt x="69152" y="12859"/>
                          <a:pt x="69152" y="12859"/>
                        </a:cubicBezTo>
                        <a:lnTo>
                          <a:pt x="0" y="0"/>
                        </a:lnTo>
                        <a:cubicBezTo>
                          <a:pt x="12765" y="53059"/>
                          <a:pt x="19664" y="107360"/>
                          <a:pt x="20574" y="161925"/>
                        </a:cubicBezTo>
                        <a:cubicBezTo>
                          <a:pt x="20560" y="177639"/>
                          <a:pt x="19158" y="193321"/>
                          <a:pt x="16383" y="208788"/>
                        </a:cubicBezTo>
                        <a:cubicBezTo>
                          <a:pt x="15338" y="214874"/>
                          <a:pt x="13906" y="220887"/>
                          <a:pt x="12097" y="226790"/>
                        </a:cubicBezTo>
                        <a:cubicBezTo>
                          <a:pt x="8287" y="238316"/>
                          <a:pt x="-2953" y="248793"/>
                          <a:pt x="2000" y="262033"/>
                        </a:cubicBezTo>
                        <a:cubicBezTo>
                          <a:pt x="5239" y="270700"/>
                          <a:pt x="14192" y="275844"/>
                          <a:pt x="18955" y="283845"/>
                        </a:cubicBezTo>
                        <a:cubicBezTo>
                          <a:pt x="29909" y="301942"/>
                          <a:pt x="16574" y="327088"/>
                          <a:pt x="30290" y="343186"/>
                        </a:cubicBezTo>
                        <a:cubicBezTo>
                          <a:pt x="32191" y="345223"/>
                          <a:pt x="34494" y="346844"/>
                          <a:pt x="37052" y="347948"/>
                        </a:cubicBezTo>
                        <a:cubicBezTo>
                          <a:pt x="41838" y="349726"/>
                          <a:pt x="47213" y="348739"/>
                          <a:pt x="51054" y="345376"/>
                        </a:cubicBezTo>
                        <a:lnTo>
                          <a:pt x="52578" y="344329"/>
                        </a:lnTo>
                        <a:lnTo>
                          <a:pt x="54483" y="342709"/>
                        </a:lnTo>
                        <a:cubicBezTo>
                          <a:pt x="49972" y="329975"/>
                          <a:pt x="54441" y="315792"/>
                          <a:pt x="65437" y="307943"/>
                        </a:cubicBezTo>
                        <a:cubicBezTo>
                          <a:pt x="88868" y="290322"/>
                          <a:pt x="89249" y="281559"/>
                          <a:pt x="68294" y="271272"/>
                        </a:cubicBezTo>
                        <a:close/>
                      </a:path>
                    </a:pathLst>
                  </a:custGeom>
                  <a:solidFill>
                    <a:srgbClr val="000000">
                      <a:alpha val="5000"/>
                    </a:srgbClr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  <p:sp>
                <p:nvSpPr>
                  <p:cNvPr id="129" name="Полилиния: фигура 128">
                    <a:extLst>
                      <a:ext uri="{FF2B5EF4-FFF2-40B4-BE49-F238E27FC236}">
                        <a16:creationId xmlns:a16="http://schemas.microsoft.com/office/drawing/2014/main" id="{8F497743-68AB-84E0-8773-55A3722DC809}"/>
                      </a:ext>
                    </a:extLst>
                  </p:cNvPr>
                  <p:cNvSpPr/>
                  <p:nvPr/>
                </p:nvSpPr>
                <p:spPr>
                  <a:xfrm>
                    <a:off x="4130783" y="5918641"/>
                    <a:ext cx="75343" cy="79936"/>
                  </a:xfrm>
                  <a:custGeom>
                    <a:avLst/>
                    <a:gdLst>
                      <a:gd name="connsiteX0" fmla="*/ 25 w 75343"/>
                      <a:gd name="connsiteY0" fmla="*/ 22501 h 79936"/>
                      <a:gd name="connsiteX1" fmla="*/ 40221 w 75343"/>
                      <a:gd name="connsiteY1" fmla="*/ 213 h 79936"/>
                      <a:gd name="connsiteX2" fmla="*/ 66415 w 75343"/>
                      <a:gd name="connsiteY2" fmla="*/ 79937 h 79936"/>
                      <a:gd name="connsiteX3" fmla="*/ 21075 w 75343"/>
                      <a:gd name="connsiteY3" fmla="*/ 57172 h 79936"/>
                      <a:gd name="connsiteX4" fmla="*/ 25 w 75343"/>
                      <a:gd name="connsiteY4" fmla="*/ 22501 h 7993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75343" h="79936">
                        <a:moveTo>
                          <a:pt x="25" y="22501"/>
                        </a:moveTo>
                        <a:cubicBezTo>
                          <a:pt x="25" y="22501"/>
                          <a:pt x="17742" y="-2550"/>
                          <a:pt x="40221" y="213"/>
                        </a:cubicBezTo>
                        <a:cubicBezTo>
                          <a:pt x="98800" y="37646"/>
                          <a:pt x="66415" y="79937"/>
                          <a:pt x="66415" y="79937"/>
                        </a:cubicBezTo>
                        <a:cubicBezTo>
                          <a:pt x="49665" y="76178"/>
                          <a:pt x="34096" y="68360"/>
                          <a:pt x="21075" y="57172"/>
                        </a:cubicBezTo>
                        <a:cubicBezTo>
                          <a:pt x="-1594" y="38122"/>
                          <a:pt x="25" y="22501"/>
                          <a:pt x="25" y="22501"/>
                        </a:cubicBezTo>
                        <a:close/>
                      </a:path>
                    </a:pathLst>
                  </a:custGeom>
                  <a:solidFill>
                    <a:srgbClr val="263238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  <p:sp>
                <p:nvSpPr>
                  <p:cNvPr id="130" name="Полилиния: фигура 129">
                    <a:extLst>
                      <a:ext uri="{FF2B5EF4-FFF2-40B4-BE49-F238E27FC236}">
                        <a16:creationId xmlns:a16="http://schemas.microsoft.com/office/drawing/2014/main" id="{111965B3-83F0-3D2E-DFD1-1C065D5D3CD5}"/>
                      </a:ext>
                    </a:extLst>
                  </p:cNvPr>
                  <p:cNvSpPr/>
                  <p:nvPr/>
                </p:nvSpPr>
                <p:spPr>
                  <a:xfrm>
                    <a:off x="4066458" y="5929775"/>
                    <a:ext cx="101597" cy="87757"/>
                  </a:xfrm>
                  <a:custGeom>
                    <a:avLst/>
                    <a:gdLst>
                      <a:gd name="connsiteX0" fmla="*/ 19106 w 101597"/>
                      <a:gd name="connsiteY0" fmla="*/ 61278 h 87757"/>
                      <a:gd name="connsiteX1" fmla="*/ 56 w 101597"/>
                      <a:gd name="connsiteY1" fmla="*/ 38419 h 87757"/>
                      <a:gd name="connsiteX2" fmla="*/ 13772 w 101597"/>
                      <a:gd name="connsiteY2" fmla="*/ 16416 h 87757"/>
                      <a:gd name="connsiteX3" fmla="*/ 37109 w 101597"/>
                      <a:gd name="connsiteY3" fmla="*/ 3748 h 87757"/>
                      <a:gd name="connsiteX4" fmla="*/ 80543 w 101597"/>
                      <a:gd name="connsiteY4" fmla="*/ 8796 h 87757"/>
                      <a:gd name="connsiteX5" fmla="*/ 97307 w 101597"/>
                      <a:gd name="connsiteY5" fmla="*/ 36704 h 87757"/>
                      <a:gd name="connsiteX6" fmla="*/ 98831 w 101597"/>
                      <a:gd name="connsiteY6" fmla="*/ 87758 h 87757"/>
                      <a:gd name="connsiteX7" fmla="*/ 47396 w 101597"/>
                      <a:gd name="connsiteY7" fmla="*/ 73947 h 87757"/>
                      <a:gd name="connsiteX8" fmla="*/ 19107 w 101597"/>
                      <a:gd name="connsiteY8" fmla="*/ 61278 h 8775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01597" h="87757">
                        <a:moveTo>
                          <a:pt x="19106" y="61278"/>
                        </a:moveTo>
                        <a:cubicBezTo>
                          <a:pt x="8248" y="55183"/>
                          <a:pt x="-801" y="47277"/>
                          <a:pt x="56" y="38419"/>
                        </a:cubicBezTo>
                        <a:cubicBezTo>
                          <a:pt x="1702" y="29622"/>
                          <a:pt x="6599" y="21767"/>
                          <a:pt x="13772" y="16416"/>
                        </a:cubicBezTo>
                        <a:cubicBezTo>
                          <a:pt x="20889" y="11073"/>
                          <a:pt x="28751" y="6805"/>
                          <a:pt x="37109" y="3748"/>
                        </a:cubicBezTo>
                        <a:cubicBezTo>
                          <a:pt x="51414" y="-2679"/>
                          <a:pt x="68092" y="-740"/>
                          <a:pt x="80543" y="8796"/>
                        </a:cubicBezTo>
                        <a:cubicBezTo>
                          <a:pt x="88718" y="16277"/>
                          <a:pt x="94543" y="25973"/>
                          <a:pt x="97307" y="36704"/>
                        </a:cubicBezTo>
                        <a:cubicBezTo>
                          <a:pt x="102453" y="53266"/>
                          <a:pt x="102980" y="70919"/>
                          <a:pt x="98831" y="87758"/>
                        </a:cubicBezTo>
                        <a:cubicBezTo>
                          <a:pt x="81244" y="84997"/>
                          <a:pt x="64001" y="80367"/>
                          <a:pt x="47396" y="73947"/>
                        </a:cubicBezTo>
                        <a:cubicBezTo>
                          <a:pt x="37614" y="70558"/>
                          <a:pt x="28148" y="66319"/>
                          <a:pt x="19107" y="61278"/>
                        </a:cubicBezTo>
                        <a:close/>
                      </a:path>
                    </a:pathLst>
                  </a:custGeom>
                  <a:solidFill>
                    <a:srgbClr val="37474F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  <p:sp>
                <p:nvSpPr>
                  <p:cNvPr id="131" name="Полилиния: фигура 130">
                    <a:extLst>
                      <a:ext uri="{FF2B5EF4-FFF2-40B4-BE49-F238E27FC236}">
                        <a16:creationId xmlns:a16="http://schemas.microsoft.com/office/drawing/2014/main" id="{E0F5EE01-14F2-8A2A-B424-DF092033A05B}"/>
                      </a:ext>
                    </a:extLst>
                  </p:cNvPr>
                  <p:cNvSpPr/>
                  <p:nvPr/>
                </p:nvSpPr>
                <p:spPr>
                  <a:xfrm>
                    <a:off x="3911300" y="5185139"/>
                    <a:ext cx="361995" cy="557947"/>
                  </a:xfrm>
                  <a:custGeom>
                    <a:avLst/>
                    <a:gdLst>
                      <a:gd name="connsiteX0" fmla="*/ 327998 w 361995"/>
                      <a:gd name="connsiteY0" fmla="*/ 157548 h 557947"/>
                      <a:gd name="connsiteX1" fmla="*/ 325426 w 361995"/>
                      <a:gd name="connsiteY1" fmla="*/ 171550 h 557947"/>
                      <a:gd name="connsiteX2" fmla="*/ 342762 w 361995"/>
                      <a:gd name="connsiteY2" fmla="*/ 238987 h 557947"/>
                      <a:gd name="connsiteX3" fmla="*/ 359093 w 361995"/>
                      <a:gd name="connsiteY3" fmla="*/ 282207 h 557947"/>
                      <a:gd name="connsiteX4" fmla="*/ 338095 w 361995"/>
                      <a:gd name="connsiteY4" fmla="*/ 300232 h 557947"/>
                      <a:gd name="connsiteX5" fmla="*/ 345202 w 361995"/>
                      <a:gd name="connsiteY5" fmla="*/ 351876 h 557947"/>
                      <a:gd name="connsiteX6" fmla="*/ 323902 w 361995"/>
                      <a:gd name="connsiteY6" fmla="*/ 365574 h 557947"/>
                      <a:gd name="connsiteX7" fmla="*/ 312007 w 361995"/>
                      <a:gd name="connsiteY7" fmla="*/ 420058 h 557947"/>
                      <a:gd name="connsiteX8" fmla="*/ 301423 w 361995"/>
                      <a:gd name="connsiteY8" fmla="*/ 424819 h 557947"/>
                      <a:gd name="connsiteX9" fmla="*/ 279611 w 361995"/>
                      <a:gd name="connsiteY9" fmla="*/ 485114 h 557947"/>
                      <a:gd name="connsiteX10" fmla="*/ 263323 w 361995"/>
                      <a:gd name="connsiteY10" fmla="*/ 489304 h 557947"/>
                      <a:gd name="connsiteX11" fmla="*/ 234112 w 361995"/>
                      <a:gd name="connsiteY11" fmla="*/ 533453 h 557947"/>
                      <a:gd name="connsiteX12" fmla="*/ 205125 w 361995"/>
                      <a:gd name="connsiteY12" fmla="*/ 527404 h 557947"/>
                      <a:gd name="connsiteX13" fmla="*/ 187218 w 361995"/>
                      <a:gd name="connsiteY13" fmla="*/ 554455 h 557947"/>
                      <a:gd name="connsiteX14" fmla="*/ 162739 w 361995"/>
                      <a:gd name="connsiteY14" fmla="*/ 556836 h 557947"/>
                      <a:gd name="connsiteX15" fmla="*/ 153214 w 361995"/>
                      <a:gd name="connsiteY15" fmla="*/ 548644 h 557947"/>
                      <a:gd name="connsiteX16" fmla="*/ 115114 w 361995"/>
                      <a:gd name="connsiteY16" fmla="*/ 545882 h 557947"/>
                      <a:gd name="connsiteX17" fmla="*/ 100065 w 361995"/>
                      <a:gd name="connsiteY17" fmla="*/ 515116 h 557947"/>
                      <a:gd name="connsiteX18" fmla="*/ 65587 w 361995"/>
                      <a:gd name="connsiteY18" fmla="*/ 486421 h 557947"/>
                      <a:gd name="connsiteX19" fmla="*/ 80062 w 361995"/>
                      <a:gd name="connsiteY19" fmla="*/ 456823 h 557947"/>
                      <a:gd name="connsiteX20" fmla="*/ 47582 w 361995"/>
                      <a:gd name="connsiteY20" fmla="*/ 424724 h 557947"/>
                      <a:gd name="connsiteX21" fmla="*/ 63774 w 361995"/>
                      <a:gd name="connsiteY21" fmla="*/ 387481 h 557947"/>
                      <a:gd name="connsiteX22" fmla="*/ 38353 w 361995"/>
                      <a:gd name="connsiteY22" fmla="*/ 339974 h 557947"/>
                      <a:gd name="connsiteX23" fmla="*/ 49963 w 361995"/>
                      <a:gd name="connsiteY23" fmla="*/ 322140 h 557947"/>
                      <a:gd name="connsiteX24" fmla="*/ 15888 w 361995"/>
                      <a:gd name="connsiteY24" fmla="*/ 282510 h 557947"/>
                      <a:gd name="connsiteX25" fmla="*/ 30913 w 361995"/>
                      <a:gd name="connsiteY25" fmla="*/ 255465 h 557947"/>
                      <a:gd name="connsiteX26" fmla="*/ 6053 w 361995"/>
                      <a:gd name="connsiteY26" fmla="*/ 234129 h 557947"/>
                      <a:gd name="connsiteX27" fmla="*/ 5386 w 361995"/>
                      <a:gd name="connsiteY27" fmla="*/ 222889 h 557947"/>
                      <a:gd name="connsiteX28" fmla="*/ 26055 w 361995"/>
                      <a:gd name="connsiteY28" fmla="*/ 187933 h 557947"/>
                      <a:gd name="connsiteX29" fmla="*/ 814 w 361995"/>
                      <a:gd name="connsiteY29" fmla="*/ 162406 h 557947"/>
                      <a:gd name="connsiteX30" fmla="*/ 4529 w 361995"/>
                      <a:gd name="connsiteY30" fmla="*/ 137450 h 557947"/>
                      <a:gd name="connsiteX31" fmla="*/ 18912 w 361995"/>
                      <a:gd name="connsiteY31" fmla="*/ 122115 h 557947"/>
                      <a:gd name="connsiteX32" fmla="*/ 12435 w 361995"/>
                      <a:gd name="connsiteY32" fmla="*/ 74490 h 557947"/>
                      <a:gd name="connsiteX33" fmla="*/ 108828 w 361995"/>
                      <a:gd name="connsiteY33" fmla="*/ 5815 h 557947"/>
                      <a:gd name="connsiteX34" fmla="*/ 313329 w 361995"/>
                      <a:gd name="connsiteY34" fmla="*/ 81062 h 557947"/>
                      <a:gd name="connsiteX35" fmla="*/ 327998 w 361995"/>
                      <a:gd name="connsiteY35" fmla="*/ 157548 h 55794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</a:cxnLst>
                    <a:rect l="l" t="t" r="r" b="b"/>
                    <a:pathLst>
                      <a:path w="361995" h="557947">
                        <a:moveTo>
                          <a:pt x="327998" y="157548"/>
                        </a:moveTo>
                        <a:cubicBezTo>
                          <a:pt x="327363" y="162310"/>
                          <a:pt x="326506" y="166978"/>
                          <a:pt x="325426" y="171550"/>
                        </a:cubicBezTo>
                        <a:cubicBezTo>
                          <a:pt x="347894" y="186077"/>
                          <a:pt x="355438" y="215425"/>
                          <a:pt x="342762" y="238987"/>
                        </a:cubicBezTo>
                        <a:cubicBezTo>
                          <a:pt x="359207" y="246412"/>
                          <a:pt x="366518" y="265762"/>
                          <a:pt x="359093" y="282207"/>
                        </a:cubicBezTo>
                        <a:cubicBezTo>
                          <a:pt x="355110" y="291030"/>
                          <a:pt x="347419" y="297632"/>
                          <a:pt x="338095" y="300232"/>
                        </a:cubicBezTo>
                        <a:cubicBezTo>
                          <a:pt x="354318" y="312531"/>
                          <a:pt x="357500" y="335652"/>
                          <a:pt x="345202" y="351876"/>
                        </a:cubicBezTo>
                        <a:cubicBezTo>
                          <a:pt x="339942" y="358814"/>
                          <a:pt x="332397" y="363666"/>
                          <a:pt x="323902" y="365574"/>
                        </a:cubicBezTo>
                        <a:cubicBezTo>
                          <a:pt x="335663" y="383904"/>
                          <a:pt x="330337" y="408297"/>
                          <a:pt x="312007" y="420058"/>
                        </a:cubicBezTo>
                        <a:cubicBezTo>
                          <a:pt x="308733" y="422158"/>
                          <a:pt x="305167" y="423763"/>
                          <a:pt x="301423" y="424819"/>
                        </a:cubicBezTo>
                        <a:cubicBezTo>
                          <a:pt x="312050" y="447492"/>
                          <a:pt x="302284" y="474487"/>
                          <a:pt x="279611" y="485114"/>
                        </a:cubicBezTo>
                        <a:cubicBezTo>
                          <a:pt x="274491" y="487514"/>
                          <a:pt x="268966" y="488935"/>
                          <a:pt x="263323" y="489304"/>
                        </a:cubicBezTo>
                        <a:cubicBezTo>
                          <a:pt x="267448" y="509562"/>
                          <a:pt x="254370" y="529328"/>
                          <a:pt x="234112" y="533453"/>
                        </a:cubicBezTo>
                        <a:cubicBezTo>
                          <a:pt x="224029" y="535506"/>
                          <a:pt x="213545" y="533318"/>
                          <a:pt x="205125" y="527404"/>
                        </a:cubicBezTo>
                        <a:cubicBezTo>
                          <a:pt x="205349" y="539263"/>
                          <a:pt x="198223" y="550028"/>
                          <a:pt x="187218" y="554455"/>
                        </a:cubicBezTo>
                        <a:cubicBezTo>
                          <a:pt x="179582" y="558066"/>
                          <a:pt x="170928" y="558907"/>
                          <a:pt x="162739" y="556836"/>
                        </a:cubicBezTo>
                        <a:cubicBezTo>
                          <a:pt x="158834" y="555217"/>
                          <a:pt x="156929" y="549978"/>
                          <a:pt x="153214" y="548644"/>
                        </a:cubicBezTo>
                        <a:cubicBezTo>
                          <a:pt x="141117" y="544168"/>
                          <a:pt x="128258" y="553216"/>
                          <a:pt x="115114" y="545882"/>
                        </a:cubicBezTo>
                        <a:cubicBezTo>
                          <a:pt x="103966" y="539967"/>
                          <a:pt x="97891" y="527548"/>
                          <a:pt x="100065" y="515116"/>
                        </a:cubicBezTo>
                        <a:cubicBezTo>
                          <a:pt x="82620" y="516713"/>
                          <a:pt x="67184" y="503866"/>
                          <a:pt x="65587" y="486421"/>
                        </a:cubicBezTo>
                        <a:cubicBezTo>
                          <a:pt x="64508" y="474627"/>
                          <a:pt x="70090" y="463213"/>
                          <a:pt x="80062" y="456823"/>
                        </a:cubicBezTo>
                        <a:cubicBezTo>
                          <a:pt x="66123" y="449815"/>
                          <a:pt x="54755" y="438580"/>
                          <a:pt x="47582" y="424724"/>
                        </a:cubicBezTo>
                        <a:cubicBezTo>
                          <a:pt x="41867" y="410246"/>
                          <a:pt x="48534" y="390053"/>
                          <a:pt x="63774" y="387481"/>
                        </a:cubicBezTo>
                        <a:cubicBezTo>
                          <a:pt x="43635" y="381382"/>
                          <a:pt x="32254" y="360113"/>
                          <a:pt x="38353" y="339974"/>
                        </a:cubicBezTo>
                        <a:cubicBezTo>
                          <a:pt x="40450" y="333047"/>
                          <a:pt x="44478" y="326861"/>
                          <a:pt x="49963" y="322140"/>
                        </a:cubicBezTo>
                        <a:cubicBezTo>
                          <a:pt x="29610" y="320606"/>
                          <a:pt x="14354" y="302863"/>
                          <a:pt x="15888" y="282510"/>
                        </a:cubicBezTo>
                        <a:cubicBezTo>
                          <a:pt x="16700" y="271731"/>
                          <a:pt x="22191" y="261849"/>
                          <a:pt x="30913" y="255465"/>
                        </a:cubicBezTo>
                        <a:cubicBezTo>
                          <a:pt x="20626" y="250797"/>
                          <a:pt x="9291" y="244892"/>
                          <a:pt x="6053" y="234129"/>
                        </a:cubicBezTo>
                        <a:cubicBezTo>
                          <a:pt x="5119" y="230459"/>
                          <a:pt x="4892" y="226644"/>
                          <a:pt x="5386" y="222889"/>
                        </a:cubicBezTo>
                        <a:cubicBezTo>
                          <a:pt x="6998" y="208830"/>
                          <a:pt x="14513" y="196120"/>
                          <a:pt x="26055" y="187933"/>
                        </a:cubicBezTo>
                        <a:cubicBezTo>
                          <a:pt x="13603" y="184686"/>
                          <a:pt x="3920" y="174894"/>
                          <a:pt x="814" y="162406"/>
                        </a:cubicBezTo>
                        <a:cubicBezTo>
                          <a:pt x="-1033" y="153913"/>
                          <a:pt x="288" y="145037"/>
                          <a:pt x="4529" y="137450"/>
                        </a:cubicBezTo>
                        <a:cubicBezTo>
                          <a:pt x="8732" y="131814"/>
                          <a:pt x="13556" y="126670"/>
                          <a:pt x="18912" y="122115"/>
                        </a:cubicBezTo>
                        <a:cubicBezTo>
                          <a:pt x="4053" y="112590"/>
                          <a:pt x="5100" y="90492"/>
                          <a:pt x="12435" y="74490"/>
                        </a:cubicBezTo>
                        <a:cubicBezTo>
                          <a:pt x="29580" y="37342"/>
                          <a:pt x="69013" y="15149"/>
                          <a:pt x="108828" y="5815"/>
                        </a:cubicBezTo>
                        <a:cubicBezTo>
                          <a:pt x="183313" y="-11521"/>
                          <a:pt x="274563" y="8863"/>
                          <a:pt x="313329" y="81062"/>
                        </a:cubicBezTo>
                        <a:cubicBezTo>
                          <a:pt x="326020" y="104424"/>
                          <a:pt x="331145" y="131149"/>
                          <a:pt x="327998" y="157548"/>
                        </a:cubicBezTo>
                        <a:close/>
                      </a:path>
                    </a:pathLst>
                  </a:custGeom>
                  <a:solidFill>
                    <a:srgbClr val="E0E0E0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</p:grpSp>
            <p:grpSp>
              <p:nvGrpSpPr>
                <p:cNvPr id="26" name="Рисунок 11">
                  <a:extLst>
                    <a:ext uri="{FF2B5EF4-FFF2-40B4-BE49-F238E27FC236}">
                      <a16:creationId xmlns:a16="http://schemas.microsoft.com/office/drawing/2014/main" id="{DB9D1F51-B9E3-74B8-A863-980671F936EB}"/>
                    </a:ext>
                  </a:extLst>
                </p:cNvPr>
                <p:cNvGrpSpPr/>
                <p:nvPr/>
              </p:nvGrpSpPr>
              <p:grpSpPr>
                <a:xfrm>
                  <a:off x="3395301" y="4956999"/>
                  <a:ext cx="370853" cy="797833"/>
                  <a:chOff x="3395301" y="4956999"/>
                  <a:chExt cx="370853" cy="797833"/>
                </a:xfrm>
              </p:grpSpPr>
              <p:sp>
                <p:nvSpPr>
                  <p:cNvPr id="58" name="Полилиния: фигура 57">
                    <a:extLst>
                      <a:ext uri="{FF2B5EF4-FFF2-40B4-BE49-F238E27FC236}">
                        <a16:creationId xmlns:a16="http://schemas.microsoft.com/office/drawing/2014/main" id="{E0774145-786C-3FEF-DBC0-ECFB7E04A98E}"/>
                      </a:ext>
                    </a:extLst>
                  </p:cNvPr>
                  <p:cNvSpPr/>
                  <p:nvPr/>
                </p:nvSpPr>
                <p:spPr>
                  <a:xfrm>
                    <a:off x="3543783" y="5377834"/>
                    <a:ext cx="133189" cy="349612"/>
                  </a:xfrm>
                  <a:custGeom>
                    <a:avLst/>
                    <a:gdLst>
                      <a:gd name="connsiteX0" fmla="*/ 51625 w 133189"/>
                      <a:gd name="connsiteY0" fmla="*/ 345376 h 349612"/>
                      <a:gd name="connsiteX1" fmla="*/ 36290 w 133189"/>
                      <a:gd name="connsiteY1" fmla="*/ 349091 h 349612"/>
                      <a:gd name="connsiteX2" fmla="*/ 30956 w 133189"/>
                      <a:gd name="connsiteY2" fmla="*/ 344996 h 349612"/>
                      <a:gd name="connsiteX3" fmla="*/ 19526 w 133189"/>
                      <a:gd name="connsiteY3" fmla="*/ 283750 h 349612"/>
                      <a:gd name="connsiteX4" fmla="*/ 2572 w 133189"/>
                      <a:gd name="connsiteY4" fmla="*/ 261938 h 349612"/>
                      <a:gd name="connsiteX5" fmla="*/ 12097 w 133189"/>
                      <a:gd name="connsiteY5" fmla="*/ 226790 h 349612"/>
                      <a:gd name="connsiteX6" fmla="*/ 16478 w 133189"/>
                      <a:gd name="connsiteY6" fmla="*/ 208788 h 349612"/>
                      <a:gd name="connsiteX7" fmla="*/ 20669 w 133189"/>
                      <a:gd name="connsiteY7" fmla="*/ 161925 h 349612"/>
                      <a:gd name="connsiteX8" fmla="*/ 0 w 133189"/>
                      <a:gd name="connsiteY8" fmla="*/ 0 h 349612"/>
                      <a:gd name="connsiteX9" fmla="*/ 69247 w 133189"/>
                      <a:gd name="connsiteY9" fmla="*/ 12859 h 349612"/>
                      <a:gd name="connsiteX10" fmla="*/ 73342 w 133189"/>
                      <a:gd name="connsiteY10" fmla="*/ 170974 h 349612"/>
                      <a:gd name="connsiteX11" fmla="*/ 90202 w 133189"/>
                      <a:gd name="connsiteY11" fmla="*/ 232315 h 349612"/>
                      <a:gd name="connsiteX12" fmla="*/ 129635 w 133189"/>
                      <a:gd name="connsiteY12" fmla="*/ 282416 h 349612"/>
                      <a:gd name="connsiteX13" fmla="*/ 133064 w 133189"/>
                      <a:gd name="connsiteY13" fmla="*/ 286798 h 349612"/>
                      <a:gd name="connsiteX14" fmla="*/ 128492 w 133189"/>
                      <a:gd name="connsiteY14" fmla="*/ 294989 h 349612"/>
                      <a:gd name="connsiteX15" fmla="*/ 118967 w 133189"/>
                      <a:gd name="connsiteY15" fmla="*/ 296894 h 349612"/>
                      <a:gd name="connsiteX16" fmla="*/ 83248 w 133189"/>
                      <a:gd name="connsiteY16" fmla="*/ 315944 h 349612"/>
                      <a:gd name="connsiteX17" fmla="*/ 53149 w 133189"/>
                      <a:gd name="connsiteY17" fmla="*/ 344519 h 3496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</a:cxnLst>
                    <a:rect l="l" t="t" r="r" b="b"/>
                    <a:pathLst>
                      <a:path w="133189" h="349612">
                        <a:moveTo>
                          <a:pt x="51625" y="345376"/>
                        </a:moveTo>
                        <a:cubicBezTo>
                          <a:pt x="47444" y="349078"/>
                          <a:pt x="41702" y="350469"/>
                          <a:pt x="36290" y="349091"/>
                        </a:cubicBezTo>
                        <a:cubicBezTo>
                          <a:pt x="34208" y="348176"/>
                          <a:pt x="32378" y="346771"/>
                          <a:pt x="30956" y="344996"/>
                        </a:cubicBezTo>
                        <a:cubicBezTo>
                          <a:pt x="17145" y="328898"/>
                          <a:pt x="30480" y="301942"/>
                          <a:pt x="19526" y="283750"/>
                        </a:cubicBezTo>
                        <a:cubicBezTo>
                          <a:pt x="14764" y="275844"/>
                          <a:pt x="5715" y="270700"/>
                          <a:pt x="2572" y="261938"/>
                        </a:cubicBezTo>
                        <a:cubicBezTo>
                          <a:pt x="-2381" y="248793"/>
                          <a:pt x="8763" y="238316"/>
                          <a:pt x="12097" y="226790"/>
                        </a:cubicBezTo>
                        <a:cubicBezTo>
                          <a:pt x="13982" y="220901"/>
                          <a:pt x="15446" y="214885"/>
                          <a:pt x="16478" y="208788"/>
                        </a:cubicBezTo>
                        <a:cubicBezTo>
                          <a:pt x="19208" y="193315"/>
                          <a:pt x="20610" y="177637"/>
                          <a:pt x="20669" y="161925"/>
                        </a:cubicBezTo>
                        <a:cubicBezTo>
                          <a:pt x="19774" y="107353"/>
                          <a:pt x="12842" y="53047"/>
                          <a:pt x="0" y="0"/>
                        </a:cubicBezTo>
                        <a:lnTo>
                          <a:pt x="69247" y="12859"/>
                        </a:lnTo>
                        <a:cubicBezTo>
                          <a:pt x="69247" y="12859"/>
                          <a:pt x="69247" y="108871"/>
                          <a:pt x="73342" y="170974"/>
                        </a:cubicBezTo>
                        <a:cubicBezTo>
                          <a:pt x="73889" y="192488"/>
                          <a:pt x="79677" y="213543"/>
                          <a:pt x="90202" y="232315"/>
                        </a:cubicBezTo>
                        <a:cubicBezTo>
                          <a:pt x="100541" y="251044"/>
                          <a:pt x="113859" y="267966"/>
                          <a:pt x="129635" y="282416"/>
                        </a:cubicBezTo>
                        <a:cubicBezTo>
                          <a:pt x="131162" y="283530"/>
                          <a:pt x="132350" y="285047"/>
                          <a:pt x="133064" y="286798"/>
                        </a:cubicBezTo>
                        <a:cubicBezTo>
                          <a:pt x="133714" y="290273"/>
                          <a:pt x="131791" y="293718"/>
                          <a:pt x="128492" y="294989"/>
                        </a:cubicBezTo>
                        <a:cubicBezTo>
                          <a:pt x="125434" y="296111"/>
                          <a:pt x="122221" y="296754"/>
                          <a:pt x="118967" y="296894"/>
                        </a:cubicBezTo>
                        <a:cubicBezTo>
                          <a:pt x="105403" y="299471"/>
                          <a:pt x="92945" y="306116"/>
                          <a:pt x="83248" y="315944"/>
                        </a:cubicBezTo>
                        <a:cubicBezTo>
                          <a:pt x="73057" y="325469"/>
                          <a:pt x="64198" y="335851"/>
                          <a:pt x="53149" y="344519"/>
                        </a:cubicBezTo>
                        <a:close/>
                      </a:path>
                    </a:pathLst>
                  </a:custGeom>
                  <a:solidFill>
                    <a:srgbClr val="455A64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  <p:sp>
                <p:nvSpPr>
                  <p:cNvPr id="59" name="Полилиния: фигура 58">
                    <a:extLst>
                      <a:ext uri="{FF2B5EF4-FFF2-40B4-BE49-F238E27FC236}">
                        <a16:creationId xmlns:a16="http://schemas.microsoft.com/office/drawing/2014/main" id="{261568B0-7611-DCBE-A1B3-5370CBC1D817}"/>
                      </a:ext>
                    </a:extLst>
                  </p:cNvPr>
                  <p:cNvSpPr/>
                  <p:nvPr/>
                </p:nvSpPr>
                <p:spPr>
                  <a:xfrm>
                    <a:off x="3544640" y="5377548"/>
                    <a:ext cx="83309" cy="349612"/>
                  </a:xfrm>
                  <a:custGeom>
                    <a:avLst/>
                    <a:gdLst>
                      <a:gd name="connsiteX0" fmla="*/ 68008 w 83309"/>
                      <a:gd name="connsiteY0" fmla="*/ 271272 h 349612"/>
                      <a:gd name="connsiteX1" fmla="*/ 30861 w 83309"/>
                      <a:gd name="connsiteY1" fmla="*/ 224790 h 349612"/>
                      <a:gd name="connsiteX2" fmla="*/ 34671 w 83309"/>
                      <a:gd name="connsiteY2" fmla="*/ 112014 h 349612"/>
                      <a:gd name="connsiteX3" fmla="*/ 38576 w 83309"/>
                      <a:gd name="connsiteY3" fmla="*/ 54864 h 349612"/>
                      <a:gd name="connsiteX4" fmla="*/ 61341 w 83309"/>
                      <a:gd name="connsiteY4" fmla="*/ 58579 h 349612"/>
                      <a:gd name="connsiteX5" fmla="*/ 69247 w 83309"/>
                      <a:gd name="connsiteY5" fmla="*/ 58579 h 349612"/>
                      <a:gd name="connsiteX6" fmla="*/ 69247 w 83309"/>
                      <a:gd name="connsiteY6" fmla="*/ 12859 h 349612"/>
                      <a:gd name="connsiteX7" fmla="*/ 0 w 83309"/>
                      <a:gd name="connsiteY7" fmla="*/ 0 h 349612"/>
                      <a:gd name="connsiteX8" fmla="*/ 20669 w 83309"/>
                      <a:gd name="connsiteY8" fmla="*/ 161925 h 349612"/>
                      <a:gd name="connsiteX9" fmla="*/ 16478 w 83309"/>
                      <a:gd name="connsiteY9" fmla="*/ 208788 h 349612"/>
                      <a:gd name="connsiteX10" fmla="*/ 12097 w 83309"/>
                      <a:gd name="connsiteY10" fmla="*/ 226790 h 349612"/>
                      <a:gd name="connsiteX11" fmla="*/ 2572 w 83309"/>
                      <a:gd name="connsiteY11" fmla="*/ 261938 h 349612"/>
                      <a:gd name="connsiteX12" fmla="*/ 19526 w 83309"/>
                      <a:gd name="connsiteY12" fmla="*/ 283750 h 349612"/>
                      <a:gd name="connsiteX13" fmla="*/ 30956 w 83309"/>
                      <a:gd name="connsiteY13" fmla="*/ 344996 h 349612"/>
                      <a:gd name="connsiteX14" fmla="*/ 36290 w 83309"/>
                      <a:gd name="connsiteY14" fmla="*/ 349091 h 349612"/>
                      <a:gd name="connsiteX15" fmla="*/ 51625 w 83309"/>
                      <a:gd name="connsiteY15" fmla="*/ 345376 h 349612"/>
                      <a:gd name="connsiteX16" fmla="*/ 53150 w 83309"/>
                      <a:gd name="connsiteY16" fmla="*/ 344329 h 349612"/>
                      <a:gd name="connsiteX17" fmla="*/ 55054 w 83309"/>
                      <a:gd name="connsiteY17" fmla="*/ 342709 h 349612"/>
                      <a:gd name="connsiteX18" fmla="*/ 66008 w 83309"/>
                      <a:gd name="connsiteY18" fmla="*/ 307943 h 349612"/>
                      <a:gd name="connsiteX19" fmla="*/ 68008 w 83309"/>
                      <a:gd name="connsiteY19" fmla="*/ 271272 h 3496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</a:cxnLst>
                    <a:rect l="l" t="t" r="r" b="b"/>
                    <a:pathLst>
                      <a:path w="83309" h="349612">
                        <a:moveTo>
                          <a:pt x="68008" y="271272"/>
                        </a:moveTo>
                        <a:cubicBezTo>
                          <a:pt x="47054" y="260604"/>
                          <a:pt x="27337" y="250984"/>
                          <a:pt x="30861" y="224790"/>
                        </a:cubicBezTo>
                        <a:cubicBezTo>
                          <a:pt x="36596" y="187482"/>
                          <a:pt x="37875" y="149624"/>
                          <a:pt x="34671" y="112014"/>
                        </a:cubicBezTo>
                        <a:cubicBezTo>
                          <a:pt x="29718" y="73914"/>
                          <a:pt x="38481" y="55340"/>
                          <a:pt x="38576" y="54864"/>
                        </a:cubicBezTo>
                        <a:cubicBezTo>
                          <a:pt x="46082" y="56563"/>
                          <a:pt x="53684" y="57804"/>
                          <a:pt x="61341" y="58579"/>
                        </a:cubicBezTo>
                        <a:cubicBezTo>
                          <a:pt x="63913" y="58579"/>
                          <a:pt x="66675" y="58579"/>
                          <a:pt x="69247" y="58579"/>
                        </a:cubicBezTo>
                        <a:cubicBezTo>
                          <a:pt x="69247" y="31909"/>
                          <a:pt x="69247" y="12859"/>
                          <a:pt x="69247" y="12859"/>
                        </a:cubicBezTo>
                        <a:lnTo>
                          <a:pt x="0" y="0"/>
                        </a:lnTo>
                        <a:cubicBezTo>
                          <a:pt x="12843" y="53047"/>
                          <a:pt x="19774" y="107353"/>
                          <a:pt x="20669" y="161925"/>
                        </a:cubicBezTo>
                        <a:cubicBezTo>
                          <a:pt x="20610" y="177637"/>
                          <a:pt x="19208" y="193315"/>
                          <a:pt x="16478" y="208788"/>
                        </a:cubicBezTo>
                        <a:cubicBezTo>
                          <a:pt x="15446" y="214885"/>
                          <a:pt x="13982" y="220901"/>
                          <a:pt x="12097" y="226790"/>
                        </a:cubicBezTo>
                        <a:cubicBezTo>
                          <a:pt x="8287" y="238316"/>
                          <a:pt x="-2857" y="248793"/>
                          <a:pt x="2572" y="261938"/>
                        </a:cubicBezTo>
                        <a:cubicBezTo>
                          <a:pt x="5715" y="270700"/>
                          <a:pt x="14764" y="275844"/>
                          <a:pt x="19526" y="283750"/>
                        </a:cubicBezTo>
                        <a:cubicBezTo>
                          <a:pt x="30480" y="301942"/>
                          <a:pt x="17145" y="328898"/>
                          <a:pt x="30956" y="344996"/>
                        </a:cubicBezTo>
                        <a:cubicBezTo>
                          <a:pt x="32378" y="346771"/>
                          <a:pt x="34208" y="348176"/>
                          <a:pt x="36290" y="349091"/>
                        </a:cubicBezTo>
                        <a:cubicBezTo>
                          <a:pt x="41702" y="350469"/>
                          <a:pt x="47444" y="349078"/>
                          <a:pt x="51625" y="345376"/>
                        </a:cubicBezTo>
                        <a:lnTo>
                          <a:pt x="53150" y="344329"/>
                        </a:lnTo>
                        <a:lnTo>
                          <a:pt x="55054" y="342709"/>
                        </a:lnTo>
                        <a:cubicBezTo>
                          <a:pt x="50544" y="329975"/>
                          <a:pt x="55012" y="315792"/>
                          <a:pt x="66008" y="307943"/>
                        </a:cubicBezTo>
                        <a:cubicBezTo>
                          <a:pt x="88487" y="290798"/>
                          <a:pt x="88964" y="281940"/>
                          <a:pt x="68008" y="271272"/>
                        </a:cubicBezTo>
                        <a:close/>
                      </a:path>
                    </a:pathLst>
                  </a:custGeom>
                  <a:solidFill>
                    <a:srgbClr val="000000">
                      <a:alpha val="5000"/>
                    </a:srgbClr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  <p:sp>
                <p:nvSpPr>
                  <p:cNvPr id="60" name="Полилиния: фигура 59">
                    <a:extLst>
                      <a:ext uri="{FF2B5EF4-FFF2-40B4-BE49-F238E27FC236}">
                        <a16:creationId xmlns:a16="http://schemas.microsoft.com/office/drawing/2014/main" id="{AD95DF52-C728-E716-7A66-183202B4B649}"/>
                      </a:ext>
                    </a:extLst>
                  </p:cNvPr>
                  <p:cNvSpPr/>
                  <p:nvPr/>
                </p:nvSpPr>
                <p:spPr>
                  <a:xfrm>
                    <a:off x="3633768" y="5659737"/>
                    <a:ext cx="75330" cy="79951"/>
                  </a:xfrm>
                  <a:custGeom>
                    <a:avLst/>
                    <a:gdLst>
                      <a:gd name="connsiteX0" fmla="*/ 25 w 75330"/>
                      <a:gd name="connsiteY0" fmla="*/ 22420 h 79951"/>
                      <a:gd name="connsiteX1" fmla="*/ 40126 w 75330"/>
                      <a:gd name="connsiteY1" fmla="*/ 227 h 79951"/>
                      <a:gd name="connsiteX2" fmla="*/ 66415 w 75330"/>
                      <a:gd name="connsiteY2" fmla="*/ 79951 h 79951"/>
                      <a:gd name="connsiteX3" fmla="*/ 21076 w 75330"/>
                      <a:gd name="connsiteY3" fmla="*/ 57187 h 79951"/>
                      <a:gd name="connsiteX4" fmla="*/ 25 w 75330"/>
                      <a:gd name="connsiteY4" fmla="*/ 22420 h 7995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75330" h="79951">
                        <a:moveTo>
                          <a:pt x="25" y="22420"/>
                        </a:moveTo>
                        <a:cubicBezTo>
                          <a:pt x="25" y="22420"/>
                          <a:pt x="17647" y="-2630"/>
                          <a:pt x="40126" y="227"/>
                        </a:cubicBezTo>
                        <a:cubicBezTo>
                          <a:pt x="98800" y="37660"/>
                          <a:pt x="66415" y="79951"/>
                          <a:pt x="66415" y="79951"/>
                        </a:cubicBezTo>
                        <a:cubicBezTo>
                          <a:pt x="49652" y="76229"/>
                          <a:pt x="34074" y="68408"/>
                          <a:pt x="21076" y="57187"/>
                        </a:cubicBezTo>
                        <a:cubicBezTo>
                          <a:pt x="-1594" y="38137"/>
                          <a:pt x="25" y="22420"/>
                          <a:pt x="25" y="22420"/>
                        </a:cubicBezTo>
                        <a:close/>
                      </a:path>
                    </a:pathLst>
                  </a:custGeom>
                  <a:solidFill>
                    <a:srgbClr val="263238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  <p:sp>
                <p:nvSpPr>
                  <p:cNvPr id="61" name="Полилиния: фигура 60">
                    <a:extLst>
                      <a:ext uri="{FF2B5EF4-FFF2-40B4-BE49-F238E27FC236}">
                        <a16:creationId xmlns:a16="http://schemas.microsoft.com/office/drawing/2014/main" id="{A16BA7C0-395C-9DD3-B273-083BE1410472}"/>
                      </a:ext>
                    </a:extLst>
                  </p:cNvPr>
                  <p:cNvSpPr/>
                  <p:nvPr/>
                </p:nvSpPr>
                <p:spPr>
                  <a:xfrm>
                    <a:off x="3569646" y="5670695"/>
                    <a:ext cx="98055" cy="84138"/>
                  </a:xfrm>
                  <a:custGeom>
                    <a:avLst/>
                    <a:gdLst>
                      <a:gd name="connsiteX0" fmla="*/ 19095 w 98055"/>
                      <a:gd name="connsiteY0" fmla="*/ 61469 h 84138"/>
                      <a:gd name="connsiteX1" fmla="*/ 45 w 98055"/>
                      <a:gd name="connsiteY1" fmla="*/ 38609 h 84138"/>
                      <a:gd name="connsiteX2" fmla="*/ 13475 w 98055"/>
                      <a:gd name="connsiteY2" fmla="*/ 16416 h 84138"/>
                      <a:gd name="connsiteX3" fmla="*/ 36811 w 98055"/>
                      <a:gd name="connsiteY3" fmla="*/ 3748 h 84138"/>
                      <a:gd name="connsiteX4" fmla="*/ 80245 w 98055"/>
                      <a:gd name="connsiteY4" fmla="*/ 8796 h 84138"/>
                      <a:gd name="connsiteX5" fmla="*/ 95485 w 98055"/>
                      <a:gd name="connsiteY5" fmla="*/ 37371 h 84138"/>
                      <a:gd name="connsiteX6" fmla="*/ 93485 w 98055"/>
                      <a:gd name="connsiteY6" fmla="*/ 84139 h 84138"/>
                      <a:gd name="connsiteX7" fmla="*/ 47098 w 98055"/>
                      <a:gd name="connsiteY7" fmla="*/ 74614 h 84138"/>
                      <a:gd name="connsiteX8" fmla="*/ 19095 w 98055"/>
                      <a:gd name="connsiteY8" fmla="*/ 61469 h 8413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98055" h="84138">
                        <a:moveTo>
                          <a:pt x="19095" y="61469"/>
                        </a:moveTo>
                        <a:cubicBezTo>
                          <a:pt x="8332" y="55373"/>
                          <a:pt x="-717" y="47467"/>
                          <a:pt x="45" y="38609"/>
                        </a:cubicBezTo>
                        <a:cubicBezTo>
                          <a:pt x="1509" y="29763"/>
                          <a:pt x="6318" y="21817"/>
                          <a:pt x="13475" y="16416"/>
                        </a:cubicBezTo>
                        <a:cubicBezTo>
                          <a:pt x="20580" y="11054"/>
                          <a:pt x="28445" y="6785"/>
                          <a:pt x="36811" y="3748"/>
                        </a:cubicBezTo>
                        <a:cubicBezTo>
                          <a:pt x="51117" y="-2679"/>
                          <a:pt x="67795" y="-740"/>
                          <a:pt x="80245" y="8796"/>
                        </a:cubicBezTo>
                        <a:cubicBezTo>
                          <a:pt x="88042" y="16602"/>
                          <a:pt x="93346" y="26547"/>
                          <a:pt x="95485" y="37371"/>
                        </a:cubicBezTo>
                        <a:cubicBezTo>
                          <a:pt x="99496" y="52811"/>
                          <a:pt x="98799" y="69097"/>
                          <a:pt x="93485" y="84139"/>
                        </a:cubicBezTo>
                        <a:cubicBezTo>
                          <a:pt x="77764" y="82390"/>
                          <a:pt x="62236" y="79202"/>
                          <a:pt x="47098" y="74614"/>
                        </a:cubicBezTo>
                        <a:cubicBezTo>
                          <a:pt x="37406" y="71039"/>
                          <a:pt x="28037" y="66642"/>
                          <a:pt x="19095" y="61469"/>
                        </a:cubicBezTo>
                        <a:close/>
                      </a:path>
                    </a:pathLst>
                  </a:custGeom>
                  <a:solidFill>
                    <a:srgbClr val="37474F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  <p:sp>
                <p:nvSpPr>
                  <p:cNvPr id="62" name="Полилиния: фигура 61">
                    <a:extLst>
                      <a:ext uri="{FF2B5EF4-FFF2-40B4-BE49-F238E27FC236}">
                        <a16:creationId xmlns:a16="http://schemas.microsoft.com/office/drawing/2014/main" id="{7AE7D66D-D35A-63C9-90F7-A82FAB4E7C70}"/>
                      </a:ext>
                    </a:extLst>
                  </p:cNvPr>
                  <p:cNvSpPr/>
                  <p:nvPr/>
                </p:nvSpPr>
                <p:spPr>
                  <a:xfrm>
                    <a:off x="3395301" y="4956999"/>
                    <a:ext cx="370853" cy="567812"/>
                  </a:xfrm>
                  <a:custGeom>
                    <a:avLst/>
                    <a:gdLst>
                      <a:gd name="connsiteX0" fmla="*/ 350507 w 370853"/>
                      <a:gd name="connsiteY0" fmla="*/ 160516 h 567812"/>
                      <a:gd name="connsiteX1" fmla="*/ 369136 w 370853"/>
                      <a:gd name="connsiteY1" fmla="*/ 199238 h 567812"/>
                      <a:gd name="connsiteX2" fmla="*/ 348030 w 370853"/>
                      <a:gd name="connsiteY2" fmla="*/ 218619 h 567812"/>
                      <a:gd name="connsiteX3" fmla="*/ 360152 w 370853"/>
                      <a:gd name="connsiteY3" fmla="*/ 263204 h 567812"/>
                      <a:gd name="connsiteX4" fmla="*/ 337172 w 370853"/>
                      <a:gd name="connsiteY4" fmla="*/ 279198 h 567812"/>
                      <a:gd name="connsiteX5" fmla="*/ 345363 w 370853"/>
                      <a:gd name="connsiteY5" fmla="*/ 300534 h 567812"/>
                      <a:gd name="connsiteX6" fmla="*/ 319932 w 370853"/>
                      <a:gd name="connsiteY6" fmla="*/ 355874 h 567812"/>
                      <a:gd name="connsiteX7" fmla="*/ 314970 w 370853"/>
                      <a:gd name="connsiteY7" fmla="*/ 403029 h 567812"/>
                      <a:gd name="connsiteX8" fmla="*/ 304311 w 370853"/>
                      <a:gd name="connsiteY8" fmla="*/ 408833 h 567812"/>
                      <a:gd name="connsiteX9" fmla="*/ 306882 w 370853"/>
                      <a:gd name="connsiteY9" fmla="*/ 448457 h 567812"/>
                      <a:gd name="connsiteX10" fmla="*/ 274688 w 370853"/>
                      <a:gd name="connsiteY10" fmla="*/ 474365 h 567812"/>
                      <a:gd name="connsiteX11" fmla="*/ 227539 w 370853"/>
                      <a:gd name="connsiteY11" fmla="*/ 532658 h 567812"/>
                      <a:gd name="connsiteX12" fmla="*/ 201345 w 370853"/>
                      <a:gd name="connsiteY12" fmla="*/ 566091 h 567812"/>
                      <a:gd name="connsiteX13" fmla="*/ 171342 w 370853"/>
                      <a:gd name="connsiteY13" fmla="*/ 563519 h 567812"/>
                      <a:gd name="connsiteX14" fmla="*/ 150577 w 370853"/>
                      <a:gd name="connsiteY14" fmla="*/ 546088 h 567812"/>
                      <a:gd name="connsiteX15" fmla="*/ 115144 w 370853"/>
                      <a:gd name="connsiteY15" fmla="*/ 546088 h 567812"/>
                      <a:gd name="connsiteX16" fmla="*/ 100095 w 370853"/>
                      <a:gd name="connsiteY16" fmla="*/ 515322 h 567812"/>
                      <a:gd name="connsiteX17" fmla="*/ 65617 w 370853"/>
                      <a:gd name="connsiteY17" fmla="*/ 486628 h 567812"/>
                      <a:gd name="connsiteX18" fmla="*/ 80092 w 370853"/>
                      <a:gd name="connsiteY18" fmla="*/ 457029 h 567812"/>
                      <a:gd name="connsiteX19" fmla="*/ 47612 w 370853"/>
                      <a:gd name="connsiteY19" fmla="*/ 424835 h 567812"/>
                      <a:gd name="connsiteX20" fmla="*/ 63804 w 370853"/>
                      <a:gd name="connsiteY20" fmla="*/ 387687 h 567812"/>
                      <a:gd name="connsiteX21" fmla="*/ 38383 w 370853"/>
                      <a:gd name="connsiteY21" fmla="*/ 340180 h 567812"/>
                      <a:gd name="connsiteX22" fmla="*/ 49993 w 370853"/>
                      <a:gd name="connsiteY22" fmla="*/ 322346 h 567812"/>
                      <a:gd name="connsiteX23" fmla="*/ 15918 w 370853"/>
                      <a:gd name="connsiteY23" fmla="*/ 282716 h 567812"/>
                      <a:gd name="connsiteX24" fmla="*/ 30943 w 370853"/>
                      <a:gd name="connsiteY24" fmla="*/ 255671 h 567812"/>
                      <a:gd name="connsiteX25" fmla="*/ 6083 w 370853"/>
                      <a:gd name="connsiteY25" fmla="*/ 234240 h 567812"/>
                      <a:gd name="connsiteX26" fmla="*/ 5416 w 370853"/>
                      <a:gd name="connsiteY26" fmla="*/ 223096 h 567812"/>
                      <a:gd name="connsiteX27" fmla="*/ 26085 w 370853"/>
                      <a:gd name="connsiteY27" fmla="*/ 188139 h 567812"/>
                      <a:gd name="connsiteX28" fmla="*/ 844 w 370853"/>
                      <a:gd name="connsiteY28" fmla="*/ 162516 h 567812"/>
                      <a:gd name="connsiteX29" fmla="*/ 4559 w 370853"/>
                      <a:gd name="connsiteY29" fmla="*/ 137656 h 567812"/>
                      <a:gd name="connsiteX30" fmla="*/ 18942 w 370853"/>
                      <a:gd name="connsiteY30" fmla="*/ 122321 h 567812"/>
                      <a:gd name="connsiteX31" fmla="*/ 12465 w 370853"/>
                      <a:gd name="connsiteY31" fmla="*/ 74696 h 567812"/>
                      <a:gd name="connsiteX32" fmla="*/ 108858 w 370853"/>
                      <a:gd name="connsiteY32" fmla="*/ 6021 h 567812"/>
                      <a:gd name="connsiteX33" fmla="*/ 255257 w 370853"/>
                      <a:gd name="connsiteY33" fmla="*/ 19451 h 567812"/>
                      <a:gd name="connsiteX34" fmla="*/ 338981 w 370853"/>
                      <a:gd name="connsiteY34" fmla="*/ 76601 h 567812"/>
                      <a:gd name="connsiteX35" fmla="*/ 363270 w 370853"/>
                      <a:gd name="connsiteY35" fmla="*/ 120035 h 567812"/>
                      <a:gd name="connsiteX36" fmla="*/ 350507 w 370853"/>
                      <a:gd name="connsiteY36" fmla="*/ 160516 h 5678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</a:cxnLst>
                    <a:rect l="l" t="t" r="r" b="b"/>
                    <a:pathLst>
                      <a:path w="370853" h="567812">
                        <a:moveTo>
                          <a:pt x="350507" y="160516"/>
                        </a:moveTo>
                        <a:cubicBezTo>
                          <a:pt x="366344" y="166065"/>
                          <a:pt x="374685" y="183401"/>
                          <a:pt x="369136" y="199238"/>
                        </a:cubicBezTo>
                        <a:cubicBezTo>
                          <a:pt x="365780" y="208818"/>
                          <a:pt x="357861" y="216090"/>
                          <a:pt x="348030" y="218619"/>
                        </a:cubicBezTo>
                        <a:cubicBezTo>
                          <a:pt x="363689" y="227583"/>
                          <a:pt x="369116" y="247545"/>
                          <a:pt x="360152" y="263204"/>
                        </a:cubicBezTo>
                        <a:cubicBezTo>
                          <a:pt x="355280" y="271713"/>
                          <a:pt x="346844" y="277585"/>
                          <a:pt x="337172" y="279198"/>
                        </a:cubicBezTo>
                        <a:cubicBezTo>
                          <a:pt x="339420" y="286485"/>
                          <a:pt x="342157" y="293613"/>
                          <a:pt x="345363" y="300534"/>
                        </a:cubicBezTo>
                        <a:cubicBezTo>
                          <a:pt x="352875" y="322804"/>
                          <a:pt x="341724" y="347070"/>
                          <a:pt x="319932" y="355874"/>
                        </a:cubicBezTo>
                        <a:cubicBezTo>
                          <a:pt x="331583" y="370266"/>
                          <a:pt x="329362" y="391378"/>
                          <a:pt x="314970" y="403029"/>
                        </a:cubicBezTo>
                        <a:cubicBezTo>
                          <a:pt x="311800" y="405596"/>
                          <a:pt x="308187" y="407563"/>
                          <a:pt x="304311" y="408833"/>
                        </a:cubicBezTo>
                        <a:cubicBezTo>
                          <a:pt x="308054" y="421694"/>
                          <a:pt x="308932" y="435220"/>
                          <a:pt x="306882" y="448457"/>
                        </a:cubicBezTo>
                        <a:cubicBezTo>
                          <a:pt x="303739" y="463221"/>
                          <a:pt x="290785" y="477699"/>
                          <a:pt x="274688" y="474365"/>
                        </a:cubicBezTo>
                        <a:cubicBezTo>
                          <a:pt x="282879" y="509036"/>
                          <a:pt x="278117" y="559614"/>
                          <a:pt x="227539" y="532658"/>
                        </a:cubicBezTo>
                        <a:cubicBezTo>
                          <a:pt x="225618" y="547770"/>
                          <a:pt x="215559" y="560609"/>
                          <a:pt x="201345" y="566091"/>
                        </a:cubicBezTo>
                        <a:cubicBezTo>
                          <a:pt x="191380" y="569075"/>
                          <a:pt x="180653" y="568155"/>
                          <a:pt x="171342" y="563519"/>
                        </a:cubicBezTo>
                        <a:cubicBezTo>
                          <a:pt x="169246" y="562662"/>
                          <a:pt x="148386" y="547136"/>
                          <a:pt x="150577" y="546088"/>
                        </a:cubicBezTo>
                        <a:cubicBezTo>
                          <a:pt x="139390" y="551517"/>
                          <a:pt x="126331" y="551517"/>
                          <a:pt x="115144" y="546088"/>
                        </a:cubicBezTo>
                        <a:cubicBezTo>
                          <a:pt x="104018" y="540151"/>
                          <a:pt x="97952" y="527750"/>
                          <a:pt x="100095" y="515322"/>
                        </a:cubicBezTo>
                        <a:cubicBezTo>
                          <a:pt x="82650" y="516919"/>
                          <a:pt x="67214" y="504072"/>
                          <a:pt x="65617" y="486628"/>
                        </a:cubicBezTo>
                        <a:cubicBezTo>
                          <a:pt x="64538" y="474833"/>
                          <a:pt x="70119" y="463419"/>
                          <a:pt x="80092" y="457029"/>
                        </a:cubicBezTo>
                        <a:cubicBezTo>
                          <a:pt x="66126" y="450012"/>
                          <a:pt x="54752" y="438738"/>
                          <a:pt x="47612" y="424835"/>
                        </a:cubicBezTo>
                        <a:cubicBezTo>
                          <a:pt x="41897" y="410452"/>
                          <a:pt x="48564" y="390259"/>
                          <a:pt x="63804" y="387687"/>
                        </a:cubicBezTo>
                        <a:cubicBezTo>
                          <a:pt x="43666" y="381589"/>
                          <a:pt x="32284" y="360319"/>
                          <a:pt x="38383" y="340180"/>
                        </a:cubicBezTo>
                        <a:cubicBezTo>
                          <a:pt x="40480" y="333253"/>
                          <a:pt x="44508" y="327067"/>
                          <a:pt x="49993" y="322346"/>
                        </a:cubicBezTo>
                        <a:cubicBezTo>
                          <a:pt x="29640" y="320812"/>
                          <a:pt x="14384" y="303069"/>
                          <a:pt x="15918" y="282716"/>
                        </a:cubicBezTo>
                        <a:cubicBezTo>
                          <a:pt x="16730" y="271938"/>
                          <a:pt x="22221" y="262055"/>
                          <a:pt x="30943" y="255671"/>
                        </a:cubicBezTo>
                        <a:cubicBezTo>
                          <a:pt x="20656" y="250908"/>
                          <a:pt x="9321" y="245098"/>
                          <a:pt x="6083" y="234240"/>
                        </a:cubicBezTo>
                        <a:cubicBezTo>
                          <a:pt x="5099" y="230610"/>
                          <a:pt x="4872" y="226817"/>
                          <a:pt x="5416" y="223096"/>
                        </a:cubicBezTo>
                        <a:cubicBezTo>
                          <a:pt x="6993" y="209025"/>
                          <a:pt x="14516" y="196301"/>
                          <a:pt x="26085" y="188139"/>
                        </a:cubicBezTo>
                        <a:cubicBezTo>
                          <a:pt x="13629" y="184839"/>
                          <a:pt x="3957" y="175021"/>
                          <a:pt x="844" y="162516"/>
                        </a:cubicBezTo>
                        <a:cubicBezTo>
                          <a:pt x="-1052" y="154056"/>
                          <a:pt x="272" y="145193"/>
                          <a:pt x="4559" y="137656"/>
                        </a:cubicBezTo>
                        <a:cubicBezTo>
                          <a:pt x="5321" y="136323"/>
                          <a:pt x="17799" y="121559"/>
                          <a:pt x="18942" y="122321"/>
                        </a:cubicBezTo>
                        <a:cubicBezTo>
                          <a:pt x="4083" y="112796"/>
                          <a:pt x="5130" y="90698"/>
                          <a:pt x="12465" y="74696"/>
                        </a:cubicBezTo>
                        <a:cubicBezTo>
                          <a:pt x="29514" y="37548"/>
                          <a:pt x="69043" y="15260"/>
                          <a:pt x="108858" y="6021"/>
                        </a:cubicBezTo>
                        <a:cubicBezTo>
                          <a:pt x="157837" y="-5290"/>
                          <a:pt x="209153" y="-582"/>
                          <a:pt x="255257" y="19451"/>
                        </a:cubicBezTo>
                        <a:cubicBezTo>
                          <a:pt x="287159" y="31866"/>
                          <a:pt x="315798" y="51414"/>
                          <a:pt x="338981" y="76601"/>
                        </a:cubicBezTo>
                        <a:cubicBezTo>
                          <a:pt x="350403" y="88951"/>
                          <a:pt x="358728" y="103838"/>
                          <a:pt x="363270" y="120035"/>
                        </a:cubicBezTo>
                        <a:cubicBezTo>
                          <a:pt x="365131" y="134745"/>
                          <a:pt x="360469" y="149534"/>
                          <a:pt x="350507" y="160516"/>
                        </a:cubicBezTo>
                        <a:close/>
                      </a:path>
                    </a:pathLst>
                  </a:custGeom>
                  <a:solidFill>
                    <a:srgbClr val="E0E0E0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</p:grpSp>
            <p:sp>
              <p:nvSpPr>
                <p:cNvPr id="27" name="Полилиния: фигура 26">
                  <a:extLst>
                    <a:ext uri="{FF2B5EF4-FFF2-40B4-BE49-F238E27FC236}">
                      <a16:creationId xmlns:a16="http://schemas.microsoft.com/office/drawing/2014/main" id="{276A9A69-692D-1441-94BE-AF023A19372B}"/>
                    </a:ext>
                  </a:extLst>
                </p:cNvPr>
                <p:cNvSpPr/>
                <p:nvPr/>
              </p:nvSpPr>
              <p:spPr>
                <a:xfrm>
                  <a:off x="3149867" y="4826624"/>
                  <a:ext cx="301412" cy="337872"/>
                </a:xfrm>
                <a:custGeom>
                  <a:avLst/>
                  <a:gdLst>
                    <a:gd name="connsiteX0" fmla="*/ 280759 w 301412"/>
                    <a:gd name="connsiteY0" fmla="*/ 33717 h 337872"/>
                    <a:gd name="connsiteX1" fmla="*/ 209607 w 301412"/>
                    <a:gd name="connsiteY1" fmla="*/ 93 h 337872"/>
                    <a:gd name="connsiteX2" fmla="*/ 193891 w 301412"/>
                    <a:gd name="connsiteY2" fmla="*/ 2665 h 337872"/>
                    <a:gd name="connsiteX3" fmla="*/ 185414 w 301412"/>
                    <a:gd name="connsiteY3" fmla="*/ 15334 h 337872"/>
                    <a:gd name="connsiteX4" fmla="*/ 129788 w 301412"/>
                    <a:gd name="connsiteY4" fmla="*/ 10380 h 337872"/>
                    <a:gd name="connsiteX5" fmla="*/ 103594 w 301412"/>
                    <a:gd name="connsiteY5" fmla="*/ 24192 h 337872"/>
                    <a:gd name="connsiteX6" fmla="*/ 98831 w 301412"/>
                    <a:gd name="connsiteY6" fmla="*/ 51909 h 337872"/>
                    <a:gd name="connsiteX7" fmla="*/ 26918 w 301412"/>
                    <a:gd name="connsiteY7" fmla="*/ 80008 h 337872"/>
                    <a:gd name="connsiteX8" fmla="*/ 21107 w 301412"/>
                    <a:gd name="connsiteY8" fmla="*/ 100582 h 337872"/>
                    <a:gd name="connsiteX9" fmla="*/ 49682 w 301412"/>
                    <a:gd name="connsiteY9" fmla="*/ 134777 h 337872"/>
                    <a:gd name="connsiteX10" fmla="*/ 12344 w 301412"/>
                    <a:gd name="connsiteY10" fmla="*/ 164114 h 337872"/>
                    <a:gd name="connsiteX11" fmla="*/ 724 w 301412"/>
                    <a:gd name="connsiteY11" fmla="*/ 209263 h 337872"/>
                    <a:gd name="connsiteX12" fmla="*/ 31394 w 301412"/>
                    <a:gd name="connsiteY12" fmla="*/ 242505 h 337872"/>
                    <a:gd name="connsiteX13" fmla="*/ 28550 w 301412"/>
                    <a:gd name="connsiteY13" fmla="*/ 311549 h 337872"/>
                    <a:gd name="connsiteX14" fmla="*/ 93783 w 301412"/>
                    <a:gd name="connsiteY14" fmla="*/ 317562 h 337872"/>
                    <a:gd name="connsiteX15" fmla="*/ 145268 w 301412"/>
                    <a:gd name="connsiteY15" fmla="*/ 333452 h 337872"/>
                    <a:gd name="connsiteX16" fmla="*/ 161158 w 301412"/>
                    <a:gd name="connsiteY16" fmla="*/ 281967 h 337872"/>
                    <a:gd name="connsiteX17" fmla="*/ 160458 w 301412"/>
                    <a:gd name="connsiteY17" fmla="*/ 280700 h 337872"/>
                    <a:gd name="connsiteX18" fmla="*/ 206940 w 301412"/>
                    <a:gd name="connsiteY18" fmla="*/ 270222 h 337872"/>
                    <a:gd name="connsiteX19" fmla="*/ 210083 w 301412"/>
                    <a:gd name="connsiteY19" fmla="*/ 218692 h 337872"/>
                    <a:gd name="connsiteX20" fmla="*/ 251327 w 301412"/>
                    <a:gd name="connsiteY20" fmla="*/ 230027 h 337872"/>
                    <a:gd name="connsiteX21" fmla="*/ 272948 w 301412"/>
                    <a:gd name="connsiteY21" fmla="*/ 184212 h 337872"/>
                    <a:gd name="connsiteX22" fmla="*/ 287807 w 301412"/>
                    <a:gd name="connsiteY22" fmla="*/ 185545 h 337872"/>
                    <a:gd name="connsiteX23" fmla="*/ 292189 w 301412"/>
                    <a:gd name="connsiteY23" fmla="*/ 180402 h 337872"/>
                    <a:gd name="connsiteX24" fmla="*/ 298666 w 301412"/>
                    <a:gd name="connsiteY24" fmla="*/ 104202 h 337872"/>
                    <a:gd name="connsiteX25" fmla="*/ 280759 w 301412"/>
                    <a:gd name="connsiteY25" fmla="*/ 33717 h 33787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</a:cxnLst>
                  <a:rect l="l" t="t" r="r" b="b"/>
                  <a:pathLst>
                    <a:path w="301412" h="337872">
                      <a:moveTo>
                        <a:pt x="280759" y="33717"/>
                      </a:moveTo>
                      <a:cubicBezTo>
                        <a:pt x="266471" y="10380"/>
                        <a:pt x="237039" y="379"/>
                        <a:pt x="209607" y="93"/>
                      </a:cubicBezTo>
                      <a:cubicBezTo>
                        <a:pt x="204239" y="-305"/>
                        <a:pt x="198852" y="576"/>
                        <a:pt x="193891" y="2665"/>
                      </a:cubicBezTo>
                      <a:cubicBezTo>
                        <a:pt x="188845" y="4883"/>
                        <a:pt x="185539" y="9823"/>
                        <a:pt x="185414" y="15334"/>
                      </a:cubicBezTo>
                      <a:cubicBezTo>
                        <a:pt x="167810" y="8051"/>
                        <a:pt x="148401" y="6322"/>
                        <a:pt x="129788" y="10380"/>
                      </a:cubicBezTo>
                      <a:cubicBezTo>
                        <a:pt x="119811" y="12084"/>
                        <a:pt x="110636" y="16922"/>
                        <a:pt x="103594" y="24192"/>
                      </a:cubicBezTo>
                      <a:cubicBezTo>
                        <a:pt x="96481" y="31584"/>
                        <a:pt x="94594" y="42567"/>
                        <a:pt x="98831" y="51909"/>
                      </a:cubicBezTo>
                      <a:cubicBezTo>
                        <a:pt x="71971" y="46671"/>
                        <a:pt x="41110" y="56577"/>
                        <a:pt x="26918" y="80008"/>
                      </a:cubicBezTo>
                      <a:cubicBezTo>
                        <a:pt x="22948" y="86122"/>
                        <a:pt x="20923" y="93295"/>
                        <a:pt x="21107" y="100582"/>
                      </a:cubicBezTo>
                      <a:cubicBezTo>
                        <a:pt x="22155" y="116108"/>
                        <a:pt x="36347" y="127062"/>
                        <a:pt x="49682" y="134777"/>
                      </a:cubicBezTo>
                      <a:cubicBezTo>
                        <a:pt x="35091" y="141464"/>
                        <a:pt x="22294" y="151519"/>
                        <a:pt x="12344" y="164114"/>
                      </a:cubicBezTo>
                      <a:cubicBezTo>
                        <a:pt x="2391" y="176908"/>
                        <a:pt x="-1816" y="193253"/>
                        <a:pt x="724" y="209263"/>
                      </a:cubicBezTo>
                      <a:cubicBezTo>
                        <a:pt x="3555" y="225394"/>
                        <a:pt x="15543" y="238386"/>
                        <a:pt x="31394" y="242505"/>
                      </a:cubicBezTo>
                      <a:cubicBezTo>
                        <a:pt x="11543" y="260785"/>
                        <a:pt x="10269" y="291698"/>
                        <a:pt x="28550" y="311549"/>
                      </a:cubicBezTo>
                      <a:cubicBezTo>
                        <a:pt x="45532" y="329991"/>
                        <a:pt x="73716" y="332589"/>
                        <a:pt x="93783" y="317562"/>
                      </a:cubicBezTo>
                      <a:cubicBezTo>
                        <a:pt x="103612" y="336167"/>
                        <a:pt x="126663" y="343281"/>
                        <a:pt x="145268" y="333452"/>
                      </a:cubicBezTo>
                      <a:cubicBezTo>
                        <a:pt x="163873" y="323623"/>
                        <a:pt x="170988" y="300572"/>
                        <a:pt x="161158" y="281967"/>
                      </a:cubicBezTo>
                      <a:cubicBezTo>
                        <a:pt x="160933" y="281540"/>
                        <a:pt x="160699" y="281118"/>
                        <a:pt x="160458" y="280700"/>
                      </a:cubicBezTo>
                      <a:cubicBezTo>
                        <a:pt x="174365" y="291844"/>
                        <a:pt x="197034" y="285177"/>
                        <a:pt x="206940" y="270222"/>
                      </a:cubicBezTo>
                      <a:cubicBezTo>
                        <a:pt x="215824" y="254433"/>
                        <a:pt x="216982" y="235444"/>
                        <a:pt x="210083" y="218692"/>
                      </a:cubicBezTo>
                      <a:cubicBezTo>
                        <a:pt x="219854" y="231112"/>
                        <a:pt x="236581" y="235709"/>
                        <a:pt x="251327" y="230027"/>
                      </a:cubicBezTo>
                      <a:cubicBezTo>
                        <a:pt x="268273" y="221605"/>
                        <a:pt x="277220" y="202648"/>
                        <a:pt x="272948" y="184212"/>
                      </a:cubicBezTo>
                      <a:cubicBezTo>
                        <a:pt x="277379" y="187079"/>
                        <a:pt x="282937" y="187578"/>
                        <a:pt x="287807" y="185545"/>
                      </a:cubicBezTo>
                      <a:cubicBezTo>
                        <a:pt x="289677" y="184226"/>
                        <a:pt x="291184" y="182457"/>
                        <a:pt x="292189" y="180402"/>
                      </a:cubicBezTo>
                      <a:cubicBezTo>
                        <a:pt x="305714" y="156780"/>
                        <a:pt x="301047" y="130300"/>
                        <a:pt x="298666" y="104202"/>
                      </a:cubicBezTo>
                      <a:cubicBezTo>
                        <a:pt x="296856" y="81342"/>
                        <a:pt x="293046" y="53529"/>
                        <a:pt x="280759" y="33717"/>
                      </a:cubicBezTo>
                      <a:close/>
                    </a:path>
                  </a:pathLst>
                </a:custGeom>
                <a:solidFill>
                  <a:srgbClr val="E0E0E0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ru-RU" sz="2000"/>
                </a:p>
              </p:txBody>
            </p:sp>
            <p:sp>
              <p:nvSpPr>
                <p:cNvPr id="28" name="Полилиния: фигура 27">
                  <a:extLst>
                    <a:ext uri="{FF2B5EF4-FFF2-40B4-BE49-F238E27FC236}">
                      <a16:creationId xmlns:a16="http://schemas.microsoft.com/office/drawing/2014/main" id="{122E7750-6025-8759-871F-1DA34841AEB0}"/>
                    </a:ext>
                  </a:extLst>
                </p:cNvPr>
                <p:cNvSpPr/>
                <p:nvPr/>
              </p:nvSpPr>
              <p:spPr>
                <a:xfrm>
                  <a:off x="3188574" y="4821348"/>
                  <a:ext cx="1056146" cy="978112"/>
                </a:xfrm>
                <a:custGeom>
                  <a:avLst/>
                  <a:gdLst>
                    <a:gd name="connsiteX0" fmla="*/ 1049486 w 1056146"/>
                    <a:gd name="connsiteY0" fmla="*/ 496193 h 978112"/>
                    <a:gd name="connsiteX1" fmla="*/ 1055391 w 1056146"/>
                    <a:gd name="connsiteY1" fmla="*/ 517148 h 978112"/>
                    <a:gd name="connsiteX2" fmla="*/ 1029959 w 1056146"/>
                    <a:gd name="connsiteY2" fmla="*/ 570869 h 978112"/>
                    <a:gd name="connsiteX3" fmla="*/ 1051105 w 1056146"/>
                    <a:gd name="connsiteY3" fmla="*/ 592110 h 978112"/>
                    <a:gd name="connsiteX4" fmla="*/ 1053391 w 1056146"/>
                    <a:gd name="connsiteY4" fmla="*/ 628495 h 978112"/>
                    <a:gd name="connsiteX5" fmla="*/ 1023768 w 1056146"/>
                    <a:gd name="connsiteY5" fmla="*/ 650688 h 978112"/>
                    <a:gd name="connsiteX6" fmla="*/ 1030531 w 1056146"/>
                    <a:gd name="connsiteY6" fmla="*/ 702219 h 978112"/>
                    <a:gd name="connsiteX7" fmla="*/ 982334 w 1056146"/>
                    <a:gd name="connsiteY7" fmla="*/ 730794 h 978112"/>
                    <a:gd name="connsiteX8" fmla="*/ 980144 w 1056146"/>
                    <a:gd name="connsiteY8" fmla="*/ 768417 h 978112"/>
                    <a:gd name="connsiteX9" fmla="*/ 942044 w 1056146"/>
                    <a:gd name="connsiteY9" fmla="*/ 788896 h 978112"/>
                    <a:gd name="connsiteX10" fmla="*/ 941377 w 1056146"/>
                    <a:gd name="connsiteY10" fmla="*/ 839474 h 978112"/>
                    <a:gd name="connsiteX11" fmla="*/ 896133 w 1056146"/>
                    <a:gd name="connsiteY11" fmla="*/ 864239 h 978112"/>
                    <a:gd name="connsiteX12" fmla="*/ 887370 w 1056146"/>
                    <a:gd name="connsiteY12" fmla="*/ 911102 h 978112"/>
                    <a:gd name="connsiteX13" fmla="*/ 855461 w 1056146"/>
                    <a:gd name="connsiteY13" fmla="*/ 930819 h 978112"/>
                    <a:gd name="connsiteX14" fmla="*/ 845936 w 1056146"/>
                    <a:gd name="connsiteY14" fmla="*/ 938058 h 978112"/>
                    <a:gd name="connsiteX15" fmla="*/ 842984 w 1056146"/>
                    <a:gd name="connsiteY15" fmla="*/ 952821 h 978112"/>
                    <a:gd name="connsiteX16" fmla="*/ 796216 w 1056146"/>
                    <a:gd name="connsiteY16" fmla="*/ 977491 h 978112"/>
                    <a:gd name="connsiteX17" fmla="*/ 746305 w 1056146"/>
                    <a:gd name="connsiteY17" fmla="*/ 958441 h 978112"/>
                    <a:gd name="connsiteX18" fmla="*/ 656389 w 1056146"/>
                    <a:gd name="connsiteY18" fmla="*/ 932152 h 978112"/>
                    <a:gd name="connsiteX19" fmla="*/ 627338 w 1056146"/>
                    <a:gd name="connsiteY19" fmla="*/ 866144 h 978112"/>
                    <a:gd name="connsiteX20" fmla="*/ 542094 w 1056146"/>
                    <a:gd name="connsiteY20" fmla="*/ 809693 h 978112"/>
                    <a:gd name="connsiteX21" fmla="*/ 541041 w 1056146"/>
                    <a:gd name="connsiteY21" fmla="*/ 787753 h 978112"/>
                    <a:gd name="connsiteX22" fmla="*/ 453257 w 1056146"/>
                    <a:gd name="connsiteY22" fmla="*/ 753329 h 978112"/>
                    <a:gd name="connsiteX23" fmla="*/ 448649 w 1056146"/>
                    <a:gd name="connsiteY23" fmla="*/ 737937 h 978112"/>
                    <a:gd name="connsiteX24" fmla="*/ 375505 w 1056146"/>
                    <a:gd name="connsiteY24" fmla="*/ 738074 h 978112"/>
                    <a:gd name="connsiteX25" fmla="*/ 363495 w 1056146"/>
                    <a:gd name="connsiteY25" fmla="*/ 719364 h 978112"/>
                    <a:gd name="connsiteX26" fmla="*/ 289999 w 1056146"/>
                    <a:gd name="connsiteY26" fmla="*/ 709013 h 978112"/>
                    <a:gd name="connsiteX27" fmla="*/ 279675 w 1056146"/>
                    <a:gd name="connsiteY27" fmla="*/ 682406 h 978112"/>
                    <a:gd name="connsiteX28" fmla="*/ 218366 w 1056146"/>
                    <a:gd name="connsiteY28" fmla="*/ 664574 h 978112"/>
                    <a:gd name="connsiteX29" fmla="*/ 215191 w 1056146"/>
                    <a:gd name="connsiteY29" fmla="*/ 628305 h 978112"/>
                    <a:gd name="connsiteX30" fmla="*/ 153850 w 1056146"/>
                    <a:gd name="connsiteY30" fmla="*/ 597539 h 978112"/>
                    <a:gd name="connsiteX31" fmla="*/ 136515 w 1056146"/>
                    <a:gd name="connsiteY31" fmla="*/ 538865 h 978112"/>
                    <a:gd name="connsiteX32" fmla="*/ 80889 w 1056146"/>
                    <a:gd name="connsiteY32" fmla="*/ 504670 h 978112"/>
                    <a:gd name="connsiteX33" fmla="*/ 87461 w 1056146"/>
                    <a:gd name="connsiteY33" fmla="*/ 436281 h 978112"/>
                    <a:gd name="connsiteX34" fmla="*/ 38244 w 1056146"/>
                    <a:gd name="connsiteY34" fmla="*/ 394764 h 978112"/>
                    <a:gd name="connsiteX35" fmla="*/ 45265 w 1056146"/>
                    <a:gd name="connsiteY35" fmla="*/ 366367 h 978112"/>
                    <a:gd name="connsiteX36" fmla="*/ 116 w 1056146"/>
                    <a:gd name="connsiteY36" fmla="*/ 309217 h 978112"/>
                    <a:gd name="connsiteX37" fmla="*/ 46694 w 1056146"/>
                    <a:gd name="connsiteY37" fmla="*/ 263783 h 978112"/>
                    <a:gd name="connsiteX38" fmla="*/ 42217 w 1056146"/>
                    <a:gd name="connsiteY38" fmla="*/ 202823 h 978112"/>
                    <a:gd name="connsiteX39" fmla="*/ 84984 w 1056146"/>
                    <a:gd name="connsiteY39" fmla="*/ 162627 h 978112"/>
                    <a:gd name="connsiteX40" fmla="*/ 125019 w 1056146"/>
                    <a:gd name="connsiteY40" fmla="*/ 86733 h 978112"/>
                    <a:gd name="connsiteX41" fmla="*/ 171376 w 1056146"/>
                    <a:gd name="connsiteY41" fmla="*/ 91094 h 978112"/>
                    <a:gd name="connsiteX42" fmla="*/ 204237 w 1056146"/>
                    <a:gd name="connsiteY42" fmla="*/ 40040 h 978112"/>
                    <a:gd name="connsiteX43" fmla="*/ 268340 w 1056146"/>
                    <a:gd name="connsiteY43" fmla="*/ 44898 h 978112"/>
                    <a:gd name="connsiteX44" fmla="*/ 384545 w 1056146"/>
                    <a:gd name="connsiteY44" fmla="*/ 7465 h 978112"/>
                    <a:gd name="connsiteX45" fmla="*/ 448554 w 1056146"/>
                    <a:gd name="connsiteY45" fmla="*/ 9751 h 978112"/>
                    <a:gd name="connsiteX46" fmla="*/ 476366 w 1056146"/>
                    <a:gd name="connsiteY46" fmla="*/ 28801 h 978112"/>
                    <a:gd name="connsiteX47" fmla="*/ 552567 w 1056146"/>
                    <a:gd name="connsiteY47" fmla="*/ 40136 h 978112"/>
                    <a:gd name="connsiteX48" fmla="*/ 564378 w 1056146"/>
                    <a:gd name="connsiteY48" fmla="*/ 53090 h 978112"/>
                    <a:gd name="connsiteX49" fmla="*/ 579141 w 1056146"/>
                    <a:gd name="connsiteY49" fmla="*/ 54518 h 978112"/>
                    <a:gd name="connsiteX50" fmla="*/ 649055 w 1056146"/>
                    <a:gd name="connsiteY50" fmla="*/ 102143 h 978112"/>
                    <a:gd name="connsiteX51" fmla="*/ 715015 w 1056146"/>
                    <a:gd name="connsiteY51" fmla="*/ 146236 h 978112"/>
                    <a:gd name="connsiteX52" fmla="*/ 715730 w 1056146"/>
                    <a:gd name="connsiteY52" fmla="*/ 150816 h 978112"/>
                    <a:gd name="connsiteX53" fmla="*/ 761926 w 1056146"/>
                    <a:gd name="connsiteY53" fmla="*/ 152531 h 978112"/>
                    <a:gd name="connsiteX54" fmla="*/ 793740 w 1056146"/>
                    <a:gd name="connsiteY54" fmla="*/ 189869 h 978112"/>
                    <a:gd name="connsiteX55" fmla="*/ 866987 w 1056146"/>
                    <a:gd name="connsiteY55" fmla="*/ 177105 h 978112"/>
                    <a:gd name="connsiteX56" fmla="*/ 926327 w 1056146"/>
                    <a:gd name="connsiteY56" fmla="*/ 252734 h 978112"/>
                    <a:gd name="connsiteX57" fmla="*/ 996527 w 1056146"/>
                    <a:gd name="connsiteY57" fmla="*/ 405134 h 978112"/>
                    <a:gd name="connsiteX58" fmla="*/ 1032054 w 1056146"/>
                    <a:gd name="connsiteY58" fmla="*/ 451052 h 978112"/>
                    <a:gd name="connsiteX59" fmla="*/ 1018244 w 1056146"/>
                    <a:gd name="connsiteY59" fmla="*/ 476857 h 978112"/>
                    <a:gd name="connsiteX60" fmla="*/ 1049486 w 1056146"/>
                    <a:gd name="connsiteY60" fmla="*/ 496193 h 9781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</a:cxnLst>
                  <a:rect l="l" t="t" r="r" b="b"/>
                  <a:pathLst>
                    <a:path w="1056146" h="978112">
                      <a:moveTo>
                        <a:pt x="1049486" y="496193"/>
                      </a:moveTo>
                      <a:cubicBezTo>
                        <a:pt x="1053127" y="502594"/>
                        <a:pt x="1055154" y="509787"/>
                        <a:pt x="1055391" y="517148"/>
                      </a:cubicBezTo>
                      <a:cubicBezTo>
                        <a:pt x="1054535" y="537759"/>
                        <a:pt x="1045359" y="557142"/>
                        <a:pt x="1029959" y="570869"/>
                      </a:cubicBezTo>
                      <a:cubicBezTo>
                        <a:pt x="1034436" y="566487"/>
                        <a:pt x="1049867" y="589157"/>
                        <a:pt x="1051105" y="592110"/>
                      </a:cubicBezTo>
                      <a:cubicBezTo>
                        <a:pt x="1056913" y="603387"/>
                        <a:pt x="1057742" y="616579"/>
                        <a:pt x="1053391" y="628495"/>
                      </a:cubicBezTo>
                      <a:cubicBezTo>
                        <a:pt x="1048015" y="640515"/>
                        <a:pt x="1036814" y="648906"/>
                        <a:pt x="1023768" y="650688"/>
                      </a:cubicBezTo>
                      <a:cubicBezTo>
                        <a:pt x="1034245" y="665752"/>
                        <a:pt x="1036766" y="684961"/>
                        <a:pt x="1030531" y="702219"/>
                      </a:cubicBezTo>
                      <a:cubicBezTo>
                        <a:pt x="1023483" y="719935"/>
                        <a:pt x="1000623" y="730794"/>
                        <a:pt x="982334" y="730794"/>
                      </a:cubicBezTo>
                      <a:cubicBezTo>
                        <a:pt x="987511" y="742990"/>
                        <a:pt x="986701" y="756904"/>
                        <a:pt x="980144" y="768417"/>
                      </a:cubicBezTo>
                      <a:cubicBezTo>
                        <a:pt x="971920" y="781459"/>
                        <a:pt x="957458" y="789232"/>
                        <a:pt x="942044" y="788896"/>
                      </a:cubicBezTo>
                      <a:cubicBezTo>
                        <a:pt x="951533" y="804490"/>
                        <a:pt x="951274" y="824135"/>
                        <a:pt x="941377" y="839474"/>
                      </a:cubicBezTo>
                      <a:cubicBezTo>
                        <a:pt x="931090" y="854452"/>
                        <a:pt x="914294" y="863645"/>
                        <a:pt x="896133" y="864239"/>
                      </a:cubicBezTo>
                      <a:cubicBezTo>
                        <a:pt x="900653" y="880373"/>
                        <a:pt x="897415" y="897691"/>
                        <a:pt x="887370" y="911102"/>
                      </a:cubicBezTo>
                      <a:cubicBezTo>
                        <a:pt x="879348" y="921182"/>
                        <a:pt x="868065" y="928154"/>
                        <a:pt x="855461" y="930819"/>
                      </a:cubicBezTo>
                      <a:cubicBezTo>
                        <a:pt x="847746" y="932723"/>
                        <a:pt x="848318" y="930819"/>
                        <a:pt x="845936" y="938058"/>
                      </a:cubicBezTo>
                      <a:cubicBezTo>
                        <a:pt x="844413" y="942820"/>
                        <a:pt x="844889" y="947583"/>
                        <a:pt x="842984" y="952821"/>
                      </a:cubicBezTo>
                      <a:cubicBezTo>
                        <a:pt x="834772" y="970679"/>
                        <a:pt x="815591" y="980797"/>
                        <a:pt x="796216" y="977491"/>
                      </a:cubicBezTo>
                      <a:cubicBezTo>
                        <a:pt x="778326" y="975100"/>
                        <a:pt x="761238" y="968578"/>
                        <a:pt x="746305" y="958441"/>
                      </a:cubicBezTo>
                      <a:cubicBezTo>
                        <a:pt x="714968" y="981110"/>
                        <a:pt x="676677" y="960441"/>
                        <a:pt x="656389" y="932152"/>
                      </a:cubicBezTo>
                      <a:cubicBezTo>
                        <a:pt x="643356" y="911781"/>
                        <a:pt x="633556" y="889514"/>
                        <a:pt x="627338" y="866144"/>
                      </a:cubicBezTo>
                      <a:cubicBezTo>
                        <a:pt x="588210" y="874095"/>
                        <a:pt x="550045" y="848821"/>
                        <a:pt x="542094" y="809693"/>
                      </a:cubicBezTo>
                      <a:cubicBezTo>
                        <a:pt x="540628" y="802476"/>
                        <a:pt x="540273" y="795078"/>
                        <a:pt x="541041" y="787753"/>
                      </a:cubicBezTo>
                      <a:cubicBezTo>
                        <a:pt x="507294" y="802488"/>
                        <a:pt x="467992" y="787076"/>
                        <a:pt x="453257" y="753329"/>
                      </a:cubicBezTo>
                      <a:cubicBezTo>
                        <a:pt x="451106" y="748403"/>
                        <a:pt x="449559" y="743235"/>
                        <a:pt x="448649" y="737937"/>
                      </a:cubicBezTo>
                      <a:cubicBezTo>
                        <a:pt x="428488" y="758173"/>
                        <a:pt x="395740" y="758234"/>
                        <a:pt x="375505" y="738074"/>
                      </a:cubicBezTo>
                      <a:cubicBezTo>
                        <a:pt x="370192" y="732781"/>
                        <a:pt x="366095" y="726397"/>
                        <a:pt x="363495" y="719364"/>
                      </a:cubicBezTo>
                      <a:cubicBezTo>
                        <a:pt x="340341" y="736801"/>
                        <a:pt x="307436" y="732166"/>
                        <a:pt x="289999" y="709013"/>
                      </a:cubicBezTo>
                      <a:cubicBezTo>
                        <a:pt x="284166" y="701268"/>
                        <a:pt x="280593" y="692059"/>
                        <a:pt x="279675" y="682406"/>
                      </a:cubicBezTo>
                      <a:cubicBezTo>
                        <a:pt x="257821" y="694412"/>
                        <a:pt x="230372" y="686428"/>
                        <a:pt x="218366" y="664574"/>
                      </a:cubicBezTo>
                      <a:cubicBezTo>
                        <a:pt x="212264" y="653466"/>
                        <a:pt x="211112" y="640304"/>
                        <a:pt x="215191" y="628305"/>
                      </a:cubicBezTo>
                      <a:cubicBezTo>
                        <a:pt x="191093" y="631352"/>
                        <a:pt x="169947" y="613445"/>
                        <a:pt x="153850" y="597539"/>
                      </a:cubicBezTo>
                      <a:cubicBezTo>
                        <a:pt x="149183" y="592967"/>
                        <a:pt x="121274" y="541722"/>
                        <a:pt x="136515" y="538865"/>
                      </a:cubicBezTo>
                      <a:cubicBezTo>
                        <a:pt x="112308" y="541648"/>
                        <a:pt x="89334" y="527526"/>
                        <a:pt x="80889" y="504670"/>
                      </a:cubicBezTo>
                      <a:cubicBezTo>
                        <a:pt x="73207" y="481981"/>
                        <a:pt x="75599" y="457091"/>
                        <a:pt x="87461" y="436281"/>
                      </a:cubicBezTo>
                      <a:cubicBezTo>
                        <a:pt x="62406" y="438407"/>
                        <a:pt x="40371" y="419820"/>
                        <a:pt x="38244" y="394764"/>
                      </a:cubicBezTo>
                      <a:cubicBezTo>
                        <a:pt x="37397" y="384784"/>
                        <a:pt x="39865" y="374803"/>
                        <a:pt x="45265" y="366367"/>
                      </a:cubicBezTo>
                      <a:cubicBezTo>
                        <a:pt x="22500" y="355032"/>
                        <a:pt x="2117" y="334553"/>
                        <a:pt x="116" y="309217"/>
                      </a:cubicBezTo>
                      <a:cubicBezTo>
                        <a:pt x="-1884" y="283881"/>
                        <a:pt x="22215" y="257306"/>
                        <a:pt x="46694" y="263783"/>
                      </a:cubicBezTo>
                      <a:cubicBezTo>
                        <a:pt x="38969" y="244406"/>
                        <a:pt x="37406" y="223120"/>
                        <a:pt x="42217" y="202823"/>
                      </a:cubicBezTo>
                      <a:cubicBezTo>
                        <a:pt x="47442" y="182247"/>
                        <a:pt x="64124" y="166568"/>
                        <a:pt x="84984" y="162627"/>
                      </a:cubicBezTo>
                      <a:cubicBezTo>
                        <a:pt x="75082" y="130614"/>
                        <a:pt x="93006" y="96635"/>
                        <a:pt x="125019" y="86733"/>
                      </a:cubicBezTo>
                      <a:cubicBezTo>
                        <a:pt x="140436" y="81964"/>
                        <a:pt x="157119" y="83533"/>
                        <a:pt x="171376" y="91094"/>
                      </a:cubicBezTo>
                      <a:cubicBezTo>
                        <a:pt x="167566" y="69473"/>
                        <a:pt x="183758" y="47756"/>
                        <a:pt x="204237" y="40040"/>
                      </a:cubicBezTo>
                      <a:cubicBezTo>
                        <a:pt x="225444" y="33442"/>
                        <a:pt x="248370" y="35179"/>
                        <a:pt x="268340" y="44898"/>
                      </a:cubicBezTo>
                      <a:cubicBezTo>
                        <a:pt x="287391" y="-9299"/>
                        <a:pt x="349017" y="26896"/>
                        <a:pt x="384545" y="7465"/>
                      </a:cubicBezTo>
                      <a:cubicBezTo>
                        <a:pt x="404761" y="-3250"/>
                        <a:pt x="429154" y="-2379"/>
                        <a:pt x="448554" y="9751"/>
                      </a:cubicBezTo>
                      <a:cubicBezTo>
                        <a:pt x="457136" y="17051"/>
                        <a:pt x="466458" y="23436"/>
                        <a:pt x="476366" y="28801"/>
                      </a:cubicBezTo>
                      <a:cubicBezTo>
                        <a:pt x="501132" y="38326"/>
                        <a:pt x="534945" y="20419"/>
                        <a:pt x="552567" y="40136"/>
                      </a:cubicBezTo>
                      <a:cubicBezTo>
                        <a:pt x="556567" y="44517"/>
                        <a:pt x="559139" y="50423"/>
                        <a:pt x="564378" y="53090"/>
                      </a:cubicBezTo>
                      <a:cubicBezTo>
                        <a:pt x="569099" y="54806"/>
                        <a:pt x="574178" y="55298"/>
                        <a:pt x="579141" y="54518"/>
                      </a:cubicBezTo>
                      <a:cubicBezTo>
                        <a:pt x="610175" y="54000"/>
                        <a:pt x="638176" y="73074"/>
                        <a:pt x="649055" y="102143"/>
                      </a:cubicBezTo>
                      <a:cubicBezTo>
                        <a:pt x="679445" y="96105"/>
                        <a:pt x="708976" y="115846"/>
                        <a:pt x="715015" y="146236"/>
                      </a:cubicBezTo>
                      <a:cubicBezTo>
                        <a:pt x="715316" y="147752"/>
                        <a:pt x="715555" y="149280"/>
                        <a:pt x="715730" y="150816"/>
                      </a:cubicBezTo>
                      <a:cubicBezTo>
                        <a:pt x="729988" y="141730"/>
                        <a:pt x="748380" y="142413"/>
                        <a:pt x="761926" y="152531"/>
                      </a:cubicBezTo>
                      <a:cubicBezTo>
                        <a:pt x="775000" y="162642"/>
                        <a:pt x="785832" y="175356"/>
                        <a:pt x="793740" y="189869"/>
                      </a:cubicBezTo>
                      <a:cubicBezTo>
                        <a:pt x="810408" y="168914"/>
                        <a:pt x="842889" y="165294"/>
                        <a:pt x="866987" y="177105"/>
                      </a:cubicBezTo>
                      <a:cubicBezTo>
                        <a:pt x="897657" y="192155"/>
                        <a:pt x="909659" y="225397"/>
                        <a:pt x="926327" y="252734"/>
                      </a:cubicBezTo>
                      <a:cubicBezTo>
                        <a:pt x="953950" y="298073"/>
                        <a:pt x="1043390" y="339792"/>
                        <a:pt x="996527" y="405134"/>
                      </a:cubicBezTo>
                      <a:cubicBezTo>
                        <a:pt x="1019017" y="408003"/>
                        <a:pt x="1034923" y="428561"/>
                        <a:pt x="1032054" y="451052"/>
                      </a:cubicBezTo>
                      <a:cubicBezTo>
                        <a:pt x="1030777" y="461058"/>
                        <a:pt x="1025861" y="470244"/>
                        <a:pt x="1018244" y="476857"/>
                      </a:cubicBezTo>
                      <a:cubicBezTo>
                        <a:pt x="1031362" y="477264"/>
                        <a:pt x="1043269" y="484633"/>
                        <a:pt x="1049486" y="496193"/>
                      </a:cubicBezTo>
                      <a:close/>
                    </a:path>
                  </a:pathLst>
                </a:custGeom>
                <a:solidFill>
                  <a:srgbClr val="F5F5F5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ru-RU" sz="2000"/>
                </a:p>
              </p:txBody>
            </p:sp>
            <p:sp>
              <p:nvSpPr>
                <p:cNvPr id="29" name="Полилиния: фигура 28">
                  <a:extLst>
                    <a:ext uri="{FF2B5EF4-FFF2-40B4-BE49-F238E27FC236}">
                      <a16:creationId xmlns:a16="http://schemas.microsoft.com/office/drawing/2014/main" id="{1EEB480F-E978-22B0-085F-69D7E2468BB2}"/>
                    </a:ext>
                  </a:extLst>
                </p:cNvPr>
                <p:cNvSpPr/>
                <p:nvPr/>
              </p:nvSpPr>
              <p:spPr>
                <a:xfrm>
                  <a:off x="3189250" y="4819952"/>
                  <a:ext cx="1055185" cy="978789"/>
                </a:xfrm>
                <a:custGeom>
                  <a:avLst/>
                  <a:gdLst>
                    <a:gd name="connsiteX0" fmla="*/ 414159 w 1055185"/>
                    <a:gd name="connsiteY0" fmla="*/ 10671 h 978789"/>
                    <a:gd name="connsiteX1" fmla="*/ 442734 w 1055185"/>
                    <a:gd name="connsiteY1" fmla="*/ 18863 h 978789"/>
                    <a:gd name="connsiteX2" fmla="*/ 452259 w 1055185"/>
                    <a:gd name="connsiteY2" fmla="*/ 25625 h 978789"/>
                    <a:gd name="connsiteX3" fmla="*/ 472738 w 1055185"/>
                    <a:gd name="connsiteY3" fmla="*/ 38484 h 978789"/>
                    <a:gd name="connsiteX4" fmla="*/ 495503 w 1055185"/>
                    <a:gd name="connsiteY4" fmla="*/ 42104 h 978789"/>
                    <a:gd name="connsiteX5" fmla="*/ 511219 w 1055185"/>
                    <a:gd name="connsiteY5" fmla="*/ 41342 h 978789"/>
                    <a:gd name="connsiteX6" fmla="*/ 524935 w 1055185"/>
                    <a:gd name="connsiteY6" fmla="*/ 40675 h 978789"/>
                    <a:gd name="connsiteX7" fmla="*/ 545414 w 1055185"/>
                    <a:gd name="connsiteY7" fmla="*/ 47342 h 978789"/>
                    <a:gd name="connsiteX8" fmla="*/ 548366 w 1055185"/>
                    <a:gd name="connsiteY8" fmla="*/ 51152 h 978789"/>
                    <a:gd name="connsiteX9" fmla="*/ 559892 w 1055185"/>
                    <a:gd name="connsiteY9" fmla="*/ 62392 h 978789"/>
                    <a:gd name="connsiteX10" fmla="*/ 572751 w 1055185"/>
                    <a:gd name="connsiteY10" fmla="*/ 65059 h 978789"/>
                    <a:gd name="connsiteX11" fmla="*/ 581513 w 1055185"/>
                    <a:gd name="connsiteY11" fmla="*/ 65059 h 978789"/>
                    <a:gd name="connsiteX12" fmla="*/ 639902 w 1055185"/>
                    <a:gd name="connsiteY12" fmla="*/ 106016 h 978789"/>
                    <a:gd name="connsiteX13" fmla="*/ 642854 w 1055185"/>
                    <a:gd name="connsiteY13" fmla="*/ 114113 h 978789"/>
                    <a:gd name="connsiteX14" fmla="*/ 651236 w 1055185"/>
                    <a:gd name="connsiteY14" fmla="*/ 112017 h 978789"/>
                    <a:gd name="connsiteX15" fmla="*/ 660761 w 1055185"/>
                    <a:gd name="connsiteY15" fmla="*/ 110874 h 978789"/>
                    <a:gd name="connsiteX16" fmla="*/ 706577 w 1055185"/>
                    <a:gd name="connsiteY16" fmla="*/ 152117 h 978789"/>
                    <a:gd name="connsiteX17" fmla="*/ 707815 w 1055185"/>
                    <a:gd name="connsiteY17" fmla="*/ 169929 h 978789"/>
                    <a:gd name="connsiteX18" fmla="*/ 721912 w 1055185"/>
                    <a:gd name="connsiteY18" fmla="*/ 158975 h 978789"/>
                    <a:gd name="connsiteX19" fmla="*/ 736295 w 1055185"/>
                    <a:gd name="connsiteY19" fmla="*/ 154498 h 978789"/>
                    <a:gd name="connsiteX20" fmla="*/ 757059 w 1055185"/>
                    <a:gd name="connsiteY20" fmla="*/ 161071 h 978789"/>
                    <a:gd name="connsiteX21" fmla="*/ 785634 w 1055185"/>
                    <a:gd name="connsiteY21" fmla="*/ 195646 h 978789"/>
                    <a:gd name="connsiteX22" fmla="*/ 792778 w 1055185"/>
                    <a:gd name="connsiteY22" fmla="*/ 206981 h 978789"/>
                    <a:gd name="connsiteX23" fmla="*/ 801160 w 1055185"/>
                    <a:gd name="connsiteY23" fmla="*/ 196504 h 978789"/>
                    <a:gd name="connsiteX24" fmla="*/ 837736 w 1055185"/>
                    <a:gd name="connsiteY24" fmla="*/ 180597 h 978789"/>
                    <a:gd name="connsiteX25" fmla="*/ 862787 w 1055185"/>
                    <a:gd name="connsiteY25" fmla="*/ 186312 h 978789"/>
                    <a:gd name="connsiteX26" fmla="*/ 907459 w 1055185"/>
                    <a:gd name="connsiteY26" fmla="*/ 239557 h 978789"/>
                    <a:gd name="connsiteX27" fmla="*/ 918222 w 1055185"/>
                    <a:gd name="connsiteY27" fmla="*/ 258607 h 978789"/>
                    <a:gd name="connsiteX28" fmla="*/ 954322 w 1055185"/>
                    <a:gd name="connsiteY28" fmla="*/ 299564 h 978789"/>
                    <a:gd name="connsiteX29" fmla="*/ 988707 w 1055185"/>
                    <a:gd name="connsiteY29" fmla="*/ 400720 h 978789"/>
                    <a:gd name="connsiteX30" fmla="*/ 979182 w 1055185"/>
                    <a:gd name="connsiteY30" fmla="*/ 413769 h 978789"/>
                    <a:gd name="connsiteX31" fmla="*/ 994994 w 1055185"/>
                    <a:gd name="connsiteY31" fmla="*/ 415769 h 978789"/>
                    <a:gd name="connsiteX32" fmla="*/ 1022285 w 1055185"/>
                    <a:gd name="connsiteY32" fmla="*/ 450858 h 978789"/>
                    <a:gd name="connsiteX33" fmla="*/ 1011662 w 1055185"/>
                    <a:gd name="connsiteY33" fmla="*/ 470729 h 978789"/>
                    <a:gd name="connsiteX34" fmla="*/ 992612 w 1055185"/>
                    <a:gd name="connsiteY34" fmla="*/ 487207 h 978789"/>
                    <a:gd name="connsiteX35" fmla="*/ 1017663 w 1055185"/>
                    <a:gd name="connsiteY35" fmla="*/ 487207 h 978789"/>
                    <a:gd name="connsiteX36" fmla="*/ 1040333 w 1055185"/>
                    <a:gd name="connsiteY36" fmla="*/ 502542 h 978789"/>
                    <a:gd name="connsiteX37" fmla="*/ 1045000 w 1055185"/>
                    <a:gd name="connsiteY37" fmla="*/ 519116 h 978789"/>
                    <a:gd name="connsiteX38" fmla="*/ 1022331 w 1055185"/>
                    <a:gd name="connsiteY38" fmla="*/ 565788 h 978789"/>
                    <a:gd name="connsiteX39" fmla="*/ 1035856 w 1055185"/>
                    <a:gd name="connsiteY39" fmla="*/ 579314 h 978789"/>
                    <a:gd name="connsiteX40" fmla="*/ 1030522 w 1055185"/>
                    <a:gd name="connsiteY40" fmla="*/ 581504 h 978789"/>
                    <a:gd name="connsiteX41" fmla="*/ 1028141 w 1055185"/>
                    <a:gd name="connsiteY41" fmla="*/ 581028 h 978789"/>
                    <a:gd name="connsiteX42" fmla="*/ 1041476 w 1055185"/>
                    <a:gd name="connsiteY42" fmla="*/ 597506 h 978789"/>
                    <a:gd name="connsiteX43" fmla="*/ 1043762 w 1055185"/>
                    <a:gd name="connsiteY43" fmla="*/ 626081 h 978789"/>
                    <a:gd name="connsiteX44" fmla="*/ 1021663 w 1055185"/>
                    <a:gd name="connsiteY44" fmla="*/ 642655 h 978789"/>
                    <a:gd name="connsiteX45" fmla="*/ 1006328 w 1055185"/>
                    <a:gd name="connsiteY45" fmla="*/ 644655 h 978789"/>
                    <a:gd name="connsiteX46" fmla="*/ 1014996 w 1055185"/>
                    <a:gd name="connsiteY46" fmla="*/ 657418 h 978789"/>
                    <a:gd name="connsiteX47" fmla="*/ 1020806 w 1055185"/>
                    <a:gd name="connsiteY47" fmla="*/ 700090 h 978789"/>
                    <a:gd name="connsiteX48" fmla="*/ 981468 w 1055185"/>
                    <a:gd name="connsiteY48" fmla="*/ 722474 h 978789"/>
                    <a:gd name="connsiteX49" fmla="*/ 968324 w 1055185"/>
                    <a:gd name="connsiteY49" fmla="*/ 722474 h 978789"/>
                    <a:gd name="connsiteX50" fmla="*/ 972419 w 1055185"/>
                    <a:gd name="connsiteY50" fmla="*/ 734952 h 978789"/>
                    <a:gd name="connsiteX51" fmla="*/ 970991 w 1055185"/>
                    <a:gd name="connsiteY51" fmla="*/ 764289 h 978789"/>
                    <a:gd name="connsiteX52" fmla="*/ 942416 w 1055185"/>
                    <a:gd name="connsiteY52" fmla="*/ 780196 h 978789"/>
                    <a:gd name="connsiteX53" fmla="*/ 941463 w 1055185"/>
                    <a:gd name="connsiteY53" fmla="*/ 780196 h 978789"/>
                    <a:gd name="connsiteX54" fmla="*/ 922890 w 1055185"/>
                    <a:gd name="connsiteY54" fmla="*/ 779624 h 978789"/>
                    <a:gd name="connsiteX55" fmla="*/ 933176 w 1055185"/>
                    <a:gd name="connsiteY55" fmla="*/ 795055 h 978789"/>
                    <a:gd name="connsiteX56" fmla="*/ 932415 w 1055185"/>
                    <a:gd name="connsiteY56" fmla="*/ 835060 h 978789"/>
                    <a:gd name="connsiteX57" fmla="*/ 894315 w 1055185"/>
                    <a:gd name="connsiteY57" fmla="*/ 855538 h 978789"/>
                    <a:gd name="connsiteX58" fmla="*/ 882313 w 1055185"/>
                    <a:gd name="connsiteY58" fmla="*/ 856110 h 978789"/>
                    <a:gd name="connsiteX59" fmla="*/ 885647 w 1055185"/>
                    <a:gd name="connsiteY59" fmla="*/ 867635 h 978789"/>
                    <a:gd name="connsiteX60" fmla="*/ 878408 w 1055185"/>
                    <a:gd name="connsiteY60" fmla="*/ 905735 h 978789"/>
                    <a:gd name="connsiteX61" fmla="*/ 851928 w 1055185"/>
                    <a:gd name="connsiteY61" fmla="*/ 922023 h 978789"/>
                    <a:gd name="connsiteX62" fmla="*/ 848880 w 1055185"/>
                    <a:gd name="connsiteY62" fmla="*/ 922690 h 978789"/>
                    <a:gd name="connsiteX63" fmla="*/ 835736 w 1055185"/>
                    <a:gd name="connsiteY63" fmla="*/ 935644 h 978789"/>
                    <a:gd name="connsiteX64" fmla="*/ 834212 w 1055185"/>
                    <a:gd name="connsiteY64" fmla="*/ 944026 h 978789"/>
                    <a:gd name="connsiteX65" fmla="*/ 833069 w 1055185"/>
                    <a:gd name="connsiteY65" fmla="*/ 949741 h 978789"/>
                    <a:gd name="connsiteX66" fmla="*/ 800588 w 1055185"/>
                    <a:gd name="connsiteY66" fmla="*/ 968791 h 978789"/>
                    <a:gd name="connsiteX67" fmla="*/ 796016 w 1055185"/>
                    <a:gd name="connsiteY67" fmla="*/ 968791 h 978789"/>
                    <a:gd name="connsiteX68" fmla="*/ 750297 w 1055185"/>
                    <a:gd name="connsiteY68" fmla="*/ 950979 h 978789"/>
                    <a:gd name="connsiteX69" fmla="*/ 744867 w 1055185"/>
                    <a:gd name="connsiteY69" fmla="*/ 947645 h 978789"/>
                    <a:gd name="connsiteX70" fmla="*/ 739724 w 1055185"/>
                    <a:gd name="connsiteY70" fmla="*/ 951360 h 978789"/>
                    <a:gd name="connsiteX71" fmla="*/ 716102 w 1055185"/>
                    <a:gd name="connsiteY71" fmla="*/ 959266 h 978789"/>
                    <a:gd name="connsiteX72" fmla="*/ 663047 w 1055185"/>
                    <a:gd name="connsiteY72" fmla="*/ 927262 h 978789"/>
                    <a:gd name="connsiteX73" fmla="*/ 635330 w 1055185"/>
                    <a:gd name="connsiteY73" fmla="*/ 863921 h 978789"/>
                    <a:gd name="connsiteX74" fmla="*/ 632758 w 1055185"/>
                    <a:gd name="connsiteY74" fmla="*/ 855824 h 978789"/>
                    <a:gd name="connsiteX75" fmla="*/ 624376 w 1055185"/>
                    <a:gd name="connsiteY75" fmla="*/ 857443 h 978789"/>
                    <a:gd name="connsiteX76" fmla="*/ 612470 w 1055185"/>
                    <a:gd name="connsiteY76" fmla="*/ 858586 h 978789"/>
                    <a:gd name="connsiteX77" fmla="*/ 549177 w 1055185"/>
                    <a:gd name="connsiteY77" fmla="*/ 796537 h 978789"/>
                    <a:gd name="connsiteX78" fmla="*/ 549509 w 1055185"/>
                    <a:gd name="connsiteY78" fmla="*/ 789435 h 978789"/>
                    <a:gd name="connsiteX79" fmla="*/ 551891 w 1055185"/>
                    <a:gd name="connsiteY79" fmla="*/ 773814 h 978789"/>
                    <a:gd name="connsiteX80" fmla="*/ 536936 w 1055185"/>
                    <a:gd name="connsiteY80" fmla="*/ 780481 h 978789"/>
                    <a:gd name="connsiteX81" fmla="*/ 513981 w 1055185"/>
                    <a:gd name="connsiteY81" fmla="*/ 785244 h 978789"/>
                    <a:gd name="connsiteX82" fmla="*/ 457784 w 1055185"/>
                    <a:gd name="connsiteY82" fmla="*/ 737619 h 978789"/>
                    <a:gd name="connsiteX83" fmla="*/ 454736 w 1055185"/>
                    <a:gd name="connsiteY83" fmla="*/ 719331 h 978789"/>
                    <a:gd name="connsiteX84" fmla="*/ 441591 w 1055185"/>
                    <a:gd name="connsiteY84" fmla="*/ 732476 h 978789"/>
                    <a:gd name="connsiteX85" fmla="*/ 411302 w 1055185"/>
                    <a:gd name="connsiteY85" fmla="*/ 744858 h 978789"/>
                    <a:gd name="connsiteX86" fmla="*/ 402729 w 1055185"/>
                    <a:gd name="connsiteY86" fmla="*/ 743905 h 978789"/>
                    <a:gd name="connsiteX87" fmla="*/ 372154 w 1055185"/>
                    <a:gd name="connsiteY87" fmla="*/ 717426 h 978789"/>
                    <a:gd name="connsiteX88" fmla="*/ 367677 w 1055185"/>
                    <a:gd name="connsiteY88" fmla="*/ 705425 h 978789"/>
                    <a:gd name="connsiteX89" fmla="*/ 357485 w 1055185"/>
                    <a:gd name="connsiteY89" fmla="*/ 713044 h 978789"/>
                    <a:gd name="connsiteX90" fmla="*/ 331387 w 1055185"/>
                    <a:gd name="connsiteY90" fmla="*/ 721522 h 978789"/>
                    <a:gd name="connsiteX91" fmla="*/ 314337 w 1055185"/>
                    <a:gd name="connsiteY91" fmla="*/ 718093 h 978789"/>
                    <a:gd name="connsiteX92" fmla="*/ 288905 w 1055185"/>
                    <a:gd name="connsiteY92" fmla="*/ 682850 h 978789"/>
                    <a:gd name="connsiteX93" fmla="*/ 287477 w 1055185"/>
                    <a:gd name="connsiteY93" fmla="*/ 668372 h 978789"/>
                    <a:gd name="connsiteX94" fmla="*/ 274808 w 1055185"/>
                    <a:gd name="connsiteY94" fmla="*/ 675421 h 978789"/>
                    <a:gd name="connsiteX95" fmla="*/ 257854 w 1055185"/>
                    <a:gd name="connsiteY95" fmla="*/ 679612 h 978789"/>
                    <a:gd name="connsiteX96" fmla="*/ 221978 w 1055185"/>
                    <a:gd name="connsiteY96" fmla="*/ 645014 h 978789"/>
                    <a:gd name="connsiteX97" fmla="*/ 223945 w 1055185"/>
                    <a:gd name="connsiteY97" fmla="*/ 632749 h 978789"/>
                    <a:gd name="connsiteX98" fmla="*/ 228898 w 1055185"/>
                    <a:gd name="connsiteY98" fmla="*/ 618271 h 978789"/>
                    <a:gd name="connsiteX99" fmla="*/ 213753 w 1055185"/>
                    <a:gd name="connsiteY99" fmla="*/ 620176 h 978789"/>
                    <a:gd name="connsiteX100" fmla="*/ 209467 w 1055185"/>
                    <a:gd name="connsiteY100" fmla="*/ 620176 h 978789"/>
                    <a:gd name="connsiteX101" fmla="*/ 160413 w 1055185"/>
                    <a:gd name="connsiteY101" fmla="*/ 591601 h 978789"/>
                    <a:gd name="connsiteX102" fmla="*/ 141363 w 1055185"/>
                    <a:gd name="connsiteY102" fmla="*/ 545976 h 978789"/>
                    <a:gd name="connsiteX103" fmla="*/ 138029 w 1055185"/>
                    <a:gd name="connsiteY103" fmla="*/ 548929 h 978789"/>
                    <a:gd name="connsiteX104" fmla="*/ 134600 w 1055185"/>
                    <a:gd name="connsiteY104" fmla="*/ 529879 h 978789"/>
                    <a:gd name="connsiteX105" fmla="*/ 128790 w 1055185"/>
                    <a:gd name="connsiteY105" fmla="*/ 530355 h 978789"/>
                    <a:gd name="connsiteX106" fmla="*/ 89547 w 1055185"/>
                    <a:gd name="connsiteY106" fmla="*/ 501780 h 978789"/>
                    <a:gd name="connsiteX107" fmla="*/ 95643 w 1055185"/>
                    <a:gd name="connsiteY107" fmla="*/ 441392 h 978789"/>
                    <a:gd name="connsiteX108" fmla="*/ 103644 w 1055185"/>
                    <a:gd name="connsiteY108" fmla="*/ 425961 h 978789"/>
                    <a:gd name="connsiteX109" fmla="*/ 86404 w 1055185"/>
                    <a:gd name="connsiteY109" fmla="*/ 427485 h 978789"/>
                    <a:gd name="connsiteX110" fmla="*/ 83642 w 1055185"/>
                    <a:gd name="connsiteY110" fmla="*/ 427485 h 978789"/>
                    <a:gd name="connsiteX111" fmla="*/ 47373 w 1055185"/>
                    <a:gd name="connsiteY111" fmla="*/ 391746 h 978789"/>
                    <a:gd name="connsiteX112" fmla="*/ 53066 w 1055185"/>
                    <a:gd name="connsiteY112" fmla="*/ 372050 h 978789"/>
                    <a:gd name="connsiteX113" fmla="*/ 58781 w 1055185"/>
                    <a:gd name="connsiteY113" fmla="*/ 363096 h 978789"/>
                    <a:gd name="connsiteX114" fmla="*/ 49256 w 1055185"/>
                    <a:gd name="connsiteY114" fmla="*/ 358334 h 978789"/>
                    <a:gd name="connsiteX115" fmla="*/ 9442 w 1055185"/>
                    <a:gd name="connsiteY115" fmla="*/ 308994 h 978789"/>
                    <a:gd name="connsiteX116" fmla="*/ 18967 w 1055185"/>
                    <a:gd name="connsiteY116" fmla="*/ 282610 h 978789"/>
                    <a:gd name="connsiteX117" fmla="*/ 38588 w 1055185"/>
                    <a:gd name="connsiteY117" fmla="*/ 273085 h 978789"/>
                    <a:gd name="connsiteX118" fmla="*/ 43732 w 1055185"/>
                    <a:gd name="connsiteY118" fmla="*/ 273751 h 978789"/>
                    <a:gd name="connsiteX119" fmla="*/ 60972 w 1055185"/>
                    <a:gd name="connsiteY119" fmla="*/ 278323 h 978789"/>
                    <a:gd name="connsiteX120" fmla="*/ 55067 w 1055185"/>
                    <a:gd name="connsiteY120" fmla="*/ 261369 h 978789"/>
                    <a:gd name="connsiteX121" fmla="*/ 50780 w 1055185"/>
                    <a:gd name="connsiteY121" fmla="*/ 206219 h 978789"/>
                    <a:gd name="connsiteX122" fmla="*/ 85547 w 1055185"/>
                    <a:gd name="connsiteY122" fmla="*/ 172882 h 978789"/>
                    <a:gd name="connsiteX123" fmla="*/ 96786 w 1055185"/>
                    <a:gd name="connsiteY123" fmla="*/ 171453 h 978789"/>
                    <a:gd name="connsiteX124" fmla="*/ 93452 w 1055185"/>
                    <a:gd name="connsiteY124" fmla="*/ 160594 h 978789"/>
                    <a:gd name="connsiteX125" fmla="*/ 109740 w 1055185"/>
                    <a:gd name="connsiteY125" fmla="*/ 106016 h 978789"/>
                    <a:gd name="connsiteX126" fmla="*/ 142697 w 1055185"/>
                    <a:gd name="connsiteY126" fmla="*/ 94586 h 978789"/>
                    <a:gd name="connsiteX127" fmla="*/ 166319 w 1055185"/>
                    <a:gd name="connsiteY127" fmla="*/ 100206 h 978789"/>
                    <a:gd name="connsiteX128" fmla="*/ 183464 w 1055185"/>
                    <a:gd name="connsiteY128" fmla="*/ 109731 h 978789"/>
                    <a:gd name="connsiteX129" fmla="*/ 180130 w 1055185"/>
                    <a:gd name="connsiteY129" fmla="*/ 90681 h 978789"/>
                    <a:gd name="connsiteX130" fmla="*/ 207086 w 1055185"/>
                    <a:gd name="connsiteY130" fmla="*/ 50200 h 978789"/>
                    <a:gd name="connsiteX131" fmla="*/ 227564 w 1055185"/>
                    <a:gd name="connsiteY131" fmla="*/ 46675 h 978789"/>
                    <a:gd name="connsiteX132" fmla="*/ 264045 w 1055185"/>
                    <a:gd name="connsiteY132" fmla="*/ 54867 h 978789"/>
                    <a:gd name="connsiteX133" fmla="*/ 273570 w 1055185"/>
                    <a:gd name="connsiteY133" fmla="*/ 58867 h 978789"/>
                    <a:gd name="connsiteX134" fmla="*/ 276999 w 1055185"/>
                    <a:gd name="connsiteY134" fmla="*/ 49342 h 978789"/>
                    <a:gd name="connsiteX135" fmla="*/ 321386 w 1055185"/>
                    <a:gd name="connsiteY135" fmla="*/ 23911 h 978789"/>
                    <a:gd name="connsiteX136" fmla="*/ 335768 w 1055185"/>
                    <a:gd name="connsiteY136" fmla="*/ 23911 h 978789"/>
                    <a:gd name="connsiteX137" fmla="*/ 351008 w 1055185"/>
                    <a:gd name="connsiteY137" fmla="*/ 23911 h 978789"/>
                    <a:gd name="connsiteX138" fmla="*/ 389108 w 1055185"/>
                    <a:gd name="connsiteY138" fmla="*/ 16291 h 978789"/>
                    <a:gd name="connsiteX139" fmla="*/ 414540 w 1055185"/>
                    <a:gd name="connsiteY139" fmla="*/ 10004 h 978789"/>
                    <a:gd name="connsiteX140" fmla="*/ 414540 w 1055185"/>
                    <a:gd name="connsiteY140" fmla="*/ 479 h 978789"/>
                    <a:gd name="connsiteX141" fmla="*/ 384537 w 1055185"/>
                    <a:gd name="connsiteY141" fmla="*/ 7909 h 978789"/>
                    <a:gd name="connsiteX142" fmla="*/ 351294 w 1055185"/>
                    <a:gd name="connsiteY142" fmla="*/ 14386 h 978789"/>
                    <a:gd name="connsiteX143" fmla="*/ 321671 w 1055185"/>
                    <a:gd name="connsiteY143" fmla="*/ 13624 h 978789"/>
                    <a:gd name="connsiteX144" fmla="*/ 268331 w 1055185"/>
                    <a:gd name="connsiteY144" fmla="*/ 45342 h 978789"/>
                    <a:gd name="connsiteX145" fmla="*/ 228136 w 1055185"/>
                    <a:gd name="connsiteY145" fmla="*/ 36388 h 978789"/>
                    <a:gd name="connsiteX146" fmla="*/ 204228 w 1055185"/>
                    <a:gd name="connsiteY146" fmla="*/ 40484 h 978789"/>
                    <a:gd name="connsiteX147" fmla="*/ 171367 w 1055185"/>
                    <a:gd name="connsiteY147" fmla="*/ 91538 h 978789"/>
                    <a:gd name="connsiteX148" fmla="*/ 143268 w 1055185"/>
                    <a:gd name="connsiteY148" fmla="*/ 84775 h 978789"/>
                    <a:gd name="connsiteX149" fmla="*/ 82195 w 1055185"/>
                    <a:gd name="connsiteY149" fmla="*/ 144085 h 978789"/>
                    <a:gd name="connsiteX150" fmla="*/ 84975 w 1055185"/>
                    <a:gd name="connsiteY150" fmla="*/ 163071 h 978789"/>
                    <a:gd name="connsiteX151" fmla="*/ 42208 w 1055185"/>
                    <a:gd name="connsiteY151" fmla="*/ 203266 h 978789"/>
                    <a:gd name="connsiteX152" fmla="*/ 46685 w 1055185"/>
                    <a:gd name="connsiteY152" fmla="*/ 264226 h 978789"/>
                    <a:gd name="connsiteX153" fmla="*/ 39160 w 1055185"/>
                    <a:gd name="connsiteY153" fmla="*/ 263274 h 978789"/>
                    <a:gd name="connsiteX154" fmla="*/ 107 w 1055185"/>
                    <a:gd name="connsiteY154" fmla="*/ 309661 h 978789"/>
                    <a:gd name="connsiteX155" fmla="*/ 45256 w 1055185"/>
                    <a:gd name="connsiteY155" fmla="*/ 366811 h 978789"/>
                    <a:gd name="connsiteX156" fmla="*/ 59008 w 1055185"/>
                    <a:gd name="connsiteY156" fmla="*/ 429713 h 978789"/>
                    <a:gd name="connsiteX157" fmla="*/ 83356 w 1055185"/>
                    <a:gd name="connsiteY157" fmla="*/ 436915 h 978789"/>
                    <a:gd name="connsiteX158" fmla="*/ 86975 w 1055185"/>
                    <a:gd name="connsiteY158" fmla="*/ 436915 h 978789"/>
                    <a:gd name="connsiteX159" fmla="*/ 80403 w 1055185"/>
                    <a:gd name="connsiteY159" fmla="*/ 505304 h 978789"/>
                    <a:gd name="connsiteX160" fmla="*/ 128504 w 1055185"/>
                    <a:gd name="connsiteY160" fmla="*/ 540166 h 978789"/>
                    <a:gd name="connsiteX161" fmla="*/ 136029 w 1055185"/>
                    <a:gd name="connsiteY161" fmla="*/ 539499 h 978789"/>
                    <a:gd name="connsiteX162" fmla="*/ 153365 w 1055185"/>
                    <a:gd name="connsiteY162" fmla="*/ 598173 h 978789"/>
                    <a:gd name="connsiteX163" fmla="*/ 209276 w 1055185"/>
                    <a:gd name="connsiteY163" fmla="*/ 629320 h 978789"/>
                    <a:gd name="connsiteX164" fmla="*/ 214706 w 1055185"/>
                    <a:gd name="connsiteY164" fmla="*/ 629320 h 978789"/>
                    <a:gd name="connsiteX165" fmla="*/ 228422 w 1055185"/>
                    <a:gd name="connsiteY165" fmla="*/ 678469 h 978789"/>
                    <a:gd name="connsiteX166" fmla="*/ 257664 w 1055185"/>
                    <a:gd name="connsiteY166" fmla="*/ 688851 h 978789"/>
                    <a:gd name="connsiteX167" fmla="*/ 279190 w 1055185"/>
                    <a:gd name="connsiteY167" fmla="*/ 683422 h 978789"/>
                    <a:gd name="connsiteX168" fmla="*/ 310241 w 1055185"/>
                    <a:gd name="connsiteY168" fmla="*/ 726475 h 978789"/>
                    <a:gd name="connsiteX169" fmla="*/ 331196 w 1055185"/>
                    <a:gd name="connsiteY169" fmla="*/ 730761 h 978789"/>
                    <a:gd name="connsiteX170" fmla="*/ 363010 w 1055185"/>
                    <a:gd name="connsiteY170" fmla="*/ 720379 h 978789"/>
                    <a:gd name="connsiteX171" fmla="*/ 400538 w 1055185"/>
                    <a:gd name="connsiteY171" fmla="*/ 752954 h 978789"/>
                    <a:gd name="connsiteX172" fmla="*/ 411111 w 1055185"/>
                    <a:gd name="connsiteY172" fmla="*/ 754097 h 978789"/>
                    <a:gd name="connsiteX173" fmla="*/ 448163 w 1055185"/>
                    <a:gd name="connsiteY173" fmla="*/ 738952 h 978789"/>
                    <a:gd name="connsiteX174" fmla="*/ 513791 w 1055185"/>
                    <a:gd name="connsiteY174" fmla="*/ 794388 h 978789"/>
                    <a:gd name="connsiteX175" fmla="*/ 540556 w 1055185"/>
                    <a:gd name="connsiteY175" fmla="*/ 788768 h 978789"/>
                    <a:gd name="connsiteX176" fmla="*/ 604834 w 1055185"/>
                    <a:gd name="connsiteY176" fmla="*/ 868102 h 978789"/>
                    <a:gd name="connsiteX177" fmla="*/ 613041 w 1055185"/>
                    <a:gd name="connsiteY177" fmla="*/ 868493 h 978789"/>
                    <a:gd name="connsiteX178" fmla="*/ 626852 w 1055185"/>
                    <a:gd name="connsiteY178" fmla="*/ 867159 h 978789"/>
                    <a:gd name="connsiteX179" fmla="*/ 655904 w 1055185"/>
                    <a:gd name="connsiteY179" fmla="*/ 933167 h 978789"/>
                    <a:gd name="connsiteX180" fmla="*/ 716673 w 1055185"/>
                    <a:gd name="connsiteY180" fmla="*/ 969172 h 978789"/>
                    <a:gd name="connsiteX181" fmla="*/ 745820 w 1055185"/>
                    <a:gd name="connsiteY181" fmla="*/ 959647 h 978789"/>
                    <a:gd name="connsiteX182" fmla="*/ 795730 w 1055185"/>
                    <a:gd name="connsiteY182" fmla="*/ 978697 h 978789"/>
                    <a:gd name="connsiteX183" fmla="*/ 801160 w 1055185"/>
                    <a:gd name="connsiteY183" fmla="*/ 978697 h 978789"/>
                    <a:gd name="connsiteX184" fmla="*/ 842499 w 1055185"/>
                    <a:gd name="connsiteY184" fmla="*/ 953741 h 978789"/>
                    <a:gd name="connsiteX185" fmla="*/ 845451 w 1055185"/>
                    <a:gd name="connsiteY185" fmla="*/ 938977 h 978789"/>
                    <a:gd name="connsiteX186" fmla="*/ 854976 w 1055185"/>
                    <a:gd name="connsiteY186" fmla="*/ 931739 h 978789"/>
                    <a:gd name="connsiteX187" fmla="*/ 886885 w 1055185"/>
                    <a:gd name="connsiteY187" fmla="*/ 912022 h 978789"/>
                    <a:gd name="connsiteX188" fmla="*/ 895648 w 1055185"/>
                    <a:gd name="connsiteY188" fmla="*/ 865159 h 978789"/>
                    <a:gd name="connsiteX189" fmla="*/ 940892 w 1055185"/>
                    <a:gd name="connsiteY189" fmla="*/ 840394 h 978789"/>
                    <a:gd name="connsiteX190" fmla="*/ 941559 w 1055185"/>
                    <a:gd name="connsiteY190" fmla="*/ 789816 h 978789"/>
                    <a:gd name="connsiteX191" fmla="*/ 942416 w 1055185"/>
                    <a:gd name="connsiteY191" fmla="*/ 789816 h 978789"/>
                    <a:gd name="connsiteX192" fmla="*/ 979182 w 1055185"/>
                    <a:gd name="connsiteY192" fmla="*/ 769337 h 978789"/>
                    <a:gd name="connsiteX193" fmla="*/ 981373 w 1055185"/>
                    <a:gd name="connsiteY193" fmla="*/ 731714 h 978789"/>
                    <a:gd name="connsiteX194" fmla="*/ 981373 w 1055185"/>
                    <a:gd name="connsiteY194" fmla="*/ 731714 h 978789"/>
                    <a:gd name="connsiteX195" fmla="*/ 1029569 w 1055185"/>
                    <a:gd name="connsiteY195" fmla="*/ 703139 h 978789"/>
                    <a:gd name="connsiteX196" fmla="*/ 1022807 w 1055185"/>
                    <a:gd name="connsiteY196" fmla="*/ 651608 h 978789"/>
                    <a:gd name="connsiteX197" fmla="*/ 1052429 w 1055185"/>
                    <a:gd name="connsiteY197" fmla="*/ 629415 h 978789"/>
                    <a:gd name="connsiteX198" fmla="*/ 1050143 w 1055185"/>
                    <a:gd name="connsiteY198" fmla="*/ 593029 h 978789"/>
                    <a:gd name="connsiteX199" fmla="*/ 1030427 w 1055185"/>
                    <a:gd name="connsiteY199" fmla="*/ 571217 h 978789"/>
                    <a:gd name="connsiteX200" fmla="*/ 1028998 w 1055185"/>
                    <a:gd name="connsiteY200" fmla="*/ 571789 h 978789"/>
                    <a:gd name="connsiteX201" fmla="*/ 1054430 w 1055185"/>
                    <a:gd name="connsiteY201" fmla="*/ 518068 h 978789"/>
                    <a:gd name="connsiteX202" fmla="*/ 1048524 w 1055185"/>
                    <a:gd name="connsiteY202" fmla="*/ 497113 h 978789"/>
                    <a:gd name="connsiteX203" fmla="*/ 1017758 w 1055185"/>
                    <a:gd name="connsiteY203" fmla="*/ 476920 h 978789"/>
                    <a:gd name="connsiteX204" fmla="*/ 1021846 w 1055185"/>
                    <a:gd name="connsiteY204" fmla="*/ 419006 h 978789"/>
                    <a:gd name="connsiteX205" fmla="*/ 996041 w 1055185"/>
                    <a:gd name="connsiteY205" fmla="*/ 405196 h 978789"/>
                    <a:gd name="connsiteX206" fmla="*/ 925842 w 1055185"/>
                    <a:gd name="connsiteY206" fmla="*/ 252796 h 978789"/>
                    <a:gd name="connsiteX207" fmla="*/ 866501 w 1055185"/>
                    <a:gd name="connsiteY207" fmla="*/ 177168 h 978789"/>
                    <a:gd name="connsiteX208" fmla="*/ 837260 w 1055185"/>
                    <a:gd name="connsiteY208" fmla="*/ 170500 h 978789"/>
                    <a:gd name="connsiteX209" fmla="*/ 793254 w 1055185"/>
                    <a:gd name="connsiteY209" fmla="*/ 189550 h 978789"/>
                    <a:gd name="connsiteX210" fmla="*/ 761441 w 1055185"/>
                    <a:gd name="connsiteY210" fmla="*/ 152213 h 978789"/>
                    <a:gd name="connsiteX211" fmla="*/ 735437 w 1055185"/>
                    <a:gd name="connsiteY211" fmla="*/ 144021 h 978789"/>
                    <a:gd name="connsiteX212" fmla="*/ 715244 w 1055185"/>
                    <a:gd name="connsiteY212" fmla="*/ 150498 h 978789"/>
                    <a:gd name="connsiteX213" fmla="*/ 659904 w 1055185"/>
                    <a:gd name="connsiteY213" fmla="*/ 100396 h 978789"/>
                    <a:gd name="connsiteX214" fmla="*/ 648474 w 1055185"/>
                    <a:gd name="connsiteY214" fmla="*/ 101825 h 978789"/>
                    <a:gd name="connsiteX215" fmla="*/ 581037 w 1055185"/>
                    <a:gd name="connsiteY215" fmla="*/ 54200 h 978789"/>
                    <a:gd name="connsiteX216" fmla="*/ 578561 w 1055185"/>
                    <a:gd name="connsiteY216" fmla="*/ 54200 h 978789"/>
                    <a:gd name="connsiteX217" fmla="*/ 572274 w 1055185"/>
                    <a:gd name="connsiteY217" fmla="*/ 54200 h 978789"/>
                    <a:gd name="connsiteX218" fmla="*/ 563797 w 1055185"/>
                    <a:gd name="connsiteY218" fmla="*/ 52581 h 978789"/>
                    <a:gd name="connsiteX219" fmla="*/ 551986 w 1055185"/>
                    <a:gd name="connsiteY219" fmla="*/ 39627 h 978789"/>
                    <a:gd name="connsiteX220" fmla="*/ 524459 w 1055185"/>
                    <a:gd name="connsiteY220" fmla="*/ 30102 h 978789"/>
                    <a:gd name="connsiteX221" fmla="*/ 495026 w 1055185"/>
                    <a:gd name="connsiteY221" fmla="*/ 31531 h 978789"/>
                    <a:gd name="connsiteX222" fmla="*/ 475976 w 1055185"/>
                    <a:gd name="connsiteY222" fmla="*/ 28578 h 978789"/>
                    <a:gd name="connsiteX223" fmla="*/ 448163 w 1055185"/>
                    <a:gd name="connsiteY223" fmla="*/ 9528 h 978789"/>
                    <a:gd name="connsiteX224" fmla="*/ 414159 w 1055185"/>
                    <a:gd name="connsiteY224" fmla="*/ 3 h 9787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  <a:cxn ang="0">
                      <a:pos x="connsiteX191" y="connsiteY191"/>
                    </a:cxn>
                    <a:cxn ang="0">
                      <a:pos x="connsiteX192" y="connsiteY192"/>
                    </a:cxn>
                    <a:cxn ang="0">
                      <a:pos x="connsiteX193" y="connsiteY193"/>
                    </a:cxn>
                    <a:cxn ang="0">
                      <a:pos x="connsiteX194" y="connsiteY194"/>
                    </a:cxn>
                    <a:cxn ang="0">
                      <a:pos x="connsiteX195" y="connsiteY195"/>
                    </a:cxn>
                    <a:cxn ang="0">
                      <a:pos x="connsiteX196" y="connsiteY196"/>
                    </a:cxn>
                    <a:cxn ang="0">
                      <a:pos x="connsiteX197" y="connsiteY197"/>
                    </a:cxn>
                    <a:cxn ang="0">
                      <a:pos x="connsiteX198" y="connsiteY198"/>
                    </a:cxn>
                    <a:cxn ang="0">
                      <a:pos x="connsiteX199" y="connsiteY199"/>
                    </a:cxn>
                    <a:cxn ang="0">
                      <a:pos x="connsiteX200" y="connsiteY200"/>
                    </a:cxn>
                    <a:cxn ang="0">
                      <a:pos x="connsiteX201" y="connsiteY201"/>
                    </a:cxn>
                    <a:cxn ang="0">
                      <a:pos x="connsiteX202" y="connsiteY202"/>
                    </a:cxn>
                    <a:cxn ang="0">
                      <a:pos x="connsiteX203" y="connsiteY203"/>
                    </a:cxn>
                    <a:cxn ang="0">
                      <a:pos x="connsiteX204" y="connsiteY204"/>
                    </a:cxn>
                    <a:cxn ang="0">
                      <a:pos x="connsiteX205" y="connsiteY205"/>
                    </a:cxn>
                    <a:cxn ang="0">
                      <a:pos x="connsiteX206" y="connsiteY206"/>
                    </a:cxn>
                    <a:cxn ang="0">
                      <a:pos x="connsiteX207" y="connsiteY207"/>
                    </a:cxn>
                    <a:cxn ang="0">
                      <a:pos x="connsiteX208" y="connsiteY208"/>
                    </a:cxn>
                    <a:cxn ang="0">
                      <a:pos x="connsiteX209" y="connsiteY209"/>
                    </a:cxn>
                    <a:cxn ang="0">
                      <a:pos x="connsiteX210" y="connsiteY210"/>
                    </a:cxn>
                    <a:cxn ang="0">
                      <a:pos x="connsiteX211" y="connsiteY211"/>
                    </a:cxn>
                    <a:cxn ang="0">
                      <a:pos x="connsiteX212" y="connsiteY212"/>
                    </a:cxn>
                    <a:cxn ang="0">
                      <a:pos x="connsiteX213" y="connsiteY213"/>
                    </a:cxn>
                    <a:cxn ang="0">
                      <a:pos x="connsiteX214" y="connsiteY214"/>
                    </a:cxn>
                    <a:cxn ang="0">
                      <a:pos x="connsiteX215" y="connsiteY215"/>
                    </a:cxn>
                    <a:cxn ang="0">
                      <a:pos x="connsiteX216" y="connsiteY216"/>
                    </a:cxn>
                    <a:cxn ang="0">
                      <a:pos x="connsiteX217" y="connsiteY217"/>
                    </a:cxn>
                    <a:cxn ang="0">
                      <a:pos x="connsiteX218" y="connsiteY218"/>
                    </a:cxn>
                    <a:cxn ang="0">
                      <a:pos x="connsiteX219" y="connsiteY219"/>
                    </a:cxn>
                    <a:cxn ang="0">
                      <a:pos x="connsiteX220" y="connsiteY220"/>
                    </a:cxn>
                    <a:cxn ang="0">
                      <a:pos x="connsiteX221" y="connsiteY221"/>
                    </a:cxn>
                    <a:cxn ang="0">
                      <a:pos x="connsiteX222" y="connsiteY222"/>
                    </a:cxn>
                    <a:cxn ang="0">
                      <a:pos x="connsiteX223" y="connsiteY223"/>
                    </a:cxn>
                    <a:cxn ang="0">
                      <a:pos x="connsiteX224" y="connsiteY224"/>
                    </a:cxn>
                  </a:cxnLst>
                  <a:rect l="l" t="t" r="r" b="b"/>
                  <a:pathLst>
                    <a:path w="1055185" h="978789">
                      <a:moveTo>
                        <a:pt x="414159" y="10671"/>
                      </a:moveTo>
                      <a:cubicBezTo>
                        <a:pt x="424264" y="10670"/>
                        <a:pt x="434165" y="13508"/>
                        <a:pt x="442734" y="18863"/>
                      </a:cubicBezTo>
                      <a:cubicBezTo>
                        <a:pt x="445687" y="20863"/>
                        <a:pt x="448640" y="23149"/>
                        <a:pt x="452259" y="25625"/>
                      </a:cubicBezTo>
                      <a:cubicBezTo>
                        <a:pt x="458366" y="30962"/>
                        <a:pt x="465278" y="35302"/>
                        <a:pt x="472738" y="38484"/>
                      </a:cubicBezTo>
                      <a:cubicBezTo>
                        <a:pt x="480035" y="41094"/>
                        <a:pt x="487755" y="42321"/>
                        <a:pt x="495503" y="42104"/>
                      </a:cubicBezTo>
                      <a:cubicBezTo>
                        <a:pt x="500837" y="42103"/>
                        <a:pt x="506171" y="42103"/>
                        <a:pt x="511219" y="41342"/>
                      </a:cubicBezTo>
                      <a:cubicBezTo>
                        <a:pt x="516267" y="40579"/>
                        <a:pt x="520744" y="40675"/>
                        <a:pt x="524935" y="40675"/>
                      </a:cubicBezTo>
                      <a:cubicBezTo>
                        <a:pt x="532422" y="39643"/>
                        <a:pt x="539969" y="42100"/>
                        <a:pt x="545414" y="47342"/>
                      </a:cubicBezTo>
                      <a:cubicBezTo>
                        <a:pt x="546366" y="48390"/>
                        <a:pt x="547319" y="49723"/>
                        <a:pt x="548366" y="51152"/>
                      </a:cubicBezTo>
                      <a:cubicBezTo>
                        <a:pt x="551236" y="55782"/>
                        <a:pt x="555192" y="59640"/>
                        <a:pt x="559892" y="62392"/>
                      </a:cubicBezTo>
                      <a:cubicBezTo>
                        <a:pt x="563913" y="64267"/>
                        <a:pt x="568315" y="65180"/>
                        <a:pt x="572751" y="65059"/>
                      </a:cubicBezTo>
                      <a:lnTo>
                        <a:pt x="581513" y="65059"/>
                      </a:lnTo>
                      <a:cubicBezTo>
                        <a:pt x="607509" y="65521"/>
                        <a:pt x="630617" y="81730"/>
                        <a:pt x="639902" y="106016"/>
                      </a:cubicBezTo>
                      <a:lnTo>
                        <a:pt x="642854" y="114113"/>
                      </a:lnTo>
                      <a:lnTo>
                        <a:pt x="651236" y="112017"/>
                      </a:lnTo>
                      <a:cubicBezTo>
                        <a:pt x="654347" y="111218"/>
                        <a:pt x="657550" y="110834"/>
                        <a:pt x="660761" y="110874"/>
                      </a:cubicBezTo>
                      <a:cubicBezTo>
                        <a:pt x="684071" y="111551"/>
                        <a:pt x="703462" y="129007"/>
                        <a:pt x="706577" y="152117"/>
                      </a:cubicBezTo>
                      <a:lnTo>
                        <a:pt x="707815" y="169929"/>
                      </a:lnTo>
                      <a:lnTo>
                        <a:pt x="721912" y="158975"/>
                      </a:lnTo>
                      <a:cubicBezTo>
                        <a:pt x="726102" y="155978"/>
                        <a:pt x="731144" y="154409"/>
                        <a:pt x="736295" y="154498"/>
                      </a:cubicBezTo>
                      <a:cubicBezTo>
                        <a:pt x="743708" y="154622"/>
                        <a:pt x="750925" y="156906"/>
                        <a:pt x="757059" y="161071"/>
                      </a:cubicBezTo>
                      <a:cubicBezTo>
                        <a:pt x="768822" y="170548"/>
                        <a:pt x="778542" y="182310"/>
                        <a:pt x="785634" y="195646"/>
                      </a:cubicBezTo>
                      <a:lnTo>
                        <a:pt x="792778" y="206981"/>
                      </a:lnTo>
                      <a:lnTo>
                        <a:pt x="801160" y="196504"/>
                      </a:lnTo>
                      <a:cubicBezTo>
                        <a:pt x="810283" y="185894"/>
                        <a:pt x="823755" y="180036"/>
                        <a:pt x="837736" y="180597"/>
                      </a:cubicBezTo>
                      <a:cubicBezTo>
                        <a:pt x="846412" y="180576"/>
                        <a:pt x="854979" y="182530"/>
                        <a:pt x="862787" y="186312"/>
                      </a:cubicBezTo>
                      <a:cubicBezTo>
                        <a:pt x="884027" y="196694"/>
                        <a:pt x="895458" y="217459"/>
                        <a:pt x="907459" y="239557"/>
                      </a:cubicBezTo>
                      <a:cubicBezTo>
                        <a:pt x="910888" y="245748"/>
                        <a:pt x="914412" y="252225"/>
                        <a:pt x="918222" y="258607"/>
                      </a:cubicBezTo>
                      <a:cubicBezTo>
                        <a:pt x="928558" y="273666"/>
                        <a:pt x="940680" y="287419"/>
                        <a:pt x="954322" y="299564"/>
                      </a:cubicBezTo>
                      <a:cubicBezTo>
                        <a:pt x="993565" y="337664"/>
                        <a:pt x="1015377" y="363477"/>
                        <a:pt x="988707" y="400720"/>
                      </a:cubicBezTo>
                      <a:lnTo>
                        <a:pt x="979182" y="413769"/>
                      </a:lnTo>
                      <a:lnTo>
                        <a:pt x="994994" y="415769"/>
                      </a:lnTo>
                      <a:cubicBezTo>
                        <a:pt x="1012219" y="417922"/>
                        <a:pt x="1024438" y="433632"/>
                        <a:pt x="1022285" y="450858"/>
                      </a:cubicBezTo>
                      <a:cubicBezTo>
                        <a:pt x="1021321" y="458566"/>
                        <a:pt x="1017537" y="465645"/>
                        <a:pt x="1011662" y="470729"/>
                      </a:cubicBezTo>
                      <a:lnTo>
                        <a:pt x="992612" y="487207"/>
                      </a:lnTo>
                      <a:lnTo>
                        <a:pt x="1017663" y="487207"/>
                      </a:lnTo>
                      <a:cubicBezTo>
                        <a:pt x="1027419" y="487895"/>
                        <a:pt x="1036063" y="493743"/>
                        <a:pt x="1040333" y="502542"/>
                      </a:cubicBezTo>
                      <a:cubicBezTo>
                        <a:pt x="1043239" y="507594"/>
                        <a:pt x="1044842" y="513289"/>
                        <a:pt x="1045000" y="519116"/>
                      </a:cubicBezTo>
                      <a:cubicBezTo>
                        <a:pt x="1045000" y="539499"/>
                        <a:pt x="1030998" y="557215"/>
                        <a:pt x="1022331" y="565788"/>
                      </a:cubicBezTo>
                      <a:lnTo>
                        <a:pt x="1035856" y="579314"/>
                      </a:lnTo>
                      <a:cubicBezTo>
                        <a:pt x="1034417" y="580689"/>
                        <a:pt x="1032512" y="581472"/>
                        <a:pt x="1030522" y="581504"/>
                      </a:cubicBezTo>
                      <a:cubicBezTo>
                        <a:pt x="1029702" y="581534"/>
                        <a:pt x="1028886" y="581371"/>
                        <a:pt x="1028141" y="581028"/>
                      </a:cubicBezTo>
                      <a:cubicBezTo>
                        <a:pt x="1033366" y="585840"/>
                        <a:pt x="1037859" y="591392"/>
                        <a:pt x="1041476" y="597506"/>
                      </a:cubicBezTo>
                      <a:cubicBezTo>
                        <a:pt x="1046229" y="606284"/>
                        <a:pt x="1047059" y="616659"/>
                        <a:pt x="1043762" y="626081"/>
                      </a:cubicBezTo>
                      <a:cubicBezTo>
                        <a:pt x="1039732" y="635035"/>
                        <a:pt x="1031388" y="641294"/>
                        <a:pt x="1021663" y="642655"/>
                      </a:cubicBezTo>
                      <a:lnTo>
                        <a:pt x="1006328" y="644655"/>
                      </a:lnTo>
                      <a:lnTo>
                        <a:pt x="1014996" y="657418"/>
                      </a:lnTo>
                      <a:cubicBezTo>
                        <a:pt x="1023741" y="669858"/>
                        <a:pt x="1025907" y="685766"/>
                        <a:pt x="1020806" y="700090"/>
                      </a:cubicBezTo>
                      <a:cubicBezTo>
                        <a:pt x="1015377" y="713902"/>
                        <a:pt x="996137" y="722474"/>
                        <a:pt x="981468" y="722474"/>
                      </a:cubicBezTo>
                      <a:lnTo>
                        <a:pt x="968324" y="722474"/>
                      </a:lnTo>
                      <a:lnTo>
                        <a:pt x="972419" y="734952"/>
                      </a:lnTo>
                      <a:cubicBezTo>
                        <a:pt x="976614" y="744406"/>
                        <a:pt x="976084" y="755287"/>
                        <a:pt x="970991" y="764289"/>
                      </a:cubicBezTo>
                      <a:cubicBezTo>
                        <a:pt x="964771" y="774084"/>
                        <a:pt x="954018" y="780070"/>
                        <a:pt x="942416" y="780196"/>
                      </a:cubicBezTo>
                      <a:lnTo>
                        <a:pt x="941463" y="780196"/>
                      </a:lnTo>
                      <a:lnTo>
                        <a:pt x="922890" y="779624"/>
                      </a:lnTo>
                      <a:lnTo>
                        <a:pt x="933176" y="795055"/>
                      </a:lnTo>
                      <a:cubicBezTo>
                        <a:pt x="940739" y="807399"/>
                        <a:pt x="940442" y="823012"/>
                        <a:pt x="932415" y="835060"/>
                      </a:cubicBezTo>
                      <a:cubicBezTo>
                        <a:pt x="923726" y="847592"/>
                        <a:pt x="909561" y="855206"/>
                        <a:pt x="894315" y="855538"/>
                      </a:cubicBezTo>
                      <a:lnTo>
                        <a:pt x="882313" y="856110"/>
                      </a:lnTo>
                      <a:lnTo>
                        <a:pt x="885647" y="867635"/>
                      </a:lnTo>
                      <a:cubicBezTo>
                        <a:pt x="889203" y="880773"/>
                        <a:pt x="886535" y="894817"/>
                        <a:pt x="878408" y="905735"/>
                      </a:cubicBezTo>
                      <a:cubicBezTo>
                        <a:pt x="871749" y="914085"/>
                        <a:pt x="862383" y="919846"/>
                        <a:pt x="851928" y="922023"/>
                      </a:cubicBezTo>
                      <a:lnTo>
                        <a:pt x="848880" y="922690"/>
                      </a:lnTo>
                      <a:cubicBezTo>
                        <a:pt x="840212" y="924404"/>
                        <a:pt x="838117" y="928024"/>
                        <a:pt x="835736" y="935644"/>
                      </a:cubicBezTo>
                      <a:cubicBezTo>
                        <a:pt x="834947" y="938380"/>
                        <a:pt x="834437" y="941188"/>
                        <a:pt x="834212" y="944026"/>
                      </a:cubicBezTo>
                      <a:cubicBezTo>
                        <a:pt x="834044" y="945967"/>
                        <a:pt x="833661" y="947884"/>
                        <a:pt x="833069" y="949741"/>
                      </a:cubicBezTo>
                      <a:cubicBezTo>
                        <a:pt x="827086" y="962071"/>
                        <a:pt x="814270" y="969588"/>
                        <a:pt x="800588" y="968791"/>
                      </a:cubicBezTo>
                      <a:lnTo>
                        <a:pt x="796016" y="968791"/>
                      </a:lnTo>
                      <a:cubicBezTo>
                        <a:pt x="779581" y="966556"/>
                        <a:pt x="763912" y="960451"/>
                        <a:pt x="750297" y="950979"/>
                      </a:cubicBezTo>
                      <a:lnTo>
                        <a:pt x="744867" y="947645"/>
                      </a:lnTo>
                      <a:lnTo>
                        <a:pt x="739724" y="951360"/>
                      </a:lnTo>
                      <a:cubicBezTo>
                        <a:pt x="732904" y="956466"/>
                        <a:pt x="724621" y="959238"/>
                        <a:pt x="716102" y="959266"/>
                      </a:cubicBezTo>
                      <a:cubicBezTo>
                        <a:pt x="694443" y="957303"/>
                        <a:pt x="674885" y="945505"/>
                        <a:pt x="663047" y="927262"/>
                      </a:cubicBezTo>
                      <a:cubicBezTo>
                        <a:pt x="650634" y="907684"/>
                        <a:pt x="641287" y="886323"/>
                        <a:pt x="635330" y="863921"/>
                      </a:cubicBezTo>
                      <a:lnTo>
                        <a:pt x="632758" y="855824"/>
                      </a:lnTo>
                      <a:lnTo>
                        <a:pt x="624376" y="857443"/>
                      </a:lnTo>
                      <a:cubicBezTo>
                        <a:pt x="620454" y="858215"/>
                        <a:pt x="616466" y="858597"/>
                        <a:pt x="612470" y="858586"/>
                      </a:cubicBezTo>
                      <a:cubicBezTo>
                        <a:pt x="577857" y="858930"/>
                        <a:pt x="549520" y="831149"/>
                        <a:pt x="549177" y="796537"/>
                      </a:cubicBezTo>
                      <a:cubicBezTo>
                        <a:pt x="549153" y="794165"/>
                        <a:pt x="549264" y="791794"/>
                        <a:pt x="549509" y="789435"/>
                      </a:cubicBezTo>
                      <a:lnTo>
                        <a:pt x="551891" y="773814"/>
                      </a:lnTo>
                      <a:lnTo>
                        <a:pt x="536936" y="780481"/>
                      </a:lnTo>
                      <a:cubicBezTo>
                        <a:pt x="529701" y="783654"/>
                        <a:pt x="521881" y="785277"/>
                        <a:pt x="513981" y="785244"/>
                      </a:cubicBezTo>
                      <a:cubicBezTo>
                        <a:pt x="486020" y="785530"/>
                        <a:pt x="462088" y="765248"/>
                        <a:pt x="457784" y="737619"/>
                      </a:cubicBezTo>
                      <a:lnTo>
                        <a:pt x="454736" y="719331"/>
                      </a:lnTo>
                      <a:lnTo>
                        <a:pt x="441591" y="732476"/>
                      </a:lnTo>
                      <a:cubicBezTo>
                        <a:pt x="433478" y="740368"/>
                        <a:pt x="422620" y="744807"/>
                        <a:pt x="411302" y="744858"/>
                      </a:cubicBezTo>
                      <a:cubicBezTo>
                        <a:pt x="408417" y="744882"/>
                        <a:pt x="405539" y="744562"/>
                        <a:pt x="402729" y="743905"/>
                      </a:cubicBezTo>
                      <a:cubicBezTo>
                        <a:pt x="388760" y="740729"/>
                        <a:pt x="377293" y="730799"/>
                        <a:pt x="372154" y="717426"/>
                      </a:cubicBezTo>
                      <a:lnTo>
                        <a:pt x="367677" y="705425"/>
                      </a:lnTo>
                      <a:lnTo>
                        <a:pt x="357485" y="713044"/>
                      </a:lnTo>
                      <a:cubicBezTo>
                        <a:pt x="349931" y="718616"/>
                        <a:pt x="340774" y="721590"/>
                        <a:pt x="331387" y="721522"/>
                      </a:cubicBezTo>
                      <a:cubicBezTo>
                        <a:pt x="325527" y="721572"/>
                        <a:pt x="319721" y="720404"/>
                        <a:pt x="314337" y="718093"/>
                      </a:cubicBezTo>
                      <a:cubicBezTo>
                        <a:pt x="300271" y="711613"/>
                        <a:pt x="290622" y="698242"/>
                        <a:pt x="288905" y="682850"/>
                      </a:cubicBezTo>
                      <a:lnTo>
                        <a:pt x="287477" y="668372"/>
                      </a:lnTo>
                      <a:lnTo>
                        <a:pt x="274808" y="675421"/>
                      </a:lnTo>
                      <a:cubicBezTo>
                        <a:pt x="269598" y="678218"/>
                        <a:pt x="263768" y="679659"/>
                        <a:pt x="257854" y="679612"/>
                      </a:cubicBezTo>
                      <a:cubicBezTo>
                        <a:pt x="238393" y="679965"/>
                        <a:pt x="222331" y="664475"/>
                        <a:pt x="221978" y="645014"/>
                      </a:cubicBezTo>
                      <a:cubicBezTo>
                        <a:pt x="221902" y="640842"/>
                        <a:pt x="222568" y="636688"/>
                        <a:pt x="223945" y="632749"/>
                      </a:cubicBezTo>
                      <a:lnTo>
                        <a:pt x="228898" y="618271"/>
                      </a:lnTo>
                      <a:lnTo>
                        <a:pt x="213753" y="620176"/>
                      </a:lnTo>
                      <a:cubicBezTo>
                        <a:pt x="212326" y="620270"/>
                        <a:pt x="210894" y="620270"/>
                        <a:pt x="209467" y="620176"/>
                      </a:cubicBezTo>
                      <a:cubicBezTo>
                        <a:pt x="191465" y="620176"/>
                        <a:pt x="174510" y="605793"/>
                        <a:pt x="160413" y="591601"/>
                      </a:cubicBezTo>
                      <a:cubicBezTo>
                        <a:pt x="154889" y="585028"/>
                        <a:pt x="139649" y="553501"/>
                        <a:pt x="141363" y="545976"/>
                      </a:cubicBezTo>
                      <a:cubicBezTo>
                        <a:pt x="140809" y="547451"/>
                        <a:pt x="139561" y="548557"/>
                        <a:pt x="138029" y="548929"/>
                      </a:cubicBezTo>
                      <a:lnTo>
                        <a:pt x="134600" y="529879"/>
                      </a:lnTo>
                      <a:cubicBezTo>
                        <a:pt x="132684" y="530230"/>
                        <a:pt x="130738" y="530390"/>
                        <a:pt x="128790" y="530355"/>
                      </a:cubicBezTo>
                      <a:cubicBezTo>
                        <a:pt x="111232" y="529365"/>
                        <a:pt x="95880" y="518186"/>
                        <a:pt x="89547" y="501780"/>
                      </a:cubicBezTo>
                      <a:cubicBezTo>
                        <a:pt x="82852" y="481705"/>
                        <a:pt x="85071" y="459724"/>
                        <a:pt x="95643" y="441392"/>
                      </a:cubicBezTo>
                      <a:lnTo>
                        <a:pt x="103644" y="425961"/>
                      </a:lnTo>
                      <a:lnTo>
                        <a:pt x="86404" y="427485"/>
                      </a:lnTo>
                      <a:lnTo>
                        <a:pt x="83642" y="427485"/>
                      </a:lnTo>
                      <a:cubicBezTo>
                        <a:pt x="63757" y="427631"/>
                        <a:pt x="47520" y="411630"/>
                        <a:pt x="47373" y="391746"/>
                      </a:cubicBezTo>
                      <a:cubicBezTo>
                        <a:pt x="47322" y="384768"/>
                        <a:pt x="49300" y="377925"/>
                        <a:pt x="53066" y="372050"/>
                      </a:cubicBezTo>
                      <a:lnTo>
                        <a:pt x="58781" y="363096"/>
                      </a:lnTo>
                      <a:lnTo>
                        <a:pt x="49256" y="358334"/>
                      </a:lnTo>
                      <a:cubicBezTo>
                        <a:pt x="31159" y="349380"/>
                        <a:pt x="11156" y="331663"/>
                        <a:pt x="9442" y="308994"/>
                      </a:cubicBezTo>
                      <a:cubicBezTo>
                        <a:pt x="8852" y="299263"/>
                        <a:pt x="12298" y="289720"/>
                        <a:pt x="18967" y="282610"/>
                      </a:cubicBezTo>
                      <a:cubicBezTo>
                        <a:pt x="23924" y="276877"/>
                        <a:pt x="31018" y="273434"/>
                        <a:pt x="38588" y="273085"/>
                      </a:cubicBezTo>
                      <a:cubicBezTo>
                        <a:pt x="40325" y="273071"/>
                        <a:pt x="42056" y="273296"/>
                        <a:pt x="43732" y="273751"/>
                      </a:cubicBezTo>
                      <a:lnTo>
                        <a:pt x="60972" y="278323"/>
                      </a:lnTo>
                      <a:lnTo>
                        <a:pt x="55067" y="261369"/>
                      </a:lnTo>
                      <a:cubicBezTo>
                        <a:pt x="47972" y="243871"/>
                        <a:pt x="46475" y="224604"/>
                        <a:pt x="50780" y="206219"/>
                      </a:cubicBezTo>
                      <a:cubicBezTo>
                        <a:pt x="54937" y="189312"/>
                        <a:pt x="68481" y="176325"/>
                        <a:pt x="85547" y="172882"/>
                      </a:cubicBezTo>
                      <a:lnTo>
                        <a:pt x="96786" y="171453"/>
                      </a:lnTo>
                      <a:lnTo>
                        <a:pt x="93452" y="160594"/>
                      </a:lnTo>
                      <a:cubicBezTo>
                        <a:pt x="87704" y="140782"/>
                        <a:pt x="94074" y="119438"/>
                        <a:pt x="109740" y="106016"/>
                      </a:cubicBezTo>
                      <a:cubicBezTo>
                        <a:pt x="119063" y="98491"/>
                        <a:pt x="130717" y="94449"/>
                        <a:pt x="142697" y="94586"/>
                      </a:cubicBezTo>
                      <a:cubicBezTo>
                        <a:pt x="150910" y="94514"/>
                        <a:pt x="159018" y="96442"/>
                        <a:pt x="166319" y="100206"/>
                      </a:cubicBezTo>
                      <a:lnTo>
                        <a:pt x="183464" y="109731"/>
                      </a:lnTo>
                      <a:lnTo>
                        <a:pt x="180130" y="90681"/>
                      </a:lnTo>
                      <a:cubicBezTo>
                        <a:pt x="177082" y="73060"/>
                        <a:pt x="191750" y="55915"/>
                        <a:pt x="207086" y="50200"/>
                      </a:cubicBezTo>
                      <a:cubicBezTo>
                        <a:pt x="213639" y="47783"/>
                        <a:pt x="220580" y="46589"/>
                        <a:pt x="227564" y="46675"/>
                      </a:cubicBezTo>
                      <a:cubicBezTo>
                        <a:pt x="240146" y="46969"/>
                        <a:pt x="252545" y="49753"/>
                        <a:pt x="264045" y="54867"/>
                      </a:cubicBezTo>
                      <a:lnTo>
                        <a:pt x="273570" y="58867"/>
                      </a:lnTo>
                      <a:lnTo>
                        <a:pt x="276999" y="49342"/>
                      </a:lnTo>
                      <a:cubicBezTo>
                        <a:pt x="284619" y="28006"/>
                        <a:pt x="299002" y="23911"/>
                        <a:pt x="321386" y="23911"/>
                      </a:cubicBezTo>
                      <a:cubicBezTo>
                        <a:pt x="326148" y="23911"/>
                        <a:pt x="330911" y="23911"/>
                        <a:pt x="335768" y="23911"/>
                      </a:cubicBezTo>
                      <a:cubicBezTo>
                        <a:pt x="340626" y="23911"/>
                        <a:pt x="345960" y="23911"/>
                        <a:pt x="351008" y="23911"/>
                      </a:cubicBezTo>
                      <a:cubicBezTo>
                        <a:pt x="364146" y="24596"/>
                        <a:pt x="377245" y="21976"/>
                        <a:pt x="389108" y="16291"/>
                      </a:cubicBezTo>
                      <a:cubicBezTo>
                        <a:pt x="396934" y="12121"/>
                        <a:pt x="405673" y="9961"/>
                        <a:pt x="414540" y="10004"/>
                      </a:cubicBezTo>
                      <a:moveTo>
                        <a:pt x="414540" y="479"/>
                      </a:moveTo>
                      <a:cubicBezTo>
                        <a:pt x="404077" y="428"/>
                        <a:pt x="393766" y="2981"/>
                        <a:pt x="384537" y="7909"/>
                      </a:cubicBezTo>
                      <a:cubicBezTo>
                        <a:pt x="374179" y="12836"/>
                        <a:pt x="362744" y="15064"/>
                        <a:pt x="351294" y="14386"/>
                      </a:cubicBezTo>
                      <a:cubicBezTo>
                        <a:pt x="341769" y="14386"/>
                        <a:pt x="331387" y="13624"/>
                        <a:pt x="321671" y="13624"/>
                      </a:cubicBezTo>
                      <a:cubicBezTo>
                        <a:pt x="299002" y="13624"/>
                        <a:pt x="278237" y="17719"/>
                        <a:pt x="268331" y="45342"/>
                      </a:cubicBezTo>
                      <a:cubicBezTo>
                        <a:pt x="255669" y="39691"/>
                        <a:pt x="241999" y="36646"/>
                        <a:pt x="228136" y="36388"/>
                      </a:cubicBezTo>
                      <a:cubicBezTo>
                        <a:pt x="219987" y="36322"/>
                        <a:pt x="211891" y="37709"/>
                        <a:pt x="204228" y="40484"/>
                      </a:cubicBezTo>
                      <a:cubicBezTo>
                        <a:pt x="183749" y="48200"/>
                        <a:pt x="167557" y="69917"/>
                        <a:pt x="171367" y="91538"/>
                      </a:cubicBezTo>
                      <a:cubicBezTo>
                        <a:pt x="162691" y="87028"/>
                        <a:pt x="153046" y="84707"/>
                        <a:pt x="143268" y="84775"/>
                      </a:cubicBezTo>
                      <a:cubicBezTo>
                        <a:pt x="110025" y="84288"/>
                        <a:pt x="82682" y="110842"/>
                        <a:pt x="82195" y="144085"/>
                      </a:cubicBezTo>
                      <a:cubicBezTo>
                        <a:pt x="82101" y="150522"/>
                        <a:pt x="83039" y="156932"/>
                        <a:pt x="84975" y="163071"/>
                      </a:cubicBezTo>
                      <a:cubicBezTo>
                        <a:pt x="64116" y="167012"/>
                        <a:pt x="47433" y="182691"/>
                        <a:pt x="42208" y="203266"/>
                      </a:cubicBezTo>
                      <a:cubicBezTo>
                        <a:pt x="37397" y="223563"/>
                        <a:pt x="38960" y="244850"/>
                        <a:pt x="46685" y="264226"/>
                      </a:cubicBezTo>
                      <a:cubicBezTo>
                        <a:pt x="44228" y="263588"/>
                        <a:pt x="41699" y="263268"/>
                        <a:pt x="39160" y="263274"/>
                      </a:cubicBezTo>
                      <a:cubicBezTo>
                        <a:pt x="17443" y="263274"/>
                        <a:pt x="-1607" y="286991"/>
                        <a:pt x="107" y="309661"/>
                      </a:cubicBezTo>
                      <a:cubicBezTo>
                        <a:pt x="2108" y="334997"/>
                        <a:pt x="22491" y="355476"/>
                        <a:pt x="45256" y="366811"/>
                      </a:cubicBezTo>
                      <a:cubicBezTo>
                        <a:pt x="31683" y="387979"/>
                        <a:pt x="37841" y="416141"/>
                        <a:pt x="59008" y="429713"/>
                      </a:cubicBezTo>
                      <a:cubicBezTo>
                        <a:pt x="66277" y="434374"/>
                        <a:pt x="74721" y="436872"/>
                        <a:pt x="83356" y="436915"/>
                      </a:cubicBezTo>
                      <a:lnTo>
                        <a:pt x="86975" y="436915"/>
                      </a:lnTo>
                      <a:cubicBezTo>
                        <a:pt x="75113" y="457725"/>
                        <a:pt x="72721" y="482616"/>
                        <a:pt x="80403" y="505304"/>
                      </a:cubicBezTo>
                      <a:cubicBezTo>
                        <a:pt x="88134" y="525413"/>
                        <a:pt x="106988" y="539077"/>
                        <a:pt x="128504" y="540166"/>
                      </a:cubicBezTo>
                      <a:cubicBezTo>
                        <a:pt x="131028" y="540180"/>
                        <a:pt x="133547" y="539957"/>
                        <a:pt x="136029" y="539499"/>
                      </a:cubicBezTo>
                      <a:cubicBezTo>
                        <a:pt x="120789" y="542356"/>
                        <a:pt x="148697" y="593601"/>
                        <a:pt x="153365" y="598173"/>
                      </a:cubicBezTo>
                      <a:cubicBezTo>
                        <a:pt x="168224" y="612842"/>
                        <a:pt x="187369" y="629320"/>
                        <a:pt x="209276" y="629320"/>
                      </a:cubicBezTo>
                      <a:cubicBezTo>
                        <a:pt x="211083" y="629462"/>
                        <a:pt x="212899" y="629462"/>
                        <a:pt x="214706" y="629320"/>
                      </a:cubicBezTo>
                      <a:cubicBezTo>
                        <a:pt x="209047" y="646972"/>
                        <a:pt x="214440" y="666298"/>
                        <a:pt x="228422" y="678469"/>
                      </a:cubicBezTo>
                      <a:cubicBezTo>
                        <a:pt x="236645" y="685261"/>
                        <a:pt x="246999" y="688937"/>
                        <a:pt x="257664" y="688851"/>
                      </a:cubicBezTo>
                      <a:cubicBezTo>
                        <a:pt x="265182" y="688886"/>
                        <a:pt x="272587" y="687018"/>
                        <a:pt x="279190" y="683422"/>
                      </a:cubicBezTo>
                      <a:cubicBezTo>
                        <a:pt x="281177" y="702263"/>
                        <a:pt x="292991" y="718643"/>
                        <a:pt x="310241" y="726475"/>
                      </a:cubicBezTo>
                      <a:cubicBezTo>
                        <a:pt x="316845" y="729370"/>
                        <a:pt x="323987" y="730831"/>
                        <a:pt x="331196" y="730761"/>
                      </a:cubicBezTo>
                      <a:cubicBezTo>
                        <a:pt x="342641" y="730809"/>
                        <a:pt x="353797" y="727169"/>
                        <a:pt x="363010" y="720379"/>
                      </a:cubicBezTo>
                      <a:cubicBezTo>
                        <a:pt x="369289" y="736827"/>
                        <a:pt x="383371" y="749050"/>
                        <a:pt x="400538" y="752954"/>
                      </a:cubicBezTo>
                      <a:cubicBezTo>
                        <a:pt x="404011" y="753716"/>
                        <a:pt x="407556" y="754099"/>
                        <a:pt x="411111" y="754097"/>
                      </a:cubicBezTo>
                      <a:cubicBezTo>
                        <a:pt x="424972" y="754111"/>
                        <a:pt x="438281" y="748671"/>
                        <a:pt x="448163" y="738952"/>
                      </a:cubicBezTo>
                      <a:cubicBezTo>
                        <a:pt x="453377" y="771086"/>
                        <a:pt x="481238" y="794620"/>
                        <a:pt x="513791" y="794388"/>
                      </a:cubicBezTo>
                      <a:cubicBezTo>
                        <a:pt x="523010" y="794438"/>
                        <a:pt x="532135" y="792522"/>
                        <a:pt x="540556" y="788768"/>
                      </a:cubicBezTo>
                      <a:cubicBezTo>
                        <a:pt x="536398" y="828426"/>
                        <a:pt x="565177" y="863945"/>
                        <a:pt x="604834" y="868102"/>
                      </a:cubicBezTo>
                      <a:cubicBezTo>
                        <a:pt x="607560" y="868388"/>
                        <a:pt x="610300" y="868518"/>
                        <a:pt x="613041" y="868493"/>
                      </a:cubicBezTo>
                      <a:cubicBezTo>
                        <a:pt x="617679" y="868526"/>
                        <a:pt x="622307" y="868079"/>
                        <a:pt x="626852" y="867159"/>
                      </a:cubicBezTo>
                      <a:cubicBezTo>
                        <a:pt x="633070" y="890530"/>
                        <a:pt x="642870" y="912796"/>
                        <a:pt x="655904" y="933167"/>
                      </a:cubicBezTo>
                      <a:cubicBezTo>
                        <a:pt x="670096" y="953075"/>
                        <a:pt x="693242" y="969172"/>
                        <a:pt x="716673" y="969172"/>
                      </a:cubicBezTo>
                      <a:cubicBezTo>
                        <a:pt x="727159" y="969206"/>
                        <a:pt x="737378" y="965867"/>
                        <a:pt x="745820" y="959647"/>
                      </a:cubicBezTo>
                      <a:cubicBezTo>
                        <a:pt x="760753" y="969784"/>
                        <a:pt x="777841" y="976306"/>
                        <a:pt x="795730" y="978697"/>
                      </a:cubicBezTo>
                      <a:lnTo>
                        <a:pt x="801160" y="978697"/>
                      </a:lnTo>
                      <a:cubicBezTo>
                        <a:pt x="818808" y="979864"/>
                        <a:pt x="835311" y="969901"/>
                        <a:pt x="842499" y="953741"/>
                      </a:cubicBezTo>
                      <a:cubicBezTo>
                        <a:pt x="844403" y="948884"/>
                        <a:pt x="843927" y="943740"/>
                        <a:pt x="845451" y="938977"/>
                      </a:cubicBezTo>
                      <a:cubicBezTo>
                        <a:pt x="847547" y="932119"/>
                        <a:pt x="846975" y="933643"/>
                        <a:pt x="854976" y="931739"/>
                      </a:cubicBezTo>
                      <a:cubicBezTo>
                        <a:pt x="867580" y="929074"/>
                        <a:pt x="878863" y="922102"/>
                        <a:pt x="886885" y="912022"/>
                      </a:cubicBezTo>
                      <a:cubicBezTo>
                        <a:pt x="896930" y="898611"/>
                        <a:pt x="900168" y="881293"/>
                        <a:pt x="895648" y="865159"/>
                      </a:cubicBezTo>
                      <a:cubicBezTo>
                        <a:pt x="913809" y="864566"/>
                        <a:pt x="930605" y="855372"/>
                        <a:pt x="940892" y="840394"/>
                      </a:cubicBezTo>
                      <a:cubicBezTo>
                        <a:pt x="950789" y="825055"/>
                        <a:pt x="951048" y="805410"/>
                        <a:pt x="941559" y="789816"/>
                      </a:cubicBezTo>
                      <a:lnTo>
                        <a:pt x="942416" y="789816"/>
                      </a:lnTo>
                      <a:cubicBezTo>
                        <a:pt x="957353" y="789672"/>
                        <a:pt x="971197" y="781961"/>
                        <a:pt x="979182" y="769337"/>
                      </a:cubicBezTo>
                      <a:cubicBezTo>
                        <a:pt x="985740" y="757824"/>
                        <a:pt x="986550" y="743910"/>
                        <a:pt x="981373" y="731714"/>
                      </a:cubicBezTo>
                      <a:lnTo>
                        <a:pt x="981373" y="731714"/>
                      </a:lnTo>
                      <a:cubicBezTo>
                        <a:pt x="999661" y="731714"/>
                        <a:pt x="1022521" y="721046"/>
                        <a:pt x="1029569" y="703139"/>
                      </a:cubicBezTo>
                      <a:cubicBezTo>
                        <a:pt x="1035804" y="685881"/>
                        <a:pt x="1033283" y="666672"/>
                        <a:pt x="1022807" y="651608"/>
                      </a:cubicBezTo>
                      <a:cubicBezTo>
                        <a:pt x="1035852" y="649826"/>
                        <a:pt x="1047054" y="641434"/>
                        <a:pt x="1052429" y="629415"/>
                      </a:cubicBezTo>
                      <a:cubicBezTo>
                        <a:pt x="1056780" y="617499"/>
                        <a:pt x="1055951" y="604307"/>
                        <a:pt x="1050143" y="593029"/>
                      </a:cubicBezTo>
                      <a:cubicBezTo>
                        <a:pt x="1049001" y="590267"/>
                        <a:pt x="1036046" y="571217"/>
                        <a:pt x="1030427" y="571217"/>
                      </a:cubicBezTo>
                      <a:cubicBezTo>
                        <a:pt x="1029891" y="571198"/>
                        <a:pt x="1029373" y="571406"/>
                        <a:pt x="1028998" y="571789"/>
                      </a:cubicBezTo>
                      <a:cubicBezTo>
                        <a:pt x="1044397" y="558062"/>
                        <a:pt x="1053574" y="538679"/>
                        <a:pt x="1054430" y="518068"/>
                      </a:cubicBezTo>
                      <a:cubicBezTo>
                        <a:pt x="1054193" y="510707"/>
                        <a:pt x="1052165" y="503514"/>
                        <a:pt x="1048524" y="497113"/>
                      </a:cubicBezTo>
                      <a:cubicBezTo>
                        <a:pt x="1042618" y="485364"/>
                        <a:pt x="1030887" y="477665"/>
                        <a:pt x="1017758" y="476920"/>
                      </a:cubicBezTo>
                      <a:cubicBezTo>
                        <a:pt x="1034880" y="462056"/>
                        <a:pt x="1036710" y="436128"/>
                        <a:pt x="1021846" y="419006"/>
                      </a:cubicBezTo>
                      <a:cubicBezTo>
                        <a:pt x="1015233" y="411389"/>
                        <a:pt x="1006048" y="406473"/>
                        <a:pt x="996041" y="405196"/>
                      </a:cubicBezTo>
                      <a:cubicBezTo>
                        <a:pt x="1042904" y="339664"/>
                        <a:pt x="953465" y="297945"/>
                        <a:pt x="925842" y="252796"/>
                      </a:cubicBezTo>
                      <a:cubicBezTo>
                        <a:pt x="909174" y="225460"/>
                        <a:pt x="897267" y="192217"/>
                        <a:pt x="866501" y="177168"/>
                      </a:cubicBezTo>
                      <a:cubicBezTo>
                        <a:pt x="857378" y="172779"/>
                        <a:pt x="847384" y="170500"/>
                        <a:pt x="837260" y="170500"/>
                      </a:cubicBezTo>
                      <a:cubicBezTo>
                        <a:pt x="820459" y="169836"/>
                        <a:pt x="804267" y="176845"/>
                        <a:pt x="793254" y="189550"/>
                      </a:cubicBezTo>
                      <a:cubicBezTo>
                        <a:pt x="785347" y="175038"/>
                        <a:pt x="774514" y="162324"/>
                        <a:pt x="761441" y="152213"/>
                      </a:cubicBezTo>
                      <a:cubicBezTo>
                        <a:pt x="753756" y="147006"/>
                        <a:pt x="744718" y="144159"/>
                        <a:pt x="735437" y="144021"/>
                      </a:cubicBezTo>
                      <a:cubicBezTo>
                        <a:pt x="728172" y="143867"/>
                        <a:pt x="721064" y="146147"/>
                        <a:pt x="715244" y="150498"/>
                      </a:cubicBezTo>
                      <a:cubicBezTo>
                        <a:pt x="711760" y="122392"/>
                        <a:pt x="688217" y="101078"/>
                        <a:pt x="659904" y="100396"/>
                      </a:cubicBezTo>
                      <a:cubicBezTo>
                        <a:pt x="656049" y="100390"/>
                        <a:pt x="652209" y="100870"/>
                        <a:pt x="648474" y="101825"/>
                      </a:cubicBezTo>
                      <a:cubicBezTo>
                        <a:pt x="637869" y="73638"/>
                        <a:pt x="611148" y="54768"/>
                        <a:pt x="581037" y="54200"/>
                      </a:cubicBezTo>
                      <a:lnTo>
                        <a:pt x="578561" y="54200"/>
                      </a:lnTo>
                      <a:lnTo>
                        <a:pt x="572274" y="54200"/>
                      </a:lnTo>
                      <a:cubicBezTo>
                        <a:pt x="569359" y="54348"/>
                        <a:pt x="566452" y="53793"/>
                        <a:pt x="563797" y="52581"/>
                      </a:cubicBezTo>
                      <a:cubicBezTo>
                        <a:pt x="558558" y="49914"/>
                        <a:pt x="555986" y="44009"/>
                        <a:pt x="551986" y="39627"/>
                      </a:cubicBezTo>
                      <a:cubicBezTo>
                        <a:pt x="544675" y="32530"/>
                        <a:pt x="534592" y="29042"/>
                        <a:pt x="524459" y="30102"/>
                      </a:cubicBezTo>
                      <a:cubicBezTo>
                        <a:pt x="514934" y="30102"/>
                        <a:pt x="504837" y="31531"/>
                        <a:pt x="495026" y="31531"/>
                      </a:cubicBezTo>
                      <a:cubicBezTo>
                        <a:pt x="488551" y="31695"/>
                        <a:pt x="482098" y="30695"/>
                        <a:pt x="475976" y="28578"/>
                      </a:cubicBezTo>
                      <a:cubicBezTo>
                        <a:pt x="466068" y="23213"/>
                        <a:pt x="456746" y="16828"/>
                        <a:pt x="448163" y="9528"/>
                      </a:cubicBezTo>
                      <a:cubicBezTo>
                        <a:pt x="437963" y="3189"/>
                        <a:pt x="426168" y="-115"/>
                        <a:pt x="414159" y="3"/>
                      </a:cubicBezTo>
                      <a:close/>
                    </a:path>
                  </a:pathLst>
                </a:custGeom>
                <a:solidFill>
                  <a:srgbClr val="E0E0E0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ru-RU" sz="2000"/>
                </a:p>
              </p:txBody>
            </p:sp>
            <p:grpSp>
              <p:nvGrpSpPr>
                <p:cNvPr id="30" name="Рисунок 11">
                  <a:extLst>
                    <a:ext uri="{FF2B5EF4-FFF2-40B4-BE49-F238E27FC236}">
                      <a16:creationId xmlns:a16="http://schemas.microsoft.com/office/drawing/2014/main" id="{0826000E-BC8E-4730-2C13-CCFDE11A9CE2}"/>
                    </a:ext>
                  </a:extLst>
                </p:cNvPr>
                <p:cNvGrpSpPr/>
                <p:nvPr/>
              </p:nvGrpSpPr>
              <p:grpSpPr>
                <a:xfrm>
                  <a:off x="3799861" y="4751306"/>
                  <a:ext cx="581946" cy="593401"/>
                  <a:chOff x="3799861" y="4751306"/>
                  <a:chExt cx="581946" cy="593401"/>
                </a:xfrm>
              </p:grpSpPr>
              <p:sp>
                <p:nvSpPr>
                  <p:cNvPr id="45" name="Полилиния: фигура 44">
                    <a:extLst>
                      <a:ext uri="{FF2B5EF4-FFF2-40B4-BE49-F238E27FC236}">
                        <a16:creationId xmlns:a16="http://schemas.microsoft.com/office/drawing/2014/main" id="{548D9F50-20A5-28F7-4FF9-E2450CBAE3EA}"/>
                      </a:ext>
                    </a:extLst>
                  </p:cNvPr>
                  <p:cNvSpPr/>
                  <p:nvPr/>
                </p:nvSpPr>
                <p:spPr>
                  <a:xfrm>
                    <a:off x="4238060" y="4869008"/>
                    <a:ext cx="129228" cy="106504"/>
                  </a:xfrm>
                  <a:custGeom>
                    <a:avLst/>
                    <a:gdLst>
                      <a:gd name="connsiteX0" fmla="*/ 111919 w 129228"/>
                      <a:gd name="connsiteY0" fmla="*/ 106394 h 106504"/>
                      <a:gd name="connsiteX1" fmla="*/ 54769 w 129228"/>
                      <a:gd name="connsiteY1" fmla="*/ 59817 h 106504"/>
                      <a:gd name="connsiteX2" fmla="*/ 0 w 129228"/>
                      <a:gd name="connsiteY2" fmla="*/ 0 h 106504"/>
                      <a:gd name="connsiteX3" fmla="*/ 78772 w 129228"/>
                      <a:gd name="connsiteY3" fmla="*/ 13525 h 106504"/>
                      <a:gd name="connsiteX4" fmla="*/ 128968 w 129228"/>
                      <a:gd name="connsiteY4" fmla="*/ 87058 h 106504"/>
                      <a:gd name="connsiteX5" fmla="*/ 111919 w 129228"/>
                      <a:gd name="connsiteY5" fmla="*/ 106394 h 10650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129228" h="106504">
                        <a:moveTo>
                          <a:pt x="111919" y="106394"/>
                        </a:moveTo>
                        <a:cubicBezTo>
                          <a:pt x="95917" y="89344"/>
                          <a:pt x="75057" y="88201"/>
                          <a:pt x="54769" y="59817"/>
                        </a:cubicBezTo>
                        <a:cubicBezTo>
                          <a:pt x="42481" y="42863"/>
                          <a:pt x="35719" y="26289"/>
                          <a:pt x="0" y="0"/>
                        </a:cubicBezTo>
                        <a:cubicBezTo>
                          <a:pt x="0" y="0"/>
                          <a:pt x="52864" y="1714"/>
                          <a:pt x="78772" y="13525"/>
                        </a:cubicBezTo>
                        <a:cubicBezTo>
                          <a:pt x="104680" y="25337"/>
                          <a:pt x="132207" y="64960"/>
                          <a:pt x="128968" y="87058"/>
                        </a:cubicBezTo>
                        <a:cubicBezTo>
                          <a:pt x="125730" y="109156"/>
                          <a:pt x="111919" y="106394"/>
                          <a:pt x="111919" y="106394"/>
                        </a:cubicBezTo>
                        <a:close/>
                      </a:path>
                    </a:pathLst>
                  </a:custGeom>
                  <a:solidFill>
                    <a:srgbClr val="FFC4C3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  <p:sp>
                <p:nvSpPr>
                  <p:cNvPr id="46" name="Полилиния: фигура 45">
                    <a:extLst>
                      <a:ext uri="{FF2B5EF4-FFF2-40B4-BE49-F238E27FC236}">
                        <a16:creationId xmlns:a16="http://schemas.microsoft.com/office/drawing/2014/main" id="{846D0738-F1BD-9C24-5B40-2325BFF7BF0B}"/>
                      </a:ext>
                    </a:extLst>
                  </p:cNvPr>
                  <p:cNvSpPr/>
                  <p:nvPr/>
                </p:nvSpPr>
                <p:spPr>
                  <a:xfrm>
                    <a:off x="4247013" y="4873390"/>
                    <a:ext cx="81246" cy="70716"/>
                  </a:xfrm>
                  <a:custGeom>
                    <a:avLst/>
                    <a:gdLst>
                      <a:gd name="connsiteX0" fmla="*/ 0 w 81246"/>
                      <a:gd name="connsiteY0" fmla="*/ 0 h 70716"/>
                      <a:gd name="connsiteX1" fmla="*/ 80963 w 81246"/>
                      <a:gd name="connsiteY1" fmla="*/ 63913 h 70716"/>
                      <a:gd name="connsiteX2" fmla="*/ 50483 w 81246"/>
                      <a:gd name="connsiteY2" fmla="*/ 38005 h 70716"/>
                      <a:gd name="connsiteX3" fmla="*/ 0 w 81246"/>
                      <a:gd name="connsiteY3" fmla="*/ 0 h 7071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81246" h="70716">
                        <a:moveTo>
                          <a:pt x="0" y="0"/>
                        </a:moveTo>
                        <a:cubicBezTo>
                          <a:pt x="49911" y="7049"/>
                          <a:pt x="84773" y="45815"/>
                          <a:pt x="80963" y="63913"/>
                        </a:cubicBezTo>
                        <a:cubicBezTo>
                          <a:pt x="77153" y="82010"/>
                          <a:pt x="65627" y="60770"/>
                          <a:pt x="50483" y="38005"/>
                        </a:cubicBezTo>
                        <a:cubicBezTo>
                          <a:pt x="38281" y="20141"/>
                          <a:pt x="20542" y="6786"/>
                          <a:pt x="0" y="0"/>
                        </a:cubicBezTo>
                        <a:close/>
                      </a:path>
                    </a:pathLst>
                  </a:custGeom>
                  <a:solidFill>
                    <a:srgbClr val="F28F8F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  <p:sp>
                <p:nvSpPr>
                  <p:cNvPr id="47" name="Полилиния: фигура 46">
                    <a:extLst>
                      <a:ext uri="{FF2B5EF4-FFF2-40B4-BE49-F238E27FC236}">
                        <a16:creationId xmlns:a16="http://schemas.microsoft.com/office/drawing/2014/main" id="{559EE3A9-3FC8-A950-9392-C6A829323056}"/>
                      </a:ext>
                    </a:extLst>
                  </p:cNvPr>
                  <p:cNvSpPr/>
                  <p:nvPr/>
                </p:nvSpPr>
                <p:spPr>
                  <a:xfrm>
                    <a:off x="4230751" y="4826336"/>
                    <a:ext cx="151056" cy="152065"/>
                  </a:xfrm>
                  <a:custGeom>
                    <a:avLst/>
                    <a:gdLst>
                      <a:gd name="connsiteX0" fmla="*/ 20167 w 151056"/>
                      <a:gd name="connsiteY0" fmla="*/ 0 h 152065"/>
                      <a:gd name="connsiteX1" fmla="*/ 419 w 151056"/>
                      <a:gd name="connsiteY1" fmla="*/ 28761 h 152065"/>
                      <a:gd name="connsiteX2" fmla="*/ 13214 w 151056"/>
                      <a:gd name="connsiteY2" fmla="*/ 46101 h 152065"/>
                      <a:gd name="connsiteX3" fmla="*/ 62935 w 151056"/>
                      <a:gd name="connsiteY3" fmla="*/ 65151 h 152065"/>
                      <a:gd name="connsiteX4" fmla="*/ 130753 w 151056"/>
                      <a:gd name="connsiteY4" fmla="*/ 124873 h 152065"/>
                      <a:gd name="connsiteX5" fmla="*/ 119228 w 151056"/>
                      <a:gd name="connsiteY5" fmla="*/ 149162 h 152065"/>
                      <a:gd name="connsiteX6" fmla="*/ 151041 w 151056"/>
                      <a:gd name="connsiteY6" fmla="*/ 117158 h 152065"/>
                      <a:gd name="connsiteX7" fmla="*/ 89414 w 151056"/>
                      <a:gd name="connsiteY7" fmla="*/ 37052 h 152065"/>
                      <a:gd name="connsiteX8" fmla="*/ 20644 w 151056"/>
                      <a:gd name="connsiteY8" fmla="*/ 0 h 15206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51056" h="152065">
                        <a:moveTo>
                          <a:pt x="20167" y="0"/>
                        </a:moveTo>
                        <a:cubicBezTo>
                          <a:pt x="6772" y="2489"/>
                          <a:pt x="-2069" y="15366"/>
                          <a:pt x="419" y="28761"/>
                        </a:cubicBezTo>
                        <a:cubicBezTo>
                          <a:pt x="1801" y="36197"/>
                          <a:pt x="6517" y="42588"/>
                          <a:pt x="13214" y="46101"/>
                        </a:cubicBezTo>
                        <a:cubicBezTo>
                          <a:pt x="29278" y="53709"/>
                          <a:pt x="45900" y="60078"/>
                          <a:pt x="62935" y="65151"/>
                        </a:cubicBezTo>
                        <a:cubicBezTo>
                          <a:pt x="103225" y="78486"/>
                          <a:pt x="127324" y="101346"/>
                          <a:pt x="130753" y="124873"/>
                        </a:cubicBezTo>
                        <a:cubicBezTo>
                          <a:pt x="134182" y="148400"/>
                          <a:pt x="119228" y="149162"/>
                          <a:pt x="119228" y="149162"/>
                        </a:cubicBezTo>
                        <a:cubicBezTo>
                          <a:pt x="123514" y="155258"/>
                          <a:pt x="151803" y="154781"/>
                          <a:pt x="151041" y="117158"/>
                        </a:cubicBezTo>
                        <a:cubicBezTo>
                          <a:pt x="150184" y="76200"/>
                          <a:pt x="120371" y="53340"/>
                          <a:pt x="89414" y="37052"/>
                        </a:cubicBezTo>
                        <a:cubicBezTo>
                          <a:pt x="65506" y="24479"/>
                          <a:pt x="38456" y="18860"/>
                          <a:pt x="20644" y="0"/>
                        </a:cubicBezTo>
                        <a:close/>
                      </a:path>
                    </a:pathLst>
                  </a:custGeom>
                  <a:solidFill>
                    <a:srgbClr val="455A64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  <p:sp>
                <p:nvSpPr>
                  <p:cNvPr id="48" name="Полилиния: фигура 47">
                    <a:extLst>
                      <a:ext uri="{FF2B5EF4-FFF2-40B4-BE49-F238E27FC236}">
                        <a16:creationId xmlns:a16="http://schemas.microsoft.com/office/drawing/2014/main" id="{C7DE7F06-0FEB-C67D-653B-5F33763E0523}"/>
                      </a:ext>
                    </a:extLst>
                  </p:cNvPr>
                  <p:cNvSpPr/>
                  <p:nvPr/>
                </p:nvSpPr>
                <p:spPr>
                  <a:xfrm>
                    <a:off x="3816084" y="4751306"/>
                    <a:ext cx="478554" cy="593401"/>
                  </a:xfrm>
                  <a:custGeom>
                    <a:avLst/>
                    <a:gdLst>
                      <a:gd name="connsiteX0" fmla="*/ 5733 w 478554"/>
                      <a:gd name="connsiteY0" fmla="*/ 264673 h 593401"/>
                      <a:gd name="connsiteX1" fmla="*/ 304 w 478554"/>
                      <a:gd name="connsiteY1" fmla="*/ 240479 h 593401"/>
                      <a:gd name="connsiteX2" fmla="*/ 44024 w 478554"/>
                      <a:gd name="connsiteY2" fmla="*/ 209428 h 593401"/>
                      <a:gd name="connsiteX3" fmla="*/ 18878 w 478554"/>
                      <a:gd name="connsiteY3" fmla="*/ 161803 h 593401"/>
                      <a:gd name="connsiteX4" fmla="*/ 57549 w 478554"/>
                      <a:gd name="connsiteY4" fmla="*/ 130180 h 593401"/>
                      <a:gd name="connsiteX5" fmla="*/ 62883 w 478554"/>
                      <a:gd name="connsiteY5" fmla="*/ 84079 h 593401"/>
                      <a:gd name="connsiteX6" fmla="*/ 111556 w 478554"/>
                      <a:gd name="connsiteY6" fmla="*/ 75887 h 593401"/>
                      <a:gd name="connsiteX7" fmla="*/ 128986 w 478554"/>
                      <a:gd name="connsiteY7" fmla="*/ 31691 h 593401"/>
                      <a:gd name="connsiteX8" fmla="*/ 178421 w 478554"/>
                      <a:gd name="connsiteY8" fmla="*/ 39978 h 593401"/>
                      <a:gd name="connsiteX9" fmla="*/ 205949 w 478554"/>
                      <a:gd name="connsiteY9" fmla="*/ 12737 h 593401"/>
                      <a:gd name="connsiteX10" fmla="*/ 246144 w 478554"/>
                      <a:gd name="connsiteY10" fmla="*/ 23976 h 593401"/>
                      <a:gd name="connsiteX11" fmla="*/ 265194 w 478554"/>
                      <a:gd name="connsiteY11" fmla="*/ 11117 h 593401"/>
                      <a:gd name="connsiteX12" fmla="*/ 287959 w 478554"/>
                      <a:gd name="connsiteY12" fmla="*/ 1592 h 593401"/>
                      <a:gd name="connsiteX13" fmla="*/ 310152 w 478554"/>
                      <a:gd name="connsiteY13" fmla="*/ 3021 h 593401"/>
                      <a:gd name="connsiteX14" fmla="*/ 322249 w 478554"/>
                      <a:gd name="connsiteY14" fmla="*/ 24833 h 593401"/>
                      <a:gd name="connsiteX15" fmla="*/ 357777 w 478554"/>
                      <a:gd name="connsiteY15" fmla="*/ 17975 h 593401"/>
                      <a:gd name="connsiteX16" fmla="*/ 371017 w 478554"/>
                      <a:gd name="connsiteY16" fmla="*/ 21404 h 593401"/>
                      <a:gd name="connsiteX17" fmla="*/ 381304 w 478554"/>
                      <a:gd name="connsiteY17" fmla="*/ 47027 h 593401"/>
                      <a:gd name="connsiteX18" fmla="*/ 426833 w 478554"/>
                      <a:gd name="connsiteY18" fmla="*/ 51122 h 593401"/>
                      <a:gd name="connsiteX19" fmla="*/ 434930 w 478554"/>
                      <a:gd name="connsiteY19" fmla="*/ 97795 h 593401"/>
                      <a:gd name="connsiteX20" fmla="*/ 464266 w 478554"/>
                      <a:gd name="connsiteY20" fmla="*/ 111320 h 593401"/>
                      <a:gd name="connsiteX21" fmla="*/ 465600 w 478554"/>
                      <a:gd name="connsiteY21" fmla="*/ 141705 h 593401"/>
                      <a:gd name="connsiteX22" fmla="*/ 468605 w 478554"/>
                      <a:gd name="connsiteY22" fmla="*/ 196717 h 593401"/>
                      <a:gd name="connsiteX23" fmla="*/ 461885 w 478554"/>
                      <a:gd name="connsiteY23" fmla="*/ 202665 h 593401"/>
                      <a:gd name="connsiteX24" fmla="*/ 428548 w 478554"/>
                      <a:gd name="connsiteY24" fmla="*/ 234288 h 593401"/>
                      <a:gd name="connsiteX25" fmla="*/ 419880 w 478554"/>
                      <a:gd name="connsiteY25" fmla="*/ 297725 h 593401"/>
                      <a:gd name="connsiteX26" fmla="*/ 434453 w 478554"/>
                      <a:gd name="connsiteY26" fmla="*/ 373258 h 593401"/>
                      <a:gd name="connsiteX27" fmla="*/ 442740 w 478554"/>
                      <a:gd name="connsiteY27" fmla="*/ 408691 h 593401"/>
                      <a:gd name="connsiteX28" fmla="*/ 428738 w 478554"/>
                      <a:gd name="connsiteY28" fmla="*/ 437266 h 593401"/>
                      <a:gd name="connsiteX29" fmla="*/ 451270 w 478554"/>
                      <a:gd name="connsiteY29" fmla="*/ 480814 h 593401"/>
                      <a:gd name="connsiteX30" fmla="*/ 426643 w 478554"/>
                      <a:gd name="connsiteY30" fmla="*/ 503941 h 593401"/>
                      <a:gd name="connsiteX31" fmla="*/ 437976 w 478554"/>
                      <a:gd name="connsiteY31" fmla="*/ 545669 h 593401"/>
                      <a:gd name="connsiteX32" fmla="*/ 396248 w 478554"/>
                      <a:gd name="connsiteY32" fmla="*/ 557002 h 593401"/>
                      <a:gd name="connsiteX33" fmla="*/ 394829 w 478554"/>
                      <a:gd name="connsiteY33" fmla="*/ 556138 h 593401"/>
                      <a:gd name="connsiteX34" fmla="*/ 370825 w 478554"/>
                      <a:gd name="connsiteY34" fmla="*/ 592749 h 593401"/>
                      <a:gd name="connsiteX35" fmla="*/ 336060 w 478554"/>
                      <a:gd name="connsiteY35" fmla="*/ 574617 h 593401"/>
                      <a:gd name="connsiteX36" fmla="*/ 274814 w 478554"/>
                      <a:gd name="connsiteY36" fmla="*/ 583094 h 593401"/>
                      <a:gd name="connsiteX37" fmla="*/ 232904 w 478554"/>
                      <a:gd name="connsiteY37" fmla="*/ 533564 h 593401"/>
                      <a:gd name="connsiteX38" fmla="*/ 146383 w 478554"/>
                      <a:gd name="connsiteY38" fmla="*/ 496078 h 593401"/>
                      <a:gd name="connsiteX39" fmla="*/ 142036 w 478554"/>
                      <a:gd name="connsiteY39" fmla="*/ 478128 h 593401"/>
                      <a:gd name="connsiteX40" fmla="*/ 83172 w 478554"/>
                      <a:gd name="connsiteY40" fmla="*/ 446029 h 593401"/>
                      <a:gd name="connsiteX41" fmla="*/ 73075 w 478554"/>
                      <a:gd name="connsiteY41" fmla="*/ 376973 h 593401"/>
                      <a:gd name="connsiteX42" fmla="*/ 30880 w 478554"/>
                      <a:gd name="connsiteY42" fmla="*/ 362304 h 593401"/>
                      <a:gd name="connsiteX43" fmla="*/ 19068 w 478554"/>
                      <a:gd name="connsiteY43" fmla="*/ 322871 h 593401"/>
                      <a:gd name="connsiteX44" fmla="*/ 33261 w 478554"/>
                      <a:gd name="connsiteY44" fmla="*/ 282866 h 593401"/>
                      <a:gd name="connsiteX45" fmla="*/ 5734 w 478554"/>
                      <a:gd name="connsiteY45" fmla="*/ 264673 h 59340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</a:cxnLst>
                    <a:rect l="l" t="t" r="r" b="b"/>
                    <a:pathLst>
                      <a:path w="478554" h="593401">
                        <a:moveTo>
                          <a:pt x="5733" y="264673"/>
                        </a:moveTo>
                        <a:cubicBezTo>
                          <a:pt x="1124" y="257502"/>
                          <a:pt x="-800" y="248932"/>
                          <a:pt x="304" y="240479"/>
                        </a:cubicBezTo>
                        <a:cubicBezTo>
                          <a:pt x="4124" y="220036"/>
                          <a:pt x="23463" y="206301"/>
                          <a:pt x="44024" y="209428"/>
                        </a:cubicBezTo>
                        <a:cubicBezTo>
                          <a:pt x="27669" y="199246"/>
                          <a:pt x="18062" y="181050"/>
                          <a:pt x="18878" y="161803"/>
                        </a:cubicBezTo>
                        <a:cubicBezTo>
                          <a:pt x="20783" y="143229"/>
                          <a:pt x="39166" y="126465"/>
                          <a:pt x="57549" y="130180"/>
                        </a:cubicBezTo>
                        <a:cubicBezTo>
                          <a:pt x="46983" y="115786"/>
                          <a:pt x="49310" y="95679"/>
                          <a:pt x="62883" y="84079"/>
                        </a:cubicBezTo>
                        <a:cubicBezTo>
                          <a:pt x="76689" y="73317"/>
                          <a:pt x="94988" y="70237"/>
                          <a:pt x="111556" y="75887"/>
                        </a:cubicBezTo>
                        <a:cubicBezTo>
                          <a:pt x="104671" y="58864"/>
                          <a:pt x="112335" y="39432"/>
                          <a:pt x="128986" y="31691"/>
                        </a:cubicBezTo>
                        <a:cubicBezTo>
                          <a:pt x="145703" y="24857"/>
                          <a:pt x="164847" y="28066"/>
                          <a:pt x="178421" y="39978"/>
                        </a:cubicBezTo>
                        <a:cubicBezTo>
                          <a:pt x="175659" y="25500"/>
                          <a:pt x="191185" y="12832"/>
                          <a:pt x="205949" y="12737"/>
                        </a:cubicBezTo>
                        <a:cubicBezTo>
                          <a:pt x="220712" y="12641"/>
                          <a:pt x="232333" y="27596"/>
                          <a:pt x="246144" y="23976"/>
                        </a:cubicBezTo>
                        <a:cubicBezTo>
                          <a:pt x="253288" y="22071"/>
                          <a:pt x="259098" y="14927"/>
                          <a:pt x="265194" y="11117"/>
                        </a:cubicBezTo>
                        <a:cubicBezTo>
                          <a:pt x="272266" y="6828"/>
                          <a:pt x="279939" y="3617"/>
                          <a:pt x="287959" y="1592"/>
                        </a:cubicBezTo>
                        <a:cubicBezTo>
                          <a:pt x="295246" y="-948"/>
                          <a:pt x="303251" y="-433"/>
                          <a:pt x="310152" y="3021"/>
                        </a:cubicBezTo>
                        <a:cubicBezTo>
                          <a:pt x="316816" y="8485"/>
                          <a:pt x="321144" y="16287"/>
                          <a:pt x="322249" y="24833"/>
                        </a:cubicBezTo>
                        <a:cubicBezTo>
                          <a:pt x="333384" y="19774"/>
                          <a:pt x="345559" y="17423"/>
                          <a:pt x="357777" y="17975"/>
                        </a:cubicBezTo>
                        <a:cubicBezTo>
                          <a:pt x="362421" y="17888"/>
                          <a:pt x="366999" y="19074"/>
                          <a:pt x="371017" y="21404"/>
                        </a:cubicBezTo>
                        <a:cubicBezTo>
                          <a:pt x="379113" y="26548"/>
                          <a:pt x="380542" y="37502"/>
                          <a:pt x="381304" y="47027"/>
                        </a:cubicBezTo>
                        <a:cubicBezTo>
                          <a:pt x="396734" y="43217"/>
                          <a:pt x="415118" y="40454"/>
                          <a:pt x="426833" y="51122"/>
                        </a:cubicBezTo>
                        <a:cubicBezTo>
                          <a:pt x="438549" y="61790"/>
                          <a:pt x="437501" y="81507"/>
                          <a:pt x="434930" y="97795"/>
                        </a:cubicBezTo>
                        <a:cubicBezTo>
                          <a:pt x="446098" y="98305"/>
                          <a:pt x="456626" y="103158"/>
                          <a:pt x="464266" y="111320"/>
                        </a:cubicBezTo>
                        <a:cubicBezTo>
                          <a:pt x="471782" y="119882"/>
                          <a:pt x="472336" y="132517"/>
                          <a:pt x="465600" y="141705"/>
                        </a:cubicBezTo>
                        <a:cubicBezTo>
                          <a:pt x="481621" y="156066"/>
                          <a:pt x="482967" y="180696"/>
                          <a:pt x="468605" y="196717"/>
                        </a:cubicBezTo>
                        <a:cubicBezTo>
                          <a:pt x="466602" y="198952"/>
                          <a:pt x="464347" y="200948"/>
                          <a:pt x="461885" y="202665"/>
                        </a:cubicBezTo>
                        <a:cubicBezTo>
                          <a:pt x="447884" y="212190"/>
                          <a:pt x="434834" y="217143"/>
                          <a:pt x="428548" y="234288"/>
                        </a:cubicBezTo>
                        <a:cubicBezTo>
                          <a:pt x="421023" y="254862"/>
                          <a:pt x="421880" y="276674"/>
                          <a:pt x="419880" y="297725"/>
                        </a:cubicBezTo>
                        <a:cubicBezTo>
                          <a:pt x="417213" y="325633"/>
                          <a:pt x="431120" y="346683"/>
                          <a:pt x="434453" y="373258"/>
                        </a:cubicBezTo>
                        <a:cubicBezTo>
                          <a:pt x="435978" y="385450"/>
                          <a:pt x="441502" y="396689"/>
                          <a:pt x="442740" y="408691"/>
                        </a:cubicBezTo>
                        <a:cubicBezTo>
                          <a:pt x="443312" y="413930"/>
                          <a:pt x="439216" y="440409"/>
                          <a:pt x="428738" y="437266"/>
                        </a:cubicBezTo>
                        <a:cubicBezTo>
                          <a:pt x="446986" y="443069"/>
                          <a:pt x="457074" y="462567"/>
                          <a:pt x="451270" y="480814"/>
                        </a:cubicBezTo>
                        <a:cubicBezTo>
                          <a:pt x="447626" y="492272"/>
                          <a:pt x="438306" y="501023"/>
                          <a:pt x="426643" y="503941"/>
                        </a:cubicBezTo>
                        <a:cubicBezTo>
                          <a:pt x="441295" y="512334"/>
                          <a:pt x="446369" y="531017"/>
                          <a:pt x="437976" y="545669"/>
                        </a:cubicBezTo>
                        <a:cubicBezTo>
                          <a:pt x="429583" y="560322"/>
                          <a:pt x="410900" y="565396"/>
                          <a:pt x="396248" y="557002"/>
                        </a:cubicBezTo>
                        <a:cubicBezTo>
                          <a:pt x="395767" y="556727"/>
                          <a:pt x="395294" y="556439"/>
                          <a:pt x="394829" y="556138"/>
                        </a:cubicBezTo>
                        <a:cubicBezTo>
                          <a:pt x="398311" y="572877"/>
                          <a:pt x="387564" y="589268"/>
                          <a:pt x="370825" y="592749"/>
                        </a:cubicBezTo>
                        <a:cubicBezTo>
                          <a:pt x="356398" y="595750"/>
                          <a:pt x="341856" y="588165"/>
                          <a:pt x="336060" y="574617"/>
                        </a:cubicBezTo>
                        <a:cubicBezTo>
                          <a:pt x="319558" y="590248"/>
                          <a:pt x="294942" y="593655"/>
                          <a:pt x="274814" y="583094"/>
                        </a:cubicBezTo>
                        <a:cubicBezTo>
                          <a:pt x="255316" y="572193"/>
                          <a:pt x="240428" y="554597"/>
                          <a:pt x="232904" y="533564"/>
                        </a:cubicBezTo>
                        <a:cubicBezTo>
                          <a:pt x="198661" y="547105"/>
                          <a:pt x="159924" y="530322"/>
                          <a:pt x="146383" y="496078"/>
                        </a:cubicBezTo>
                        <a:cubicBezTo>
                          <a:pt x="144108" y="490326"/>
                          <a:pt x="142645" y="484284"/>
                          <a:pt x="142036" y="478128"/>
                        </a:cubicBezTo>
                        <a:cubicBezTo>
                          <a:pt x="117791" y="480022"/>
                          <a:pt x="94711" y="467436"/>
                          <a:pt x="83172" y="446029"/>
                        </a:cubicBezTo>
                        <a:cubicBezTo>
                          <a:pt x="72137" y="424800"/>
                          <a:pt x="68581" y="400472"/>
                          <a:pt x="73075" y="376973"/>
                        </a:cubicBezTo>
                        <a:cubicBezTo>
                          <a:pt x="57703" y="377318"/>
                          <a:pt x="42722" y="372110"/>
                          <a:pt x="30880" y="362304"/>
                        </a:cubicBezTo>
                        <a:cubicBezTo>
                          <a:pt x="21172" y="351628"/>
                          <a:pt x="16828" y="337126"/>
                          <a:pt x="19068" y="322871"/>
                        </a:cubicBezTo>
                        <a:cubicBezTo>
                          <a:pt x="21305" y="308778"/>
                          <a:pt x="26116" y="295217"/>
                          <a:pt x="33261" y="282866"/>
                        </a:cubicBezTo>
                        <a:cubicBezTo>
                          <a:pt x="21799" y="281296"/>
                          <a:pt x="11671" y="274602"/>
                          <a:pt x="5734" y="264673"/>
                        </a:cubicBezTo>
                        <a:close/>
                      </a:path>
                    </a:pathLst>
                  </a:custGeom>
                  <a:solidFill>
                    <a:srgbClr val="F0F0F0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  <p:sp>
                <p:nvSpPr>
                  <p:cNvPr id="49" name="Полилиния: фигура 48">
                    <a:extLst>
                      <a:ext uri="{FF2B5EF4-FFF2-40B4-BE49-F238E27FC236}">
                        <a16:creationId xmlns:a16="http://schemas.microsoft.com/office/drawing/2014/main" id="{E4B6798A-F7B2-EA77-4A71-753C49CE170D}"/>
                      </a:ext>
                    </a:extLst>
                  </p:cNvPr>
                  <p:cNvSpPr/>
                  <p:nvPr/>
                </p:nvSpPr>
                <p:spPr>
                  <a:xfrm>
                    <a:off x="3986119" y="4850435"/>
                    <a:ext cx="353477" cy="342459"/>
                  </a:xfrm>
                  <a:custGeom>
                    <a:avLst/>
                    <a:gdLst>
                      <a:gd name="connsiteX0" fmla="*/ 64394 w 353477"/>
                      <a:gd name="connsiteY0" fmla="*/ 279082 h 342459"/>
                      <a:gd name="connsiteX1" fmla="*/ 49630 w 353477"/>
                      <a:gd name="connsiteY1" fmla="*/ 270891 h 342459"/>
                      <a:gd name="connsiteX2" fmla="*/ 5 w 353477"/>
                      <a:gd name="connsiteY2" fmla="*/ 178879 h 342459"/>
                      <a:gd name="connsiteX3" fmla="*/ 38676 w 353477"/>
                      <a:gd name="connsiteY3" fmla="*/ 88773 h 342459"/>
                      <a:gd name="connsiteX4" fmla="*/ 91349 w 353477"/>
                      <a:gd name="connsiteY4" fmla="*/ 11716 h 342459"/>
                      <a:gd name="connsiteX5" fmla="*/ 138498 w 353477"/>
                      <a:gd name="connsiteY5" fmla="*/ 26098 h 342459"/>
                      <a:gd name="connsiteX6" fmla="*/ 164978 w 353477"/>
                      <a:gd name="connsiteY6" fmla="*/ 21812 h 342459"/>
                      <a:gd name="connsiteX7" fmla="*/ 178598 w 353477"/>
                      <a:gd name="connsiteY7" fmla="*/ 0 h 342459"/>
                      <a:gd name="connsiteX8" fmla="*/ 217460 w 353477"/>
                      <a:gd name="connsiteY8" fmla="*/ 28575 h 342459"/>
                      <a:gd name="connsiteX9" fmla="*/ 261847 w 353477"/>
                      <a:gd name="connsiteY9" fmla="*/ 39814 h 342459"/>
                      <a:gd name="connsiteX10" fmla="*/ 282802 w 353477"/>
                      <a:gd name="connsiteY10" fmla="*/ 64008 h 342459"/>
                      <a:gd name="connsiteX11" fmla="*/ 295661 w 353477"/>
                      <a:gd name="connsiteY11" fmla="*/ 118681 h 342459"/>
                      <a:gd name="connsiteX12" fmla="*/ 341762 w 353477"/>
                      <a:gd name="connsiteY12" fmla="*/ 200406 h 342459"/>
                      <a:gd name="connsiteX13" fmla="*/ 353096 w 353477"/>
                      <a:gd name="connsiteY13" fmla="*/ 226695 h 342459"/>
                      <a:gd name="connsiteX14" fmla="*/ 346905 w 353477"/>
                      <a:gd name="connsiteY14" fmla="*/ 255270 h 342459"/>
                      <a:gd name="connsiteX15" fmla="*/ 344810 w 353477"/>
                      <a:gd name="connsiteY15" fmla="*/ 282321 h 342459"/>
                      <a:gd name="connsiteX16" fmla="*/ 329951 w 353477"/>
                      <a:gd name="connsiteY16" fmla="*/ 302990 h 342459"/>
                      <a:gd name="connsiteX17" fmla="*/ 321188 w 353477"/>
                      <a:gd name="connsiteY17" fmla="*/ 317182 h 342459"/>
                      <a:gd name="connsiteX18" fmla="*/ 311663 w 353477"/>
                      <a:gd name="connsiteY18" fmla="*/ 326041 h 342459"/>
                      <a:gd name="connsiteX19" fmla="*/ 216413 w 353477"/>
                      <a:gd name="connsiteY19" fmla="*/ 332803 h 342459"/>
                      <a:gd name="connsiteX20" fmla="*/ 189838 w 353477"/>
                      <a:gd name="connsiteY20" fmla="*/ 319659 h 342459"/>
                      <a:gd name="connsiteX21" fmla="*/ 64394 w 353477"/>
                      <a:gd name="connsiteY21" fmla="*/ 279082 h 3424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</a:cxnLst>
                    <a:rect l="l" t="t" r="r" b="b"/>
                    <a:pathLst>
                      <a:path w="353477" h="342459">
                        <a:moveTo>
                          <a:pt x="64394" y="279082"/>
                        </a:moveTo>
                        <a:cubicBezTo>
                          <a:pt x="59322" y="276633"/>
                          <a:pt x="54392" y="273898"/>
                          <a:pt x="49630" y="270891"/>
                        </a:cubicBezTo>
                        <a:cubicBezTo>
                          <a:pt x="18387" y="250776"/>
                          <a:pt x="-350" y="216036"/>
                          <a:pt x="5" y="178879"/>
                        </a:cubicBezTo>
                        <a:cubicBezTo>
                          <a:pt x="159" y="144846"/>
                          <a:pt x="14113" y="112331"/>
                          <a:pt x="38676" y="88773"/>
                        </a:cubicBezTo>
                        <a:cubicBezTo>
                          <a:pt x="60965" y="66484"/>
                          <a:pt x="94016" y="47530"/>
                          <a:pt x="91349" y="11716"/>
                        </a:cubicBezTo>
                        <a:cubicBezTo>
                          <a:pt x="105730" y="20119"/>
                          <a:pt x="121876" y="25044"/>
                          <a:pt x="138498" y="26098"/>
                        </a:cubicBezTo>
                        <a:cubicBezTo>
                          <a:pt x="147550" y="27098"/>
                          <a:pt x="156704" y="25616"/>
                          <a:pt x="164978" y="21812"/>
                        </a:cubicBezTo>
                        <a:cubicBezTo>
                          <a:pt x="173294" y="17721"/>
                          <a:pt x="178573" y="9268"/>
                          <a:pt x="178598" y="0"/>
                        </a:cubicBezTo>
                        <a:cubicBezTo>
                          <a:pt x="188638" y="12958"/>
                          <a:pt x="202098" y="22855"/>
                          <a:pt x="217460" y="28575"/>
                        </a:cubicBezTo>
                        <a:cubicBezTo>
                          <a:pt x="231938" y="34099"/>
                          <a:pt x="248607" y="31718"/>
                          <a:pt x="261847" y="39814"/>
                        </a:cubicBezTo>
                        <a:cubicBezTo>
                          <a:pt x="271231" y="45440"/>
                          <a:pt x="278573" y="53916"/>
                          <a:pt x="282802" y="64008"/>
                        </a:cubicBezTo>
                        <a:cubicBezTo>
                          <a:pt x="289946" y="81248"/>
                          <a:pt x="287374" y="102108"/>
                          <a:pt x="295661" y="118681"/>
                        </a:cubicBezTo>
                        <a:cubicBezTo>
                          <a:pt x="309604" y="146702"/>
                          <a:pt x="324992" y="173980"/>
                          <a:pt x="341762" y="200406"/>
                        </a:cubicBezTo>
                        <a:cubicBezTo>
                          <a:pt x="347632" y="208111"/>
                          <a:pt x="351524" y="217137"/>
                          <a:pt x="353096" y="226695"/>
                        </a:cubicBezTo>
                        <a:cubicBezTo>
                          <a:pt x="354429" y="236651"/>
                          <a:pt x="352239" y="246759"/>
                          <a:pt x="346905" y="255270"/>
                        </a:cubicBezTo>
                        <a:cubicBezTo>
                          <a:pt x="346740" y="264320"/>
                          <a:pt x="346041" y="273353"/>
                          <a:pt x="344810" y="282321"/>
                        </a:cubicBezTo>
                        <a:cubicBezTo>
                          <a:pt x="343470" y="291200"/>
                          <a:pt x="337940" y="298892"/>
                          <a:pt x="329951" y="302990"/>
                        </a:cubicBezTo>
                        <a:cubicBezTo>
                          <a:pt x="327780" y="308145"/>
                          <a:pt x="324824" y="312932"/>
                          <a:pt x="321188" y="317182"/>
                        </a:cubicBezTo>
                        <a:cubicBezTo>
                          <a:pt x="318422" y="320546"/>
                          <a:pt x="315218" y="323526"/>
                          <a:pt x="311663" y="326041"/>
                        </a:cubicBezTo>
                        <a:cubicBezTo>
                          <a:pt x="283417" y="345196"/>
                          <a:pt x="247081" y="347776"/>
                          <a:pt x="216413" y="332803"/>
                        </a:cubicBezTo>
                        <a:cubicBezTo>
                          <a:pt x="207459" y="328708"/>
                          <a:pt x="198791" y="323755"/>
                          <a:pt x="189838" y="319659"/>
                        </a:cubicBezTo>
                        <a:cubicBezTo>
                          <a:pt x="149833" y="301276"/>
                          <a:pt x="103446" y="298037"/>
                          <a:pt x="64394" y="279082"/>
                        </a:cubicBezTo>
                        <a:close/>
                      </a:path>
                    </a:pathLst>
                  </a:custGeom>
                  <a:solidFill>
                    <a:srgbClr val="455A64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  <p:sp>
                <p:nvSpPr>
                  <p:cNvPr id="50" name="Полилиния: фигура 49">
                    <a:extLst>
                      <a:ext uri="{FF2B5EF4-FFF2-40B4-BE49-F238E27FC236}">
                        <a16:creationId xmlns:a16="http://schemas.microsoft.com/office/drawing/2014/main" id="{14F29464-70FD-19F4-3F64-D915DD98146E}"/>
                      </a:ext>
                    </a:extLst>
                  </p:cNvPr>
                  <p:cNvSpPr/>
                  <p:nvPr/>
                </p:nvSpPr>
                <p:spPr>
                  <a:xfrm>
                    <a:off x="4256824" y="5069614"/>
                    <a:ext cx="67527" cy="51140"/>
                  </a:xfrm>
                  <a:custGeom>
                    <a:avLst/>
                    <a:gdLst>
                      <a:gd name="connsiteX0" fmla="*/ 67342 w 67527"/>
                      <a:gd name="connsiteY0" fmla="*/ 2467 h 51140"/>
                      <a:gd name="connsiteX1" fmla="*/ 0 w 67527"/>
                      <a:gd name="connsiteY1" fmla="*/ 10564 h 51140"/>
                      <a:gd name="connsiteX2" fmla="*/ 50102 w 67527"/>
                      <a:gd name="connsiteY2" fmla="*/ 51140 h 51140"/>
                      <a:gd name="connsiteX3" fmla="*/ 67342 w 67527"/>
                      <a:gd name="connsiteY3" fmla="*/ 2467 h 5114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67527" h="51140">
                        <a:moveTo>
                          <a:pt x="67342" y="2467"/>
                        </a:moveTo>
                        <a:cubicBezTo>
                          <a:pt x="44630" y="-2633"/>
                          <a:pt x="20856" y="226"/>
                          <a:pt x="0" y="10564"/>
                        </a:cubicBezTo>
                        <a:lnTo>
                          <a:pt x="50102" y="51140"/>
                        </a:lnTo>
                        <a:cubicBezTo>
                          <a:pt x="50102" y="51140"/>
                          <a:pt x="69628" y="23613"/>
                          <a:pt x="67342" y="2467"/>
                        </a:cubicBezTo>
                        <a:close/>
                      </a:path>
                    </a:pathLst>
                  </a:custGeom>
                  <a:solidFill>
                    <a:srgbClr val="000000">
                      <a:alpha val="10000"/>
                    </a:srgbClr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  <p:sp>
                <p:nvSpPr>
                  <p:cNvPr id="51" name="Полилиния: фигура 50">
                    <a:extLst>
                      <a:ext uri="{FF2B5EF4-FFF2-40B4-BE49-F238E27FC236}">
                        <a16:creationId xmlns:a16="http://schemas.microsoft.com/office/drawing/2014/main" id="{39C21280-2260-4C5D-859A-AA92A5F0C8AC}"/>
                      </a:ext>
                    </a:extLst>
                  </p:cNvPr>
                  <p:cNvSpPr/>
                  <p:nvPr/>
                </p:nvSpPr>
                <p:spPr>
                  <a:xfrm>
                    <a:off x="4233488" y="5121230"/>
                    <a:ext cx="92964" cy="45084"/>
                  </a:xfrm>
                  <a:custGeom>
                    <a:avLst/>
                    <a:gdLst>
                      <a:gd name="connsiteX0" fmla="*/ 0 w 92964"/>
                      <a:gd name="connsiteY0" fmla="*/ 21336 h 45084"/>
                      <a:gd name="connsiteX1" fmla="*/ 61722 w 92964"/>
                      <a:gd name="connsiteY1" fmla="*/ 30861 h 45084"/>
                      <a:gd name="connsiteX2" fmla="*/ 67723 w 92964"/>
                      <a:gd name="connsiteY2" fmla="*/ 667 h 45084"/>
                      <a:gd name="connsiteX3" fmla="*/ 76105 w 92964"/>
                      <a:gd name="connsiteY3" fmla="*/ 0 h 45084"/>
                      <a:gd name="connsiteX4" fmla="*/ 81248 w 92964"/>
                      <a:gd name="connsiteY4" fmla="*/ 26575 h 45084"/>
                      <a:gd name="connsiteX5" fmla="*/ 92964 w 92964"/>
                      <a:gd name="connsiteY5" fmla="*/ 23241 h 45084"/>
                      <a:gd name="connsiteX6" fmla="*/ 67532 w 92964"/>
                      <a:gd name="connsiteY6" fmla="*/ 36385 h 45084"/>
                      <a:gd name="connsiteX7" fmla="*/ 0 w 92964"/>
                      <a:gd name="connsiteY7" fmla="*/ 21336 h 4508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92964" h="45084">
                        <a:moveTo>
                          <a:pt x="0" y="21336"/>
                        </a:moveTo>
                        <a:cubicBezTo>
                          <a:pt x="15175" y="39715"/>
                          <a:pt x="41712" y="43810"/>
                          <a:pt x="61722" y="30861"/>
                        </a:cubicBezTo>
                        <a:cubicBezTo>
                          <a:pt x="71247" y="23813"/>
                          <a:pt x="70390" y="10287"/>
                          <a:pt x="67723" y="667"/>
                        </a:cubicBezTo>
                        <a:lnTo>
                          <a:pt x="76105" y="0"/>
                        </a:lnTo>
                        <a:cubicBezTo>
                          <a:pt x="74676" y="9525"/>
                          <a:pt x="73628" y="23432"/>
                          <a:pt x="81248" y="26575"/>
                        </a:cubicBezTo>
                        <a:cubicBezTo>
                          <a:pt x="85469" y="27634"/>
                          <a:pt x="89933" y="26363"/>
                          <a:pt x="92964" y="23241"/>
                        </a:cubicBezTo>
                        <a:cubicBezTo>
                          <a:pt x="87028" y="31381"/>
                          <a:pt x="77606" y="36251"/>
                          <a:pt x="67532" y="36385"/>
                        </a:cubicBezTo>
                        <a:cubicBezTo>
                          <a:pt x="53149" y="47625"/>
                          <a:pt x="12478" y="52768"/>
                          <a:pt x="0" y="21336"/>
                        </a:cubicBezTo>
                        <a:close/>
                      </a:path>
                    </a:pathLst>
                  </a:custGeom>
                  <a:solidFill>
                    <a:srgbClr val="263238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  <p:sp>
                <p:nvSpPr>
                  <p:cNvPr id="52" name="Полилиния: фигура 51">
                    <a:extLst>
                      <a:ext uri="{FF2B5EF4-FFF2-40B4-BE49-F238E27FC236}">
                        <a16:creationId xmlns:a16="http://schemas.microsoft.com/office/drawing/2014/main" id="{9F82F9CB-0C9B-E578-6B42-55F6D6639CC3}"/>
                      </a:ext>
                    </a:extLst>
                  </p:cNvPr>
                  <p:cNvSpPr/>
                  <p:nvPr/>
                </p:nvSpPr>
                <p:spPr>
                  <a:xfrm>
                    <a:off x="3812967" y="4914958"/>
                    <a:ext cx="133818" cy="99835"/>
                  </a:xfrm>
                  <a:custGeom>
                    <a:avLst/>
                    <a:gdLst>
                      <a:gd name="connsiteX0" fmla="*/ 15803 w 133818"/>
                      <a:gd name="connsiteY0" fmla="*/ 99783 h 99835"/>
                      <a:gd name="connsiteX1" fmla="*/ 75716 w 133818"/>
                      <a:gd name="connsiteY1" fmla="*/ 56635 h 99835"/>
                      <a:gd name="connsiteX2" fmla="*/ 133818 w 133818"/>
                      <a:gd name="connsiteY2" fmla="*/ 57 h 99835"/>
                      <a:gd name="connsiteX3" fmla="*/ 54380 w 133818"/>
                      <a:gd name="connsiteY3" fmla="*/ 9010 h 99835"/>
                      <a:gd name="connsiteX4" fmla="*/ 87 w 133818"/>
                      <a:gd name="connsiteY4" fmla="*/ 79590 h 99835"/>
                      <a:gd name="connsiteX5" fmla="*/ 15803 w 133818"/>
                      <a:gd name="connsiteY5" fmla="*/ 99783 h 9983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133818" h="99835">
                        <a:moveTo>
                          <a:pt x="15803" y="99783"/>
                        </a:moveTo>
                        <a:cubicBezTo>
                          <a:pt x="32758" y="83686"/>
                          <a:pt x="53903" y="83686"/>
                          <a:pt x="75716" y="56635"/>
                        </a:cubicBezTo>
                        <a:cubicBezTo>
                          <a:pt x="88956" y="40442"/>
                          <a:pt x="96385" y="24155"/>
                          <a:pt x="133818" y="57"/>
                        </a:cubicBezTo>
                        <a:cubicBezTo>
                          <a:pt x="133818" y="57"/>
                          <a:pt x="80955" y="-1277"/>
                          <a:pt x="54380" y="9010"/>
                        </a:cubicBezTo>
                        <a:cubicBezTo>
                          <a:pt x="27805" y="19297"/>
                          <a:pt x="-1818" y="57302"/>
                          <a:pt x="87" y="79590"/>
                        </a:cubicBezTo>
                        <a:cubicBezTo>
                          <a:pt x="1992" y="101879"/>
                          <a:pt x="15803" y="99783"/>
                          <a:pt x="15803" y="99783"/>
                        </a:cubicBezTo>
                        <a:close/>
                      </a:path>
                    </a:pathLst>
                  </a:custGeom>
                  <a:solidFill>
                    <a:srgbClr val="FFC4C3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  <p:sp>
                <p:nvSpPr>
                  <p:cNvPr id="53" name="Полилиния: фигура 52">
                    <a:extLst>
                      <a:ext uri="{FF2B5EF4-FFF2-40B4-BE49-F238E27FC236}">
                        <a16:creationId xmlns:a16="http://schemas.microsoft.com/office/drawing/2014/main" id="{3AE95D99-CB04-ABD3-9C11-A4BF9DCCC01D}"/>
                      </a:ext>
                    </a:extLst>
                  </p:cNvPr>
                  <p:cNvSpPr/>
                  <p:nvPr/>
                </p:nvSpPr>
                <p:spPr>
                  <a:xfrm>
                    <a:off x="3852724" y="4918824"/>
                    <a:ext cx="84726" cy="66339"/>
                  </a:xfrm>
                  <a:custGeom>
                    <a:avLst/>
                    <a:gdLst>
                      <a:gd name="connsiteX0" fmla="*/ 84727 w 84726"/>
                      <a:gd name="connsiteY0" fmla="*/ 0 h 66339"/>
                      <a:gd name="connsiteX1" fmla="*/ 145 w 84726"/>
                      <a:gd name="connsiteY1" fmla="*/ 59246 h 66339"/>
                      <a:gd name="connsiteX2" fmla="*/ 32149 w 84726"/>
                      <a:gd name="connsiteY2" fmla="*/ 35052 h 66339"/>
                      <a:gd name="connsiteX3" fmla="*/ 84727 w 84726"/>
                      <a:gd name="connsiteY3" fmla="*/ 0 h 6633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84726" h="66339">
                        <a:moveTo>
                          <a:pt x="84727" y="0"/>
                        </a:moveTo>
                        <a:cubicBezTo>
                          <a:pt x="34435" y="4191"/>
                          <a:pt x="-2617" y="40862"/>
                          <a:pt x="145" y="59246"/>
                        </a:cubicBezTo>
                        <a:cubicBezTo>
                          <a:pt x="2907" y="77629"/>
                          <a:pt x="15671" y="56959"/>
                          <a:pt x="32149" y="35052"/>
                        </a:cubicBezTo>
                        <a:cubicBezTo>
                          <a:pt x="45315" y="17873"/>
                          <a:pt x="63806" y="5546"/>
                          <a:pt x="84727" y="0"/>
                        </a:cubicBezTo>
                        <a:close/>
                      </a:path>
                    </a:pathLst>
                  </a:custGeom>
                  <a:solidFill>
                    <a:srgbClr val="F28F8F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  <p:sp>
                <p:nvSpPr>
                  <p:cNvPr id="54" name="Полилиния: фигура 53">
                    <a:extLst>
                      <a:ext uri="{FF2B5EF4-FFF2-40B4-BE49-F238E27FC236}">
                        <a16:creationId xmlns:a16="http://schemas.microsoft.com/office/drawing/2014/main" id="{89DE7BF0-23AE-36FD-9496-EB903EBC68EC}"/>
                      </a:ext>
                    </a:extLst>
                  </p:cNvPr>
                  <p:cNvSpPr/>
                  <p:nvPr/>
                </p:nvSpPr>
                <p:spPr>
                  <a:xfrm>
                    <a:off x="3799861" y="4871485"/>
                    <a:ext cx="155179" cy="145333"/>
                  </a:xfrm>
                  <a:custGeom>
                    <a:avLst/>
                    <a:gdLst>
                      <a:gd name="connsiteX0" fmla="*/ 136256 w 155179"/>
                      <a:gd name="connsiteY0" fmla="*/ 95 h 145333"/>
                      <a:gd name="connsiteX1" fmla="*/ 154493 w 155179"/>
                      <a:gd name="connsiteY1" fmla="*/ 29837 h 145333"/>
                      <a:gd name="connsiteX2" fmla="*/ 140638 w 155179"/>
                      <a:gd name="connsiteY2" fmla="*/ 46577 h 145333"/>
                      <a:gd name="connsiteX3" fmla="*/ 89869 w 155179"/>
                      <a:gd name="connsiteY3" fmla="*/ 62579 h 145333"/>
                      <a:gd name="connsiteX4" fmla="*/ 18813 w 155179"/>
                      <a:gd name="connsiteY4" fmla="*/ 118396 h 145333"/>
                      <a:gd name="connsiteX5" fmla="*/ 28909 w 155179"/>
                      <a:gd name="connsiteY5" fmla="*/ 143256 h 145333"/>
                      <a:gd name="connsiteX6" fmla="*/ 334 w 155179"/>
                      <a:gd name="connsiteY6" fmla="*/ 108013 h 145333"/>
                      <a:gd name="connsiteX7" fmla="*/ 65295 w 155179"/>
                      <a:gd name="connsiteY7" fmla="*/ 33052 h 145333"/>
                      <a:gd name="connsiteX8" fmla="*/ 136066 w 155179"/>
                      <a:gd name="connsiteY8" fmla="*/ 0 h 14533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55179" h="145333">
                        <a:moveTo>
                          <a:pt x="136256" y="95"/>
                        </a:moveTo>
                        <a:cubicBezTo>
                          <a:pt x="149505" y="3272"/>
                          <a:pt x="157671" y="16588"/>
                          <a:pt x="154493" y="29837"/>
                        </a:cubicBezTo>
                        <a:cubicBezTo>
                          <a:pt x="152714" y="37261"/>
                          <a:pt x="147597" y="43442"/>
                          <a:pt x="140638" y="46577"/>
                        </a:cubicBezTo>
                        <a:cubicBezTo>
                          <a:pt x="124157" y="53224"/>
                          <a:pt x="107183" y="58574"/>
                          <a:pt x="89869" y="62579"/>
                        </a:cubicBezTo>
                        <a:cubicBezTo>
                          <a:pt x="48912" y="73628"/>
                          <a:pt x="23194" y="95155"/>
                          <a:pt x="18813" y="118396"/>
                        </a:cubicBezTo>
                        <a:cubicBezTo>
                          <a:pt x="14431" y="141637"/>
                          <a:pt x="28909" y="143256"/>
                          <a:pt x="28909" y="143256"/>
                        </a:cubicBezTo>
                        <a:cubicBezTo>
                          <a:pt x="25004" y="150019"/>
                          <a:pt x="-3380" y="140779"/>
                          <a:pt x="334" y="108013"/>
                        </a:cubicBezTo>
                        <a:cubicBezTo>
                          <a:pt x="4716" y="67342"/>
                          <a:pt x="33481" y="47530"/>
                          <a:pt x="65295" y="33052"/>
                        </a:cubicBezTo>
                        <a:cubicBezTo>
                          <a:pt x="89869" y="21812"/>
                          <a:pt x="117111" y="17812"/>
                          <a:pt x="136066" y="0"/>
                        </a:cubicBezTo>
                        <a:close/>
                      </a:path>
                    </a:pathLst>
                  </a:custGeom>
                  <a:solidFill>
                    <a:srgbClr val="455A64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  <p:sp>
                <p:nvSpPr>
                  <p:cNvPr id="55" name="Полилиния: фигура 54">
                    <a:extLst>
                      <a:ext uri="{FF2B5EF4-FFF2-40B4-BE49-F238E27FC236}">
                        <a16:creationId xmlns:a16="http://schemas.microsoft.com/office/drawing/2014/main" id="{E25A3243-30F0-7F1C-3F28-E1453085E454}"/>
                      </a:ext>
                    </a:extLst>
                  </p:cNvPr>
                  <p:cNvSpPr/>
                  <p:nvPr/>
                </p:nvSpPr>
                <p:spPr>
                  <a:xfrm>
                    <a:off x="4252567" y="5072045"/>
                    <a:ext cx="79679" cy="52317"/>
                  </a:xfrm>
                  <a:custGeom>
                    <a:avLst/>
                    <a:gdLst>
                      <a:gd name="connsiteX0" fmla="*/ 53692 w 79679"/>
                      <a:gd name="connsiteY0" fmla="*/ 42232 h 52317"/>
                      <a:gd name="connsiteX1" fmla="*/ 61311 w 79679"/>
                      <a:gd name="connsiteY1" fmla="*/ 10609 h 52317"/>
                      <a:gd name="connsiteX2" fmla="*/ 79123 w 79679"/>
                      <a:gd name="connsiteY2" fmla="*/ 9752 h 52317"/>
                      <a:gd name="connsiteX3" fmla="*/ 69598 w 79679"/>
                      <a:gd name="connsiteY3" fmla="*/ 40041 h 52317"/>
                      <a:gd name="connsiteX4" fmla="*/ 58073 w 79679"/>
                      <a:gd name="connsiteY4" fmla="*/ 50424 h 52317"/>
                      <a:gd name="connsiteX5" fmla="*/ 47596 w 79679"/>
                      <a:gd name="connsiteY5" fmla="*/ 50424 h 52317"/>
                      <a:gd name="connsiteX6" fmla="*/ 14734 w 79679"/>
                      <a:gd name="connsiteY6" fmla="*/ 30802 h 52317"/>
                      <a:gd name="connsiteX7" fmla="*/ 3590 w 79679"/>
                      <a:gd name="connsiteY7" fmla="*/ 8704 h 52317"/>
                      <a:gd name="connsiteX8" fmla="*/ 32165 w 79679"/>
                      <a:gd name="connsiteY8" fmla="*/ 16896 h 52317"/>
                      <a:gd name="connsiteX9" fmla="*/ 53692 w 79679"/>
                      <a:gd name="connsiteY9" fmla="*/ 42232 h 5231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79679" h="52317">
                        <a:moveTo>
                          <a:pt x="53692" y="42232"/>
                        </a:moveTo>
                        <a:cubicBezTo>
                          <a:pt x="58912" y="32523"/>
                          <a:pt x="61537" y="21631"/>
                          <a:pt x="61311" y="10609"/>
                        </a:cubicBezTo>
                        <a:cubicBezTo>
                          <a:pt x="62550" y="-3583"/>
                          <a:pt x="76838" y="-3202"/>
                          <a:pt x="79123" y="9752"/>
                        </a:cubicBezTo>
                        <a:cubicBezTo>
                          <a:pt x="81147" y="20802"/>
                          <a:pt x="77582" y="32138"/>
                          <a:pt x="69598" y="40041"/>
                        </a:cubicBezTo>
                        <a:cubicBezTo>
                          <a:pt x="66034" y="43798"/>
                          <a:pt x="62180" y="47269"/>
                          <a:pt x="58073" y="50424"/>
                        </a:cubicBezTo>
                        <a:cubicBezTo>
                          <a:pt x="55037" y="52949"/>
                          <a:pt x="50632" y="52949"/>
                          <a:pt x="47596" y="50424"/>
                        </a:cubicBezTo>
                        <a:cubicBezTo>
                          <a:pt x="37489" y="42558"/>
                          <a:pt x="26452" y="35968"/>
                          <a:pt x="14734" y="30802"/>
                        </a:cubicBezTo>
                        <a:cubicBezTo>
                          <a:pt x="447" y="23468"/>
                          <a:pt x="-3839" y="13467"/>
                          <a:pt x="3590" y="8704"/>
                        </a:cubicBezTo>
                        <a:cubicBezTo>
                          <a:pt x="8543" y="5466"/>
                          <a:pt x="19021" y="5752"/>
                          <a:pt x="32165" y="16896"/>
                        </a:cubicBezTo>
                        <a:cubicBezTo>
                          <a:pt x="40318" y="24460"/>
                          <a:pt x="47544" y="32965"/>
                          <a:pt x="53692" y="42232"/>
                        </a:cubicBezTo>
                        <a:close/>
                      </a:path>
                    </a:pathLst>
                  </a:custGeom>
                  <a:solidFill>
                    <a:srgbClr val="37474F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  <p:sp>
                <p:nvSpPr>
                  <p:cNvPr id="56" name="Полилиния: фигура 55">
                    <a:extLst>
                      <a:ext uri="{FF2B5EF4-FFF2-40B4-BE49-F238E27FC236}">
                        <a16:creationId xmlns:a16="http://schemas.microsoft.com/office/drawing/2014/main" id="{680F43B1-D32A-DB21-DECE-47508F919E71}"/>
                      </a:ext>
                    </a:extLst>
                  </p:cNvPr>
                  <p:cNvSpPr/>
                  <p:nvPr/>
                </p:nvSpPr>
                <p:spPr>
                  <a:xfrm>
                    <a:off x="4092994" y="4974258"/>
                    <a:ext cx="58483" cy="25243"/>
                  </a:xfrm>
                  <a:custGeom>
                    <a:avLst/>
                    <a:gdLst>
                      <a:gd name="connsiteX0" fmla="*/ 34576 w 58483"/>
                      <a:gd name="connsiteY0" fmla="*/ 1812 h 25243"/>
                      <a:gd name="connsiteX1" fmla="*/ 16573 w 58483"/>
                      <a:gd name="connsiteY1" fmla="*/ 478 h 25243"/>
                      <a:gd name="connsiteX2" fmla="*/ 7048 w 58483"/>
                      <a:gd name="connsiteY2" fmla="*/ 3717 h 25243"/>
                      <a:gd name="connsiteX3" fmla="*/ 0 w 58483"/>
                      <a:gd name="connsiteY3" fmla="*/ 9717 h 25243"/>
                      <a:gd name="connsiteX4" fmla="*/ 0 w 58483"/>
                      <a:gd name="connsiteY4" fmla="*/ 11432 h 25243"/>
                      <a:gd name="connsiteX5" fmla="*/ 9525 w 58483"/>
                      <a:gd name="connsiteY5" fmla="*/ 9241 h 25243"/>
                      <a:gd name="connsiteX6" fmla="*/ 19717 w 58483"/>
                      <a:gd name="connsiteY6" fmla="*/ 8098 h 25243"/>
                      <a:gd name="connsiteX7" fmla="*/ 33528 w 58483"/>
                      <a:gd name="connsiteY7" fmla="*/ 9622 h 25243"/>
                      <a:gd name="connsiteX8" fmla="*/ 46768 w 58483"/>
                      <a:gd name="connsiteY8" fmla="*/ 17242 h 25243"/>
                      <a:gd name="connsiteX9" fmla="*/ 57912 w 58483"/>
                      <a:gd name="connsiteY9" fmla="*/ 25243 h 25243"/>
                      <a:gd name="connsiteX10" fmla="*/ 58483 w 58483"/>
                      <a:gd name="connsiteY10" fmla="*/ 24291 h 25243"/>
                      <a:gd name="connsiteX11" fmla="*/ 34576 w 58483"/>
                      <a:gd name="connsiteY11" fmla="*/ 1812 h 252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58483" h="25243">
                        <a:moveTo>
                          <a:pt x="34576" y="1812"/>
                        </a:moveTo>
                        <a:cubicBezTo>
                          <a:pt x="28757" y="-9"/>
                          <a:pt x="22597" y="-465"/>
                          <a:pt x="16573" y="478"/>
                        </a:cubicBezTo>
                        <a:cubicBezTo>
                          <a:pt x="13241" y="1022"/>
                          <a:pt x="10022" y="2117"/>
                          <a:pt x="7048" y="3717"/>
                        </a:cubicBezTo>
                        <a:cubicBezTo>
                          <a:pt x="4283" y="5169"/>
                          <a:pt x="1875" y="7219"/>
                          <a:pt x="0" y="9717"/>
                        </a:cubicBezTo>
                        <a:cubicBezTo>
                          <a:pt x="0" y="9717"/>
                          <a:pt x="0" y="11622"/>
                          <a:pt x="0" y="11432"/>
                        </a:cubicBezTo>
                        <a:cubicBezTo>
                          <a:pt x="3114" y="10457"/>
                          <a:pt x="6298" y="9725"/>
                          <a:pt x="9525" y="9241"/>
                        </a:cubicBezTo>
                        <a:cubicBezTo>
                          <a:pt x="12888" y="8599"/>
                          <a:pt x="16295" y="8217"/>
                          <a:pt x="19717" y="8098"/>
                        </a:cubicBezTo>
                        <a:cubicBezTo>
                          <a:pt x="24376" y="7664"/>
                          <a:pt x="29076" y="8182"/>
                          <a:pt x="33528" y="9622"/>
                        </a:cubicBezTo>
                        <a:cubicBezTo>
                          <a:pt x="38330" y="11418"/>
                          <a:pt x="42803" y="13992"/>
                          <a:pt x="46768" y="17242"/>
                        </a:cubicBezTo>
                        <a:cubicBezTo>
                          <a:pt x="52673" y="21433"/>
                          <a:pt x="53626" y="22290"/>
                          <a:pt x="57912" y="25243"/>
                        </a:cubicBezTo>
                        <a:cubicBezTo>
                          <a:pt x="57912" y="25243"/>
                          <a:pt x="58483" y="24576"/>
                          <a:pt x="58483" y="24291"/>
                        </a:cubicBezTo>
                        <a:cubicBezTo>
                          <a:pt x="54473" y="13468"/>
                          <a:pt x="45625" y="5148"/>
                          <a:pt x="34576" y="1812"/>
                        </a:cubicBezTo>
                        <a:close/>
                      </a:path>
                    </a:pathLst>
                  </a:custGeom>
                  <a:solidFill>
                    <a:srgbClr val="263238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  <p:sp>
                <p:nvSpPr>
                  <p:cNvPr id="57" name="Полилиния: фигура 56">
                    <a:extLst>
                      <a:ext uri="{FF2B5EF4-FFF2-40B4-BE49-F238E27FC236}">
                        <a16:creationId xmlns:a16="http://schemas.microsoft.com/office/drawing/2014/main" id="{82418831-B644-09CD-2F02-2B2A2E73240B}"/>
                      </a:ext>
                    </a:extLst>
                  </p:cNvPr>
                  <p:cNvSpPr/>
                  <p:nvPr/>
                </p:nvSpPr>
                <p:spPr>
                  <a:xfrm>
                    <a:off x="4103948" y="4977212"/>
                    <a:ext cx="33147" cy="33147"/>
                  </a:xfrm>
                  <a:custGeom>
                    <a:avLst/>
                    <a:gdLst>
                      <a:gd name="connsiteX0" fmla="*/ 33147 w 33147"/>
                      <a:gd name="connsiteY0" fmla="*/ 16478 h 33147"/>
                      <a:gd name="connsiteX1" fmla="*/ 16669 w 33147"/>
                      <a:gd name="connsiteY1" fmla="*/ 33147 h 33147"/>
                      <a:gd name="connsiteX2" fmla="*/ 0 w 33147"/>
                      <a:gd name="connsiteY2" fmla="*/ 16669 h 33147"/>
                      <a:gd name="connsiteX3" fmla="*/ 16478 w 33147"/>
                      <a:gd name="connsiteY3" fmla="*/ 1 h 33147"/>
                      <a:gd name="connsiteX4" fmla="*/ 16573 w 33147"/>
                      <a:gd name="connsiteY4" fmla="*/ 0 h 33147"/>
                      <a:gd name="connsiteX5" fmla="*/ 33147 w 33147"/>
                      <a:gd name="connsiteY5" fmla="*/ 16383 h 33147"/>
                      <a:gd name="connsiteX6" fmla="*/ 33147 w 33147"/>
                      <a:gd name="connsiteY6" fmla="*/ 16478 h 3314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33147" h="33147">
                        <a:moveTo>
                          <a:pt x="33147" y="16478"/>
                        </a:moveTo>
                        <a:cubicBezTo>
                          <a:pt x="33199" y="25632"/>
                          <a:pt x="25822" y="33094"/>
                          <a:pt x="16669" y="33147"/>
                        </a:cubicBezTo>
                        <a:cubicBezTo>
                          <a:pt x="7516" y="33200"/>
                          <a:pt x="53" y="25822"/>
                          <a:pt x="0" y="16669"/>
                        </a:cubicBezTo>
                        <a:cubicBezTo>
                          <a:pt x="-52" y="7516"/>
                          <a:pt x="7325" y="53"/>
                          <a:pt x="16478" y="1"/>
                        </a:cubicBezTo>
                        <a:cubicBezTo>
                          <a:pt x="16510" y="0"/>
                          <a:pt x="16542" y="0"/>
                          <a:pt x="16573" y="0"/>
                        </a:cubicBezTo>
                        <a:cubicBezTo>
                          <a:pt x="25674" y="-52"/>
                          <a:pt x="33094" y="7283"/>
                          <a:pt x="33147" y="16383"/>
                        </a:cubicBezTo>
                        <a:cubicBezTo>
                          <a:pt x="33147" y="16415"/>
                          <a:pt x="33147" y="16447"/>
                          <a:pt x="33147" y="16478"/>
                        </a:cubicBezTo>
                        <a:close/>
                      </a:path>
                    </a:pathLst>
                  </a:custGeom>
                  <a:solidFill>
                    <a:srgbClr val="263238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</p:grpSp>
            <p:grpSp>
              <p:nvGrpSpPr>
                <p:cNvPr id="31" name="Рисунок 11">
                  <a:extLst>
                    <a:ext uri="{FF2B5EF4-FFF2-40B4-BE49-F238E27FC236}">
                      <a16:creationId xmlns:a16="http://schemas.microsoft.com/office/drawing/2014/main" id="{DEE81590-9377-E591-3B98-E48E4BB7A946}"/>
                    </a:ext>
                  </a:extLst>
                </p:cNvPr>
                <p:cNvGrpSpPr/>
                <p:nvPr/>
              </p:nvGrpSpPr>
              <p:grpSpPr>
                <a:xfrm>
                  <a:off x="3159211" y="5093207"/>
                  <a:ext cx="376368" cy="781165"/>
                  <a:chOff x="3159211" y="5093207"/>
                  <a:chExt cx="376368" cy="781165"/>
                </a:xfrm>
              </p:grpSpPr>
              <p:sp>
                <p:nvSpPr>
                  <p:cNvPr id="39" name="Полилиния: фигура 38">
                    <a:extLst>
                      <a:ext uri="{FF2B5EF4-FFF2-40B4-BE49-F238E27FC236}">
                        <a16:creationId xmlns:a16="http://schemas.microsoft.com/office/drawing/2014/main" id="{AF039177-C623-FF7A-2A03-A1FEA861DEA3}"/>
                      </a:ext>
                    </a:extLst>
                  </p:cNvPr>
                  <p:cNvSpPr/>
                  <p:nvPr/>
                </p:nvSpPr>
                <p:spPr>
                  <a:xfrm>
                    <a:off x="3299466" y="5497373"/>
                    <a:ext cx="133169" cy="349046"/>
                  </a:xfrm>
                  <a:custGeom>
                    <a:avLst/>
                    <a:gdLst>
                      <a:gd name="connsiteX0" fmla="*/ 51149 w 133169"/>
                      <a:gd name="connsiteY0" fmla="*/ 345377 h 349046"/>
                      <a:gd name="connsiteX1" fmla="*/ 37433 w 133169"/>
                      <a:gd name="connsiteY1" fmla="*/ 348329 h 349046"/>
                      <a:gd name="connsiteX2" fmla="*/ 29718 w 133169"/>
                      <a:gd name="connsiteY2" fmla="*/ 343281 h 349046"/>
                      <a:gd name="connsiteX3" fmla="*/ 19050 w 133169"/>
                      <a:gd name="connsiteY3" fmla="*/ 283750 h 349046"/>
                      <a:gd name="connsiteX4" fmla="*/ 2000 w 133169"/>
                      <a:gd name="connsiteY4" fmla="*/ 261938 h 349046"/>
                      <a:gd name="connsiteX5" fmla="*/ 12097 w 133169"/>
                      <a:gd name="connsiteY5" fmla="*/ 226790 h 349046"/>
                      <a:gd name="connsiteX6" fmla="*/ 16383 w 133169"/>
                      <a:gd name="connsiteY6" fmla="*/ 208788 h 349046"/>
                      <a:gd name="connsiteX7" fmla="*/ 20669 w 133169"/>
                      <a:gd name="connsiteY7" fmla="*/ 161925 h 349046"/>
                      <a:gd name="connsiteX8" fmla="*/ 0 w 133169"/>
                      <a:gd name="connsiteY8" fmla="*/ 0 h 349046"/>
                      <a:gd name="connsiteX9" fmla="*/ 69152 w 133169"/>
                      <a:gd name="connsiteY9" fmla="*/ 12763 h 349046"/>
                      <a:gd name="connsiteX10" fmla="*/ 73343 w 133169"/>
                      <a:gd name="connsiteY10" fmla="*/ 170974 h 349046"/>
                      <a:gd name="connsiteX11" fmla="*/ 90202 w 133169"/>
                      <a:gd name="connsiteY11" fmla="*/ 232315 h 349046"/>
                      <a:gd name="connsiteX12" fmla="*/ 129635 w 133169"/>
                      <a:gd name="connsiteY12" fmla="*/ 282416 h 349046"/>
                      <a:gd name="connsiteX13" fmla="*/ 133064 w 133169"/>
                      <a:gd name="connsiteY13" fmla="*/ 286703 h 349046"/>
                      <a:gd name="connsiteX14" fmla="*/ 128492 w 133169"/>
                      <a:gd name="connsiteY14" fmla="*/ 294989 h 349046"/>
                      <a:gd name="connsiteX15" fmla="*/ 118967 w 133169"/>
                      <a:gd name="connsiteY15" fmla="*/ 296894 h 349046"/>
                      <a:gd name="connsiteX16" fmla="*/ 83154 w 133169"/>
                      <a:gd name="connsiteY16" fmla="*/ 315944 h 349046"/>
                      <a:gd name="connsiteX17" fmla="*/ 53150 w 133169"/>
                      <a:gd name="connsiteY17" fmla="*/ 344519 h 34904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</a:cxnLst>
                    <a:rect l="l" t="t" r="r" b="b"/>
                    <a:pathLst>
                      <a:path w="133169" h="349046">
                        <a:moveTo>
                          <a:pt x="51149" y="345377"/>
                        </a:moveTo>
                        <a:cubicBezTo>
                          <a:pt x="47465" y="348802"/>
                          <a:pt x="42201" y="349935"/>
                          <a:pt x="37433" y="348329"/>
                        </a:cubicBezTo>
                        <a:cubicBezTo>
                          <a:pt x="34585" y="347113"/>
                          <a:pt x="31974" y="345404"/>
                          <a:pt x="29718" y="343281"/>
                        </a:cubicBezTo>
                        <a:cubicBezTo>
                          <a:pt x="15907" y="327184"/>
                          <a:pt x="29718" y="301942"/>
                          <a:pt x="19050" y="283750"/>
                        </a:cubicBezTo>
                        <a:cubicBezTo>
                          <a:pt x="14192" y="275844"/>
                          <a:pt x="5239" y="270605"/>
                          <a:pt x="2000" y="261938"/>
                        </a:cubicBezTo>
                        <a:cubicBezTo>
                          <a:pt x="-2857" y="248793"/>
                          <a:pt x="8287" y="238315"/>
                          <a:pt x="12097" y="226790"/>
                        </a:cubicBezTo>
                        <a:cubicBezTo>
                          <a:pt x="13906" y="220887"/>
                          <a:pt x="15338" y="214874"/>
                          <a:pt x="16383" y="208788"/>
                        </a:cubicBezTo>
                        <a:cubicBezTo>
                          <a:pt x="19187" y="193324"/>
                          <a:pt x="20622" y="177642"/>
                          <a:pt x="20669" y="161925"/>
                        </a:cubicBezTo>
                        <a:cubicBezTo>
                          <a:pt x="19727" y="107356"/>
                          <a:pt x="12796" y="53056"/>
                          <a:pt x="0" y="0"/>
                        </a:cubicBezTo>
                        <a:lnTo>
                          <a:pt x="69152" y="12763"/>
                        </a:lnTo>
                        <a:cubicBezTo>
                          <a:pt x="69152" y="12763"/>
                          <a:pt x="69152" y="108871"/>
                          <a:pt x="73343" y="170974"/>
                        </a:cubicBezTo>
                        <a:cubicBezTo>
                          <a:pt x="73808" y="192500"/>
                          <a:pt x="79601" y="213575"/>
                          <a:pt x="90202" y="232315"/>
                        </a:cubicBezTo>
                        <a:cubicBezTo>
                          <a:pt x="100510" y="251065"/>
                          <a:pt x="113832" y="267992"/>
                          <a:pt x="129635" y="282416"/>
                        </a:cubicBezTo>
                        <a:cubicBezTo>
                          <a:pt x="131110" y="283545"/>
                          <a:pt x="132287" y="285016"/>
                          <a:pt x="133064" y="286703"/>
                        </a:cubicBezTo>
                        <a:cubicBezTo>
                          <a:pt x="133648" y="290191"/>
                          <a:pt x="131755" y="293623"/>
                          <a:pt x="128492" y="294989"/>
                        </a:cubicBezTo>
                        <a:cubicBezTo>
                          <a:pt x="125432" y="296104"/>
                          <a:pt x="122221" y="296746"/>
                          <a:pt x="118967" y="296894"/>
                        </a:cubicBezTo>
                        <a:cubicBezTo>
                          <a:pt x="105394" y="299521"/>
                          <a:pt x="92919" y="306157"/>
                          <a:pt x="83154" y="315944"/>
                        </a:cubicBezTo>
                        <a:cubicBezTo>
                          <a:pt x="73057" y="325469"/>
                          <a:pt x="64103" y="335947"/>
                          <a:pt x="53150" y="344519"/>
                        </a:cubicBezTo>
                        <a:close/>
                      </a:path>
                    </a:pathLst>
                  </a:custGeom>
                  <a:solidFill>
                    <a:srgbClr val="455A64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  <p:sp>
                <p:nvSpPr>
                  <p:cNvPr id="40" name="Полилиния: фигура 39">
                    <a:extLst>
                      <a:ext uri="{FF2B5EF4-FFF2-40B4-BE49-F238E27FC236}">
                        <a16:creationId xmlns:a16="http://schemas.microsoft.com/office/drawing/2014/main" id="{E63B30D5-5DF6-0DBA-D446-040F74F61CCD}"/>
                      </a:ext>
                    </a:extLst>
                  </p:cNvPr>
                  <p:cNvSpPr/>
                  <p:nvPr/>
                </p:nvSpPr>
                <p:spPr>
                  <a:xfrm>
                    <a:off x="3299752" y="5497087"/>
                    <a:ext cx="83196" cy="349046"/>
                  </a:xfrm>
                  <a:custGeom>
                    <a:avLst/>
                    <a:gdLst>
                      <a:gd name="connsiteX0" fmla="*/ 67913 w 83196"/>
                      <a:gd name="connsiteY0" fmla="*/ 271272 h 349046"/>
                      <a:gd name="connsiteX1" fmla="*/ 30671 w 83196"/>
                      <a:gd name="connsiteY1" fmla="*/ 224695 h 349046"/>
                      <a:gd name="connsiteX2" fmla="*/ 34576 w 83196"/>
                      <a:gd name="connsiteY2" fmla="*/ 112014 h 349046"/>
                      <a:gd name="connsiteX3" fmla="*/ 38481 w 83196"/>
                      <a:gd name="connsiteY3" fmla="*/ 54864 h 349046"/>
                      <a:gd name="connsiteX4" fmla="*/ 61150 w 83196"/>
                      <a:gd name="connsiteY4" fmla="*/ 58579 h 349046"/>
                      <a:gd name="connsiteX5" fmla="*/ 69151 w 83196"/>
                      <a:gd name="connsiteY5" fmla="*/ 58579 h 349046"/>
                      <a:gd name="connsiteX6" fmla="*/ 69151 w 83196"/>
                      <a:gd name="connsiteY6" fmla="*/ 12763 h 349046"/>
                      <a:gd name="connsiteX7" fmla="*/ 0 w 83196"/>
                      <a:gd name="connsiteY7" fmla="*/ 0 h 349046"/>
                      <a:gd name="connsiteX8" fmla="*/ 20669 w 83196"/>
                      <a:gd name="connsiteY8" fmla="*/ 161925 h 349046"/>
                      <a:gd name="connsiteX9" fmla="*/ 16383 w 83196"/>
                      <a:gd name="connsiteY9" fmla="*/ 208788 h 349046"/>
                      <a:gd name="connsiteX10" fmla="*/ 12097 w 83196"/>
                      <a:gd name="connsiteY10" fmla="*/ 226790 h 349046"/>
                      <a:gd name="connsiteX11" fmla="*/ 2000 w 83196"/>
                      <a:gd name="connsiteY11" fmla="*/ 261938 h 349046"/>
                      <a:gd name="connsiteX12" fmla="*/ 18955 w 83196"/>
                      <a:gd name="connsiteY12" fmla="*/ 283750 h 349046"/>
                      <a:gd name="connsiteX13" fmla="*/ 29718 w 83196"/>
                      <a:gd name="connsiteY13" fmla="*/ 343281 h 349046"/>
                      <a:gd name="connsiteX14" fmla="*/ 37433 w 83196"/>
                      <a:gd name="connsiteY14" fmla="*/ 348329 h 349046"/>
                      <a:gd name="connsiteX15" fmla="*/ 51149 w 83196"/>
                      <a:gd name="connsiteY15" fmla="*/ 345377 h 349046"/>
                      <a:gd name="connsiteX16" fmla="*/ 52673 w 83196"/>
                      <a:gd name="connsiteY16" fmla="*/ 344233 h 349046"/>
                      <a:gd name="connsiteX17" fmla="*/ 54578 w 83196"/>
                      <a:gd name="connsiteY17" fmla="*/ 342709 h 349046"/>
                      <a:gd name="connsiteX18" fmla="*/ 65437 w 83196"/>
                      <a:gd name="connsiteY18" fmla="*/ 307943 h 349046"/>
                      <a:gd name="connsiteX19" fmla="*/ 67913 w 83196"/>
                      <a:gd name="connsiteY19" fmla="*/ 271272 h 34904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</a:cxnLst>
                    <a:rect l="l" t="t" r="r" b="b"/>
                    <a:pathLst>
                      <a:path w="83196" h="349046">
                        <a:moveTo>
                          <a:pt x="67913" y="271272"/>
                        </a:moveTo>
                        <a:cubicBezTo>
                          <a:pt x="46958" y="260604"/>
                          <a:pt x="27242" y="250984"/>
                          <a:pt x="30671" y="224695"/>
                        </a:cubicBezTo>
                        <a:cubicBezTo>
                          <a:pt x="36494" y="187428"/>
                          <a:pt x="37805" y="149595"/>
                          <a:pt x="34576" y="112014"/>
                        </a:cubicBezTo>
                        <a:cubicBezTo>
                          <a:pt x="29623" y="73914"/>
                          <a:pt x="38386" y="54864"/>
                          <a:pt x="38481" y="54864"/>
                        </a:cubicBezTo>
                        <a:cubicBezTo>
                          <a:pt x="45956" y="56557"/>
                          <a:pt x="53526" y="57798"/>
                          <a:pt x="61150" y="58579"/>
                        </a:cubicBezTo>
                        <a:cubicBezTo>
                          <a:pt x="63817" y="58579"/>
                          <a:pt x="66484" y="58579"/>
                          <a:pt x="69151" y="58579"/>
                        </a:cubicBezTo>
                        <a:cubicBezTo>
                          <a:pt x="69151" y="31909"/>
                          <a:pt x="69151" y="12763"/>
                          <a:pt x="69151" y="12763"/>
                        </a:cubicBezTo>
                        <a:lnTo>
                          <a:pt x="0" y="0"/>
                        </a:lnTo>
                        <a:cubicBezTo>
                          <a:pt x="12796" y="53056"/>
                          <a:pt x="19727" y="107356"/>
                          <a:pt x="20669" y="161925"/>
                        </a:cubicBezTo>
                        <a:cubicBezTo>
                          <a:pt x="20622" y="177642"/>
                          <a:pt x="19187" y="193324"/>
                          <a:pt x="16383" y="208788"/>
                        </a:cubicBezTo>
                        <a:cubicBezTo>
                          <a:pt x="15327" y="214871"/>
                          <a:pt x="13896" y="220884"/>
                          <a:pt x="12097" y="226790"/>
                        </a:cubicBezTo>
                        <a:cubicBezTo>
                          <a:pt x="8287" y="238315"/>
                          <a:pt x="-2858" y="248793"/>
                          <a:pt x="2000" y="261938"/>
                        </a:cubicBezTo>
                        <a:cubicBezTo>
                          <a:pt x="5239" y="270605"/>
                          <a:pt x="14192" y="275844"/>
                          <a:pt x="18955" y="283750"/>
                        </a:cubicBezTo>
                        <a:cubicBezTo>
                          <a:pt x="30004" y="301942"/>
                          <a:pt x="15907" y="327184"/>
                          <a:pt x="29718" y="343281"/>
                        </a:cubicBezTo>
                        <a:cubicBezTo>
                          <a:pt x="31973" y="345404"/>
                          <a:pt x="34585" y="347113"/>
                          <a:pt x="37433" y="348329"/>
                        </a:cubicBezTo>
                        <a:cubicBezTo>
                          <a:pt x="42201" y="349935"/>
                          <a:pt x="47465" y="348802"/>
                          <a:pt x="51149" y="345377"/>
                        </a:cubicBezTo>
                        <a:lnTo>
                          <a:pt x="52673" y="344233"/>
                        </a:lnTo>
                        <a:lnTo>
                          <a:pt x="54578" y="342709"/>
                        </a:lnTo>
                        <a:cubicBezTo>
                          <a:pt x="50081" y="329995"/>
                          <a:pt x="54503" y="315838"/>
                          <a:pt x="65437" y="307943"/>
                        </a:cubicBezTo>
                        <a:cubicBezTo>
                          <a:pt x="88392" y="290798"/>
                          <a:pt x="88963" y="281845"/>
                          <a:pt x="67913" y="271272"/>
                        </a:cubicBezTo>
                        <a:close/>
                      </a:path>
                    </a:pathLst>
                  </a:custGeom>
                  <a:solidFill>
                    <a:srgbClr val="000000">
                      <a:alpha val="5000"/>
                    </a:srgbClr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  <p:sp>
                <p:nvSpPr>
                  <p:cNvPr id="41" name="Полилиния: фигура 40">
                    <a:extLst>
                      <a:ext uri="{FF2B5EF4-FFF2-40B4-BE49-F238E27FC236}">
                        <a16:creationId xmlns:a16="http://schemas.microsoft.com/office/drawing/2014/main" id="{F8D2CF9E-C5EA-88EF-D75B-84B513C21FBC}"/>
                      </a:ext>
                    </a:extLst>
                  </p:cNvPr>
                  <p:cNvSpPr/>
                  <p:nvPr/>
                </p:nvSpPr>
                <p:spPr>
                  <a:xfrm>
                    <a:off x="3388690" y="5779276"/>
                    <a:ext cx="75343" cy="79951"/>
                  </a:xfrm>
                  <a:custGeom>
                    <a:avLst/>
                    <a:gdLst>
                      <a:gd name="connsiteX0" fmla="*/ 25 w 75343"/>
                      <a:gd name="connsiteY0" fmla="*/ 22420 h 79951"/>
                      <a:gd name="connsiteX1" fmla="*/ 40221 w 75343"/>
                      <a:gd name="connsiteY1" fmla="*/ 227 h 79951"/>
                      <a:gd name="connsiteX2" fmla="*/ 66415 w 75343"/>
                      <a:gd name="connsiteY2" fmla="*/ 79951 h 79951"/>
                      <a:gd name="connsiteX3" fmla="*/ 21076 w 75343"/>
                      <a:gd name="connsiteY3" fmla="*/ 57186 h 79951"/>
                      <a:gd name="connsiteX4" fmla="*/ 25 w 75343"/>
                      <a:gd name="connsiteY4" fmla="*/ 22420 h 7995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75343" h="79951">
                        <a:moveTo>
                          <a:pt x="25" y="22420"/>
                        </a:moveTo>
                        <a:cubicBezTo>
                          <a:pt x="25" y="22420"/>
                          <a:pt x="17742" y="-2630"/>
                          <a:pt x="40221" y="227"/>
                        </a:cubicBezTo>
                        <a:cubicBezTo>
                          <a:pt x="98800" y="37660"/>
                          <a:pt x="66415" y="79951"/>
                          <a:pt x="66415" y="79951"/>
                        </a:cubicBezTo>
                        <a:cubicBezTo>
                          <a:pt x="49665" y="76192"/>
                          <a:pt x="34095" y="68374"/>
                          <a:pt x="21076" y="57186"/>
                        </a:cubicBezTo>
                        <a:cubicBezTo>
                          <a:pt x="-1594" y="38137"/>
                          <a:pt x="25" y="22420"/>
                          <a:pt x="25" y="22420"/>
                        </a:cubicBezTo>
                        <a:close/>
                      </a:path>
                    </a:pathLst>
                  </a:custGeom>
                  <a:solidFill>
                    <a:srgbClr val="263238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  <p:sp>
                <p:nvSpPr>
                  <p:cNvPr id="42" name="Полилиния: фигура 41">
                    <a:extLst>
                      <a:ext uri="{FF2B5EF4-FFF2-40B4-BE49-F238E27FC236}">
                        <a16:creationId xmlns:a16="http://schemas.microsoft.com/office/drawing/2014/main" id="{30A842AB-75A8-0C03-D7DD-22A8F7D0DAE9}"/>
                      </a:ext>
                    </a:extLst>
                  </p:cNvPr>
                  <p:cNvSpPr/>
                  <p:nvPr/>
                </p:nvSpPr>
                <p:spPr>
                  <a:xfrm>
                    <a:off x="3324366" y="5790225"/>
                    <a:ext cx="98156" cy="84147"/>
                  </a:xfrm>
                  <a:custGeom>
                    <a:avLst/>
                    <a:gdLst>
                      <a:gd name="connsiteX0" fmla="*/ 19106 w 98156"/>
                      <a:gd name="connsiteY0" fmla="*/ 61477 h 84147"/>
                      <a:gd name="connsiteX1" fmla="*/ 56 w 98156"/>
                      <a:gd name="connsiteY1" fmla="*/ 38617 h 84147"/>
                      <a:gd name="connsiteX2" fmla="*/ 13581 w 98156"/>
                      <a:gd name="connsiteY2" fmla="*/ 16424 h 84147"/>
                      <a:gd name="connsiteX3" fmla="*/ 36917 w 98156"/>
                      <a:gd name="connsiteY3" fmla="*/ 3756 h 84147"/>
                      <a:gd name="connsiteX4" fmla="*/ 80256 w 98156"/>
                      <a:gd name="connsiteY4" fmla="*/ 8709 h 84147"/>
                      <a:gd name="connsiteX5" fmla="*/ 95592 w 98156"/>
                      <a:gd name="connsiteY5" fmla="*/ 37284 h 84147"/>
                      <a:gd name="connsiteX6" fmla="*/ 93496 w 98156"/>
                      <a:gd name="connsiteY6" fmla="*/ 84147 h 84147"/>
                      <a:gd name="connsiteX7" fmla="*/ 47109 w 98156"/>
                      <a:gd name="connsiteY7" fmla="*/ 74622 h 84147"/>
                      <a:gd name="connsiteX8" fmla="*/ 19106 w 98156"/>
                      <a:gd name="connsiteY8" fmla="*/ 61477 h 8414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98156" h="84147">
                        <a:moveTo>
                          <a:pt x="19106" y="61477"/>
                        </a:moveTo>
                        <a:cubicBezTo>
                          <a:pt x="8342" y="55381"/>
                          <a:pt x="-801" y="47475"/>
                          <a:pt x="56" y="38617"/>
                        </a:cubicBezTo>
                        <a:cubicBezTo>
                          <a:pt x="1572" y="29767"/>
                          <a:pt x="6410" y="21828"/>
                          <a:pt x="13581" y="16424"/>
                        </a:cubicBezTo>
                        <a:cubicBezTo>
                          <a:pt x="20673" y="11043"/>
                          <a:pt x="28542" y="6772"/>
                          <a:pt x="36917" y="3756"/>
                        </a:cubicBezTo>
                        <a:cubicBezTo>
                          <a:pt x="51180" y="-2659"/>
                          <a:pt x="67809" y="-759"/>
                          <a:pt x="80256" y="8709"/>
                        </a:cubicBezTo>
                        <a:cubicBezTo>
                          <a:pt x="88065" y="16520"/>
                          <a:pt x="93399" y="26459"/>
                          <a:pt x="95592" y="37284"/>
                        </a:cubicBezTo>
                        <a:cubicBezTo>
                          <a:pt x="99620" y="52760"/>
                          <a:pt x="98890" y="69092"/>
                          <a:pt x="93496" y="84147"/>
                        </a:cubicBezTo>
                        <a:cubicBezTo>
                          <a:pt x="77787" y="82324"/>
                          <a:pt x="62266" y="79137"/>
                          <a:pt x="47109" y="74622"/>
                        </a:cubicBezTo>
                        <a:cubicBezTo>
                          <a:pt x="37442" y="70988"/>
                          <a:pt x="28078" y="66593"/>
                          <a:pt x="19106" y="61477"/>
                        </a:cubicBezTo>
                        <a:close/>
                      </a:path>
                    </a:pathLst>
                  </a:custGeom>
                  <a:solidFill>
                    <a:srgbClr val="37474F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  <p:sp>
                <p:nvSpPr>
                  <p:cNvPr id="43" name="Полилиния: фигура 42">
                    <a:extLst>
                      <a:ext uri="{FF2B5EF4-FFF2-40B4-BE49-F238E27FC236}">
                        <a16:creationId xmlns:a16="http://schemas.microsoft.com/office/drawing/2014/main" id="{7BA1A85A-4ABA-8706-D18C-DEBA796D2092}"/>
                      </a:ext>
                    </a:extLst>
                  </p:cNvPr>
                  <p:cNvSpPr/>
                  <p:nvPr/>
                </p:nvSpPr>
                <p:spPr>
                  <a:xfrm>
                    <a:off x="3303871" y="5273027"/>
                    <a:ext cx="231707" cy="289401"/>
                  </a:xfrm>
                  <a:custGeom>
                    <a:avLst/>
                    <a:gdLst>
                      <a:gd name="connsiteX0" fmla="*/ 226386 w 231707"/>
                      <a:gd name="connsiteY0" fmla="*/ 161672 h 289401"/>
                      <a:gd name="connsiteX1" fmla="*/ 212861 w 231707"/>
                      <a:gd name="connsiteY1" fmla="*/ 111760 h 289401"/>
                      <a:gd name="connsiteX2" fmla="*/ 222406 w 231707"/>
                      <a:gd name="connsiteY2" fmla="*/ 46177 h 289401"/>
                      <a:gd name="connsiteX3" fmla="*/ 217814 w 231707"/>
                      <a:gd name="connsiteY3" fmla="*/ 40895 h 289401"/>
                      <a:gd name="connsiteX4" fmla="*/ 216290 w 231707"/>
                      <a:gd name="connsiteY4" fmla="*/ 38418 h 289401"/>
                      <a:gd name="connsiteX5" fmla="*/ 217338 w 231707"/>
                      <a:gd name="connsiteY5" fmla="*/ 36799 h 289401"/>
                      <a:gd name="connsiteX6" fmla="*/ 221147 w 231707"/>
                      <a:gd name="connsiteY6" fmla="*/ 14605 h 289401"/>
                      <a:gd name="connsiteX7" fmla="*/ 195335 w 231707"/>
                      <a:gd name="connsiteY7" fmla="*/ 32 h 289401"/>
                      <a:gd name="connsiteX8" fmla="*/ 166760 w 231707"/>
                      <a:gd name="connsiteY8" fmla="*/ 7271 h 289401"/>
                      <a:gd name="connsiteX9" fmla="*/ 141614 w 231707"/>
                      <a:gd name="connsiteY9" fmla="*/ 4509 h 289401"/>
                      <a:gd name="connsiteX10" fmla="*/ 88750 w 231707"/>
                      <a:gd name="connsiteY10" fmla="*/ 9367 h 289401"/>
                      <a:gd name="connsiteX11" fmla="*/ 19694 w 231707"/>
                      <a:gd name="connsiteY11" fmla="*/ 71184 h 289401"/>
                      <a:gd name="connsiteX12" fmla="*/ 2072 w 231707"/>
                      <a:gd name="connsiteY12" fmla="*/ 102331 h 289401"/>
                      <a:gd name="connsiteX13" fmla="*/ 1025 w 231707"/>
                      <a:gd name="connsiteY13" fmla="*/ 135478 h 289401"/>
                      <a:gd name="connsiteX14" fmla="*/ 7788 w 231707"/>
                      <a:gd name="connsiteY14" fmla="*/ 177102 h 289401"/>
                      <a:gd name="connsiteX15" fmla="*/ 27314 w 231707"/>
                      <a:gd name="connsiteY15" fmla="*/ 178816 h 289401"/>
                      <a:gd name="connsiteX16" fmla="*/ 55529 w 231707"/>
                      <a:gd name="connsiteY16" fmla="*/ 236094 h 289401"/>
                      <a:gd name="connsiteX17" fmla="*/ 91798 w 231707"/>
                      <a:gd name="connsiteY17" fmla="*/ 232918 h 289401"/>
                      <a:gd name="connsiteX18" fmla="*/ 149012 w 231707"/>
                      <a:gd name="connsiteY18" fmla="*/ 280199 h 289401"/>
                      <a:gd name="connsiteX19" fmla="*/ 175618 w 231707"/>
                      <a:gd name="connsiteY19" fmla="*/ 269876 h 289401"/>
                      <a:gd name="connsiteX20" fmla="*/ 188858 w 231707"/>
                      <a:gd name="connsiteY20" fmla="*/ 289402 h 289401"/>
                      <a:gd name="connsiteX21" fmla="*/ 193716 w 231707"/>
                      <a:gd name="connsiteY21" fmla="*/ 272638 h 289401"/>
                      <a:gd name="connsiteX22" fmla="*/ 189239 w 231707"/>
                      <a:gd name="connsiteY22" fmla="*/ 255779 h 289401"/>
                      <a:gd name="connsiteX23" fmla="*/ 187810 w 231707"/>
                      <a:gd name="connsiteY23" fmla="*/ 247587 h 289401"/>
                      <a:gd name="connsiteX24" fmla="*/ 192858 w 231707"/>
                      <a:gd name="connsiteY24" fmla="*/ 241015 h 289401"/>
                      <a:gd name="connsiteX25" fmla="*/ 193715 w 231707"/>
                      <a:gd name="connsiteY25" fmla="*/ 197962 h 289401"/>
                      <a:gd name="connsiteX26" fmla="*/ 226386 w 231707"/>
                      <a:gd name="connsiteY26" fmla="*/ 161672 h 28940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231707" h="289401">
                        <a:moveTo>
                          <a:pt x="226386" y="161672"/>
                        </a:moveTo>
                        <a:cubicBezTo>
                          <a:pt x="227448" y="144004"/>
                          <a:pt x="222698" y="126475"/>
                          <a:pt x="212861" y="111760"/>
                        </a:cubicBezTo>
                        <a:cubicBezTo>
                          <a:pt x="233607" y="96286"/>
                          <a:pt x="237881" y="66923"/>
                          <a:pt x="222406" y="46177"/>
                        </a:cubicBezTo>
                        <a:cubicBezTo>
                          <a:pt x="221009" y="44304"/>
                          <a:pt x="219474" y="42539"/>
                          <a:pt x="217814" y="40895"/>
                        </a:cubicBezTo>
                        <a:cubicBezTo>
                          <a:pt x="217052" y="40228"/>
                          <a:pt x="216099" y="39466"/>
                          <a:pt x="216290" y="38418"/>
                        </a:cubicBezTo>
                        <a:cubicBezTo>
                          <a:pt x="216455" y="37779"/>
                          <a:pt x="216822" y="37211"/>
                          <a:pt x="217338" y="36799"/>
                        </a:cubicBezTo>
                        <a:cubicBezTo>
                          <a:pt x="222790" y="30759"/>
                          <a:pt x="224274" y="22118"/>
                          <a:pt x="221147" y="14605"/>
                        </a:cubicBezTo>
                        <a:cubicBezTo>
                          <a:pt x="216064" y="5185"/>
                          <a:pt x="206026" y="-482"/>
                          <a:pt x="195335" y="32"/>
                        </a:cubicBezTo>
                        <a:cubicBezTo>
                          <a:pt x="185466" y="794"/>
                          <a:pt x="175801" y="3243"/>
                          <a:pt x="166760" y="7271"/>
                        </a:cubicBezTo>
                        <a:cubicBezTo>
                          <a:pt x="159140" y="9938"/>
                          <a:pt x="149615" y="5652"/>
                          <a:pt x="141614" y="4509"/>
                        </a:cubicBezTo>
                        <a:cubicBezTo>
                          <a:pt x="123879" y="1274"/>
                          <a:pt x="105598" y="2954"/>
                          <a:pt x="88750" y="9367"/>
                        </a:cubicBezTo>
                        <a:cubicBezTo>
                          <a:pt x="60175" y="21940"/>
                          <a:pt x="38648" y="46324"/>
                          <a:pt x="19694" y="71184"/>
                        </a:cubicBezTo>
                        <a:cubicBezTo>
                          <a:pt x="11905" y="80360"/>
                          <a:pt x="5926" y="90928"/>
                          <a:pt x="2072" y="102331"/>
                        </a:cubicBezTo>
                        <a:cubicBezTo>
                          <a:pt x="-277" y="113226"/>
                          <a:pt x="-632" y="124456"/>
                          <a:pt x="1025" y="135478"/>
                        </a:cubicBezTo>
                        <a:cubicBezTo>
                          <a:pt x="2419" y="149479"/>
                          <a:pt x="4678" y="163380"/>
                          <a:pt x="7788" y="177102"/>
                        </a:cubicBezTo>
                        <a:cubicBezTo>
                          <a:pt x="14111" y="179000"/>
                          <a:pt x="20756" y="179583"/>
                          <a:pt x="27314" y="178816"/>
                        </a:cubicBezTo>
                        <a:cubicBezTo>
                          <a:pt x="19288" y="202424"/>
                          <a:pt x="31921" y="228068"/>
                          <a:pt x="55529" y="236094"/>
                        </a:cubicBezTo>
                        <a:cubicBezTo>
                          <a:pt x="67528" y="240173"/>
                          <a:pt x="80690" y="239021"/>
                          <a:pt x="91798" y="232918"/>
                        </a:cubicBezTo>
                        <a:cubicBezTo>
                          <a:pt x="94541" y="261774"/>
                          <a:pt x="120157" y="282942"/>
                          <a:pt x="149012" y="280199"/>
                        </a:cubicBezTo>
                        <a:cubicBezTo>
                          <a:pt x="158664" y="279281"/>
                          <a:pt x="167873" y="275708"/>
                          <a:pt x="175618" y="269876"/>
                        </a:cubicBezTo>
                        <a:cubicBezTo>
                          <a:pt x="178462" y="277321"/>
                          <a:pt x="182994" y="284004"/>
                          <a:pt x="188858" y="289402"/>
                        </a:cubicBezTo>
                        <a:cubicBezTo>
                          <a:pt x="192092" y="284414"/>
                          <a:pt x="193782" y="278582"/>
                          <a:pt x="193716" y="272638"/>
                        </a:cubicBezTo>
                        <a:cubicBezTo>
                          <a:pt x="193261" y="266793"/>
                          <a:pt x="191744" y="261079"/>
                          <a:pt x="189239" y="255779"/>
                        </a:cubicBezTo>
                        <a:cubicBezTo>
                          <a:pt x="187882" y="253277"/>
                          <a:pt x="187380" y="250400"/>
                          <a:pt x="187810" y="247587"/>
                        </a:cubicBezTo>
                        <a:cubicBezTo>
                          <a:pt x="188974" y="245042"/>
                          <a:pt x="190700" y="242795"/>
                          <a:pt x="192858" y="241015"/>
                        </a:cubicBezTo>
                        <a:cubicBezTo>
                          <a:pt x="203240" y="229775"/>
                          <a:pt x="200193" y="210249"/>
                          <a:pt x="193715" y="197962"/>
                        </a:cubicBezTo>
                        <a:cubicBezTo>
                          <a:pt x="211480" y="194505"/>
                          <a:pt x="224808" y="179700"/>
                          <a:pt x="226386" y="161672"/>
                        </a:cubicBezTo>
                        <a:close/>
                      </a:path>
                    </a:pathLst>
                  </a:custGeom>
                  <a:solidFill>
                    <a:srgbClr val="000000">
                      <a:alpha val="10000"/>
                    </a:srgbClr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  <p:sp>
                <p:nvSpPr>
                  <p:cNvPr id="44" name="Полилиния: фигура 43">
                    <a:extLst>
                      <a:ext uri="{FF2B5EF4-FFF2-40B4-BE49-F238E27FC236}">
                        <a16:creationId xmlns:a16="http://schemas.microsoft.com/office/drawing/2014/main" id="{2A77EA54-E68F-15AA-D45F-0E9771ED4587}"/>
                      </a:ext>
                    </a:extLst>
                  </p:cNvPr>
                  <p:cNvSpPr/>
                  <p:nvPr/>
                </p:nvSpPr>
                <p:spPr>
                  <a:xfrm>
                    <a:off x="3159211" y="5093207"/>
                    <a:ext cx="370914" cy="567811"/>
                  </a:xfrm>
                  <a:custGeom>
                    <a:avLst/>
                    <a:gdLst>
                      <a:gd name="connsiteX0" fmla="*/ 350568 w 370914"/>
                      <a:gd name="connsiteY0" fmla="*/ 160516 h 567811"/>
                      <a:gd name="connsiteX1" fmla="*/ 369197 w 370914"/>
                      <a:gd name="connsiteY1" fmla="*/ 199238 h 567811"/>
                      <a:gd name="connsiteX2" fmla="*/ 348091 w 370914"/>
                      <a:gd name="connsiteY2" fmla="*/ 218619 h 567811"/>
                      <a:gd name="connsiteX3" fmla="*/ 360212 w 370914"/>
                      <a:gd name="connsiteY3" fmla="*/ 263204 h 567811"/>
                      <a:gd name="connsiteX4" fmla="*/ 337233 w 370914"/>
                      <a:gd name="connsiteY4" fmla="*/ 279198 h 567811"/>
                      <a:gd name="connsiteX5" fmla="*/ 345424 w 370914"/>
                      <a:gd name="connsiteY5" fmla="*/ 300534 h 567811"/>
                      <a:gd name="connsiteX6" fmla="*/ 319992 w 370914"/>
                      <a:gd name="connsiteY6" fmla="*/ 355874 h 567811"/>
                      <a:gd name="connsiteX7" fmla="*/ 315031 w 370914"/>
                      <a:gd name="connsiteY7" fmla="*/ 403029 h 567811"/>
                      <a:gd name="connsiteX8" fmla="*/ 304372 w 370914"/>
                      <a:gd name="connsiteY8" fmla="*/ 408833 h 567811"/>
                      <a:gd name="connsiteX9" fmla="*/ 306943 w 370914"/>
                      <a:gd name="connsiteY9" fmla="*/ 448457 h 567811"/>
                      <a:gd name="connsiteX10" fmla="*/ 274749 w 370914"/>
                      <a:gd name="connsiteY10" fmla="*/ 474365 h 567811"/>
                      <a:gd name="connsiteX11" fmla="*/ 227600 w 370914"/>
                      <a:gd name="connsiteY11" fmla="*/ 532658 h 567811"/>
                      <a:gd name="connsiteX12" fmla="*/ 201406 w 370914"/>
                      <a:gd name="connsiteY12" fmla="*/ 566091 h 567811"/>
                      <a:gd name="connsiteX13" fmla="*/ 171403 w 370914"/>
                      <a:gd name="connsiteY13" fmla="*/ 563519 h 567811"/>
                      <a:gd name="connsiteX14" fmla="*/ 150638 w 370914"/>
                      <a:gd name="connsiteY14" fmla="*/ 546088 h 567811"/>
                      <a:gd name="connsiteX15" fmla="*/ 115205 w 370914"/>
                      <a:gd name="connsiteY15" fmla="*/ 546088 h 567811"/>
                      <a:gd name="connsiteX16" fmla="*/ 100155 w 370914"/>
                      <a:gd name="connsiteY16" fmla="*/ 515322 h 567811"/>
                      <a:gd name="connsiteX17" fmla="*/ 65678 w 370914"/>
                      <a:gd name="connsiteY17" fmla="*/ 486628 h 567811"/>
                      <a:gd name="connsiteX18" fmla="*/ 80153 w 370914"/>
                      <a:gd name="connsiteY18" fmla="*/ 457029 h 567811"/>
                      <a:gd name="connsiteX19" fmla="*/ 47673 w 370914"/>
                      <a:gd name="connsiteY19" fmla="*/ 424930 h 567811"/>
                      <a:gd name="connsiteX20" fmla="*/ 63865 w 370914"/>
                      <a:gd name="connsiteY20" fmla="*/ 387687 h 567811"/>
                      <a:gd name="connsiteX21" fmla="*/ 38444 w 370914"/>
                      <a:gd name="connsiteY21" fmla="*/ 340180 h 567811"/>
                      <a:gd name="connsiteX22" fmla="*/ 50054 w 370914"/>
                      <a:gd name="connsiteY22" fmla="*/ 322346 h 567811"/>
                      <a:gd name="connsiteX23" fmla="*/ 15979 w 370914"/>
                      <a:gd name="connsiteY23" fmla="*/ 282716 h 567811"/>
                      <a:gd name="connsiteX24" fmla="*/ 31004 w 370914"/>
                      <a:gd name="connsiteY24" fmla="*/ 255671 h 567811"/>
                      <a:gd name="connsiteX25" fmla="*/ 6144 w 370914"/>
                      <a:gd name="connsiteY25" fmla="*/ 234335 h 567811"/>
                      <a:gd name="connsiteX26" fmla="*/ 5477 w 370914"/>
                      <a:gd name="connsiteY26" fmla="*/ 223096 h 567811"/>
                      <a:gd name="connsiteX27" fmla="*/ 26146 w 370914"/>
                      <a:gd name="connsiteY27" fmla="*/ 188139 h 567811"/>
                      <a:gd name="connsiteX28" fmla="*/ 991 w 370914"/>
                      <a:gd name="connsiteY28" fmla="*/ 146680 h 567811"/>
                      <a:gd name="connsiteX29" fmla="*/ 4620 w 370914"/>
                      <a:gd name="connsiteY29" fmla="*/ 137656 h 567811"/>
                      <a:gd name="connsiteX30" fmla="*/ 19002 w 370914"/>
                      <a:gd name="connsiteY30" fmla="*/ 122321 h 567811"/>
                      <a:gd name="connsiteX31" fmla="*/ 12525 w 370914"/>
                      <a:gd name="connsiteY31" fmla="*/ 74696 h 567811"/>
                      <a:gd name="connsiteX32" fmla="*/ 108918 w 370914"/>
                      <a:gd name="connsiteY32" fmla="*/ 6021 h 567811"/>
                      <a:gd name="connsiteX33" fmla="*/ 255318 w 370914"/>
                      <a:gd name="connsiteY33" fmla="*/ 19451 h 567811"/>
                      <a:gd name="connsiteX34" fmla="*/ 339042 w 370914"/>
                      <a:gd name="connsiteY34" fmla="*/ 76125 h 567811"/>
                      <a:gd name="connsiteX35" fmla="*/ 363331 w 370914"/>
                      <a:gd name="connsiteY35" fmla="*/ 119559 h 567811"/>
                      <a:gd name="connsiteX36" fmla="*/ 350568 w 370914"/>
                      <a:gd name="connsiteY36" fmla="*/ 160516 h 5678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</a:cxnLst>
                    <a:rect l="l" t="t" r="r" b="b"/>
                    <a:pathLst>
                      <a:path w="370914" h="567811">
                        <a:moveTo>
                          <a:pt x="350568" y="160516"/>
                        </a:moveTo>
                        <a:cubicBezTo>
                          <a:pt x="366405" y="166065"/>
                          <a:pt x="374746" y="183401"/>
                          <a:pt x="369197" y="199238"/>
                        </a:cubicBezTo>
                        <a:cubicBezTo>
                          <a:pt x="365841" y="208818"/>
                          <a:pt x="357922" y="216090"/>
                          <a:pt x="348091" y="218619"/>
                        </a:cubicBezTo>
                        <a:cubicBezTo>
                          <a:pt x="363750" y="227583"/>
                          <a:pt x="369177" y="247545"/>
                          <a:pt x="360212" y="263204"/>
                        </a:cubicBezTo>
                        <a:cubicBezTo>
                          <a:pt x="355341" y="271713"/>
                          <a:pt x="346905" y="277585"/>
                          <a:pt x="337233" y="279198"/>
                        </a:cubicBezTo>
                        <a:cubicBezTo>
                          <a:pt x="339481" y="286485"/>
                          <a:pt x="342218" y="293613"/>
                          <a:pt x="345424" y="300534"/>
                        </a:cubicBezTo>
                        <a:cubicBezTo>
                          <a:pt x="352936" y="322804"/>
                          <a:pt x="341784" y="347070"/>
                          <a:pt x="319992" y="355874"/>
                        </a:cubicBezTo>
                        <a:cubicBezTo>
                          <a:pt x="331644" y="370266"/>
                          <a:pt x="329423" y="391378"/>
                          <a:pt x="315031" y="403029"/>
                        </a:cubicBezTo>
                        <a:cubicBezTo>
                          <a:pt x="311860" y="405596"/>
                          <a:pt x="308248" y="407563"/>
                          <a:pt x="304372" y="408833"/>
                        </a:cubicBezTo>
                        <a:cubicBezTo>
                          <a:pt x="308115" y="421694"/>
                          <a:pt x="308992" y="435220"/>
                          <a:pt x="306943" y="448457"/>
                        </a:cubicBezTo>
                        <a:cubicBezTo>
                          <a:pt x="303800" y="463221"/>
                          <a:pt x="290846" y="477699"/>
                          <a:pt x="274749" y="474365"/>
                        </a:cubicBezTo>
                        <a:cubicBezTo>
                          <a:pt x="282940" y="509036"/>
                          <a:pt x="278178" y="559614"/>
                          <a:pt x="227600" y="532658"/>
                        </a:cubicBezTo>
                        <a:cubicBezTo>
                          <a:pt x="225679" y="547770"/>
                          <a:pt x="215620" y="560609"/>
                          <a:pt x="201406" y="566091"/>
                        </a:cubicBezTo>
                        <a:cubicBezTo>
                          <a:pt x="191441" y="569075"/>
                          <a:pt x="180714" y="568155"/>
                          <a:pt x="171403" y="563519"/>
                        </a:cubicBezTo>
                        <a:cubicBezTo>
                          <a:pt x="169307" y="562662"/>
                          <a:pt x="148447" y="547136"/>
                          <a:pt x="150638" y="546088"/>
                        </a:cubicBezTo>
                        <a:cubicBezTo>
                          <a:pt x="139451" y="551517"/>
                          <a:pt x="126392" y="551517"/>
                          <a:pt x="115205" y="546088"/>
                        </a:cubicBezTo>
                        <a:cubicBezTo>
                          <a:pt x="104057" y="540173"/>
                          <a:pt x="97982" y="527754"/>
                          <a:pt x="100155" y="515322"/>
                        </a:cubicBezTo>
                        <a:cubicBezTo>
                          <a:pt x="82711" y="516919"/>
                          <a:pt x="67275" y="504072"/>
                          <a:pt x="65678" y="486628"/>
                        </a:cubicBezTo>
                        <a:cubicBezTo>
                          <a:pt x="64598" y="474833"/>
                          <a:pt x="70180" y="463419"/>
                          <a:pt x="80153" y="457029"/>
                        </a:cubicBezTo>
                        <a:cubicBezTo>
                          <a:pt x="66213" y="450021"/>
                          <a:pt x="54845" y="438786"/>
                          <a:pt x="47673" y="424930"/>
                        </a:cubicBezTo>
                        <a:cubicBezTo>
                          <a:pt x="41958" y="410452"/>
                          <a:pt x="48625" y="390259"/>
                          <a:pt x="63865" y="387687"/>
                        </a:cubicBezTo>
                        <a:cubicBezTo>
                          <a:pt x="43726" y="381588"/>
                          <a:pt x="32345" y="360319"/>
                          <a:pt x="38444" y="340180"/>
                        </a:cubicBezTo>
                        <a:cubicBezTo>
                          <a:pt x="40541" y="333253"/>
                          <a:pt x="44569" y="327067"/>
                          <a:pt x="50054" y="322346"/>
                        </a:cubicBezTo>
                        <a:cubicBezTo>
                          <a:pt x="29701" y="320812"/>
                          <a:pt x="14445" y="303069"/>
                          <a:pt x="15979" y="282716"/>
                        </a:cubicBezTo>
                        <a:cubicBezTo>
                          <a:pt x="16791" y="271937"/>
                          <a:pt x="22282" y="262055"/>
                          <a:pt x="31004" y="255671"/>
                        </a:cubicBezTo>
                        <a:cubicBezTo>
                          <a:pt x="20717" y="251004"/>
                          <a:pt x="9382" y="245098"/>
                          <a:pt x="6144" y="234335"/>
                        </a:cubicBezTo>
                        <a:cubicBezTo>
                          <a:pt x="5163" y="230672"/>
                          <a:pt x="4936" y="226848"/>
                          <a:pt x="5477" y="223096"/>
                        </a:cubicBezTo>
                        <a:cubicBezTo>
                          <a:pt x="7053" y="209025"/>
                          <a:pt x="14577" y="196301"/>
                          <a:pt x="26146" y="188139"/>
                        </a:cubicBezTo>
                        <a:cubicBezTo>
                          <a:pt x="7751" y="183637"/>
                          <a:pt x="-3511" y="165075"/>
                          <a:pt x="991" y="146680"/>
                        </a:cubicBezTo>
                        <a:cubicBezTo>
                          <a:pt x="1766" y="143515"/>
                          <a:pt x="2987" y="140476"/>
                          <a:pt x="4620" y="137656"/>
                        </a:cubicBezTo>
                        <a:cubicBezTo>
                          <a:pt x="8796" y="131998"/>
                          <a:pt x="13623" y="126851"/>
                          <a:pt x="19002" y="122321"/>
                        </a:cubicBezTo>
                        <a:cubicBezTo>
                          <a:pt x="4143" y="112796"/>
                          <a:pt x="5191" y="90698"/>
                          <a:pt x="12525" y="74696"/>
                        </a:cubicBezTo>
                        <a:cubicBezTo>
                          <a:pt x="29575" y="37548"/>
                          <a:pt x="69104" y="15260"/>
                          <a:pt x="108918" y="6021"/>
                        </a:cubicBezTo>
                        <a:cubicBezTo>
                          <a:pt x="157898" y="-5290"/>
                          <a:pt x="209214" y="-582"/>
                          <a:pt x="255318" y="19451"/>
                        </a:cubicBezTo>
                        <a:cubicBezTo>
                          <a:pt x="287174" y="31728"/>
                          <a:pt x="315808" y="51111"/>
                          <a:pt x="339042" y="76125"/>
                        </a:cubicBezTo>
                        <a:cubicBezTo>
                          <a:pt x="350464" y="88475"/>
                          <a:pt x="358789" y="103361"/>
                          <a:pt x="363331" y="119559"/>
                        </a:cubicBezTo>
                        <a:cubicBezTo>
                          <a:pt x="365337" y="134426"/>
                          <a:pt x="360665" y="149420"/>
                          <a:pt x="350568" y="160516"/>
                        </a:cubicBezTo>
                        <a:close/>
                      </a:path>
                    </a:pathLst>
                  </a:custGeom>
                  <a:solidFill>
                    <a:srgbClr val="F5F5F5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</p:grpSp>
            <p:grpSp>
              <p:nvGrpSpPr>
                <p:cNvPr id="32" name="Рисунок 11">
                  <a:extLst>
                    <a:ext uri="{FF2B5EF4-FFF2-40B4-BE49-F238E27FC236}">
                      <a16:creationId xmlns:a16="http://schemas.microsoft.com/office/drawing/2014/main" id="{D10F98D5-DEC4-C389-CE22-DF74114F4FB9}"/>
                    </a:ext>
                  </a:extLst>
                </p:cNvPr>
                <p:cNvGrpSpPr/>
                <p:nvPr/>
              </p:nvGrpSpPr>
              <p:grpSpPr>
                <a:xfrm>
                  <a:off x="3668989" y="5347620"/>
                  <a:ext cx="372664" cy="814407"/>
                  <a:chOff x="3668989" y="5347620"/>
                  <a:chExt cx="372664" cy="814407"/>
                </a:xfrm>
              </p:grpSpPr>
              <p:sp>
                <p:nvSpPr>
                  <p:cNvPr id="33" name="Полилиния: фигура 32">
                    <a:extLst>
                      <a:ext uri="{FF2B5EF4-FFF2-40B4-BE49-F238E27FC236}">
                        <a16:creationId xmlns:a16="http://schemas.microsoft.com/office/drawing/2014/main" id="{A6ABAA4A-B8A6-155D-9F8D-D3099E61386A}"/>
                      </a:ext>
                    </a:extLst>
                  </p:cNvPr>
                  <p:cNvSpPr/>
                  <p:nvPr/>
                </p:nvSpPr>
                <p:spPr>
                  <a:xfrm>
                    <a:off x="3790385" y="5781789"/>
                    <a:ext cx="133094" cy="348830"/>
                  </a:xfrm>
                  <a:custGeom>
                    <a:avLst/>
                    <a:gdLst>
                      <a:gd name="connsiteX0" fmla="*/ 51054 w 133094"/>
                      <a:gd name="connsiteY0" fmla="*/ 345377 h 348830"/>
                      <a:gd name="connsiteX1" fmla="*/ 36957 w 133094"/>
                      <a:gd name="connsiteY1" fmla="*/ 347949 h 348830"/>
                      <a:gd name="connsiteX2" fmla="*/ 30290 w 133094"/>
                      <a:gd name="connsiteY2" fmla="*/ 343186 h 348830"/>
                      <a:gd name="connsiteX3" fmla="*/ 18955 w 133094"/>
                      <a:gd name="connsiteY3" fmla="*/ 283845 h 348830"/>
                      <a:gd name="connsiteX4" fmla="*/ 2000 w 133094"/>
                      <a:gd name="connsiteY4" fmla="*/ 262033 h 348830"/>
                      <a:gd name="connsiteX5" fmla="*/ 12001 w 133094"/>
                      <a:gd name="connsiteY5" fmla="*/ 226791 h 348830"/>
                      <a:gd name="connsiteX6" fmla="*/ 16383 w 133094"/>
                      <a:gd name="connsiteY6" fmla="*/ 208788 h 348830"/>
                      <a:gd name="connsiteX7" fmla="*/ 20574 w 133094"/>
                      <a:gd name="connsiteY7" fmla="*/ 161925 h 348830"/>
                      <a:gd name="connsiteX8" fmla="*/ 0 w 133094"/>
                      <a:gd name="connsiteY8" fmla="*/ 0 h 348830"/>
                      <a:gd name="connsiteX9" fmla="*/ 69151 w 133094"/>
                      <a:gd name="connsiteY9" fmla="*/ 12859 h 348830"/>
                      <a:gd name="connsiteX10" fmla="*/ 73247 w 133094"/>
                      <a:gd name="connsiteY10" fmla="*/ 171070 h 348830"/>
                      <a:gd name="connsiteX11" fmla="*/ 90107 w 133094"/>
                      <a:gd name="connsiteY11" fmla="*/ 232411 h 348830"/>
                      <a:gd name="connsiteX12" fmla="*/ 129540 w 133094"/>
                      <a:gd name="connsiteY12" fmla="*/ 282417 h 348830"/>
                      <a:gd name="connsiteX13" fmla="*/ 132969 w 133094"/>
                      <a:gd name="connsiteY13" fmla="*/ 286798 h 348830"/>
                      <a:gd name="connsiteX14" fmla="*/ 128397 w 133094"/>
                      <a:gd name="connsiteY14" fmla="*/ 294990 h 348830"/>
                      <a:gd name="connsiteX15" fmla="*/ 118872 w 133094"/>
                      <a:gd name="connsiteY15" fmla="*/ 296990 h 348830"/>
                      <a:gd name="connsiteX16" fmla="*/ 83153 w 133094"/>
                      <a:gd name="connsiteY16" fmla="*/ 316040 h 348830"/>
                      <a:gd name="connsiteX17" fmla="*/ 53054 w 133094"/>
                      <a:gd name="connsiteY17" fmla="*/ 344615 h 348830"/>
                      <a:gd name="connsiteX18" fmla="*/ 51054 w 133094"/>
                      <a:gd name="connsiteY18" fmla="*/ 345377 h 34883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33094" h="348830">
                        <a:moveTo>
                          <a:pt x="51054" y="345377"/>
                        </a:moveTo>
                        <a:cubicBezTo>
                          <a:pt x="47183" y="348756"/>
                          <a:pt x="41772" y="349743"/>
                          <a:pt x="36957" y="347949"/>
                        </a:cubicBezTo>
                        <a:cubicBezTo>
                          <a:pt x="34415" y="346863"/>
                          <a:pt x="32140" y="345238"/>
                          <a:pt x="30290" y="343186"/>
                        </a:cubicBezTo>
                        <a:cubicBezTo>
                          <a:pt x="16478" y="327089"/>
                          <a:pt x="30290" y="301943"/>
                          <a:pt x="18955" y="283845"/>
                        </a:cubicBezTo>
                        <a:cubicBezTo>
                          <a:pt x="14192" y="275845"/>
                          <a:pt x="5239" y="270701"/>
                          <a:pt x="2000" y="262033"/>
                        </a:cubicBezTo>
                        <a:cubicBezTo>
                          <a:pt x="-2953" y="248793"/>
                          <a:pt x="8192" y="238316"/>
                          <a:pt x="12001" y="226791"/>
                        </a:cubicBezTo>
                        <a:cubicBezTo>
                          <a:pt x="13887" y="220901"/>
                          <a:pt x="15351" y="214885"/>
                          <a:pt x="16383" y="208788"/>
                        </a:cubicBezTo>
                        <a:cubicBezTo>
                          <a:pt x="19158" y="193321"/>
                          <a:pt x="20560" y="177639"/>
                          <a:pt x="20574" y="161925"/>
                        </a:cubicBezTo>
                        <a:cubicBezTo>
                          <a:pt x="19658" y="107360"/>
                          <a:pt x="12759" y="53060"/>
                          <a:pt x="0" y="0"/>
                        </a:cubicBezTo>
                        <a:lnTo>
                          <a:pt x="69151" y="12859"/>
                        </a:lnTo>
                        <a:cubicBezTo>
                          <a:pt x="69151" y="12859"/>
                          <a:pt x="69151" y="108871"/>
                          <a:pt x="73247" y="171070"/>
                        </a:cubicBezTo>
                        <a:cubicBezTo>
                          <a:pt x="73836" y="192577"/>
                          <a:pt x="79620" y="213623"/>
                          <a:pt x="90107" y="232411"/>
                        </a:cubicBezTo>
                        <a:cubicBezTo>
                          <a:pt x="100447" y="251111"/>
                          <a:pt x="113766" y="268001"/>
                          <a:pt x="129540" y="282417"/>
                        </a:cubicBezTo>
                        <a:cubicBezTo>
                          <a:pt x="131067" y="283531"/>
                          <a:pt x="132255" y="285048"/>
                          <a:pt x="132969" y="286798"/>
                        </a:cubicBezTo>
                        <a:cubicBezTo>
                          <a:pt x="133619" y="290274"/>
                          <a:pt x="131696" y="293718"/>
                          <a:pt x="128397" y="294990"/>
                        </a:cubicBezTo>
                        <a:cubicBezTo>
                          <a:pt x="125332" y="296102"/>
                          <a:pt x="122125" y="296776"/>
                          <a:pt x="118872" y="296990"/>
                        </a:cubicBezTo>
                        <a:cubicBezTo>
                          <a:pt x="105290" y="299514"/>
                          <a:pt x="92816" y="306167"/>
                          <a:pt x="83153" y="316040"/>
                        </a:cubicBezTo>
                        <a:cubicBezTo>
                          <a:pt x="72962" y="325565"/>
                          <a:pt x="64103" y="336042"/>
                          <a:pt x="53054" y="344615"/>
                        </a:cubicBezTo>
                        <a:cubicBezTo>
                          <a:pt x="52422" y="344951"/>
                          <a:pt x="51750" y="345207"/>
                          <a:pt x="51054" y="345377"/>
                        </a:cubicBezTo>
                        <a:close/>
                      </a:path>
                    </a:pathLst>
                  </a:custGeom>
                  <a:solidFill>
                    <a:srgbClr val="455A64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  <p:sp>
                <p:nvSpPr>
                  <p:cNvPr id="34" name="Полилиния: фигура 33">
                    <a:extLst>
                      <a:ext uri="{FF2B5EF4-FFF2-40B4-BE49-F238E27FC236}">
                        <a16:creationId xmlns:a16="http://schemas.microsoft.com/office/drawing/2014/main" id="{B3DB19E4-7A12-182F-7B7F-117AD1759787}"/>
                      </a:ext>
                    </a:extLst>
                  </p:cNvPr>
                  <p:cNvSpPr/>
                  <p:nvPr/>
                </p:nvSpPr>
                <p:spPr>
                  <a:xfrm>
                    <a:off x="3790670" y="5781599"/>
                    <a:ext cx="83255" cy="348829"/>
                  </a:xfrm>
                  <a:custGeom>
                    <a:avLst/>
                    <a:gdLst>
                      <a:gd name="connsiteX0" fmla="*/ 68008 w 83255"/>
                      <a:gd name="connsiteY0" fmla="*/ 271272 h 348829"/>
                      <a:gd name="connsiteX1" fmla="*/ 30861 w 83255"/>
                      <a:gd name="connsiteY1" fmla="*/ 224790 h 348829"/>
                      <a:gd name="connsiteX2" fmla="*/ 34766 w 83255"/>
                      <a:gd name="connsiteY2" fmla="*/ 112014 h 348829"/>
                      <a:gd name="connsiteX3" fmla="*/ 38576 w 83255"/>
                      <a:gd name="connsiteY3" fmla="*/ 54864 h 348829"/>
                      <a:gd name="connsiteX4" fmla="*/ 61341 w 83255"/>
                      <a:gd name="connsiteY4" fmla="*/ 58579 h 348829"/>
                      <a:gd name="connsiteX5" fmla="*/ 69247 w 83255"/>
                      <a:gd name="connsiteY5" fmla="*/ 58579 h 348829"/>
                      <a:gd name="connsiteX6" fmla="*/ 69247 w 83255"/>
                      <a:gd name="connsiteY6" fmla="*/ 12859 h 348829"/>
                      <a:gd name="connsiteX7" fmla="*/ 0 w 83255"/>
                      <a:gd name="connsiteY7" fmla="*/ 0 h 348829"/>
                      <a:gd name="connsiteX8" fmla="*/ 20669 w 83255"/>
                      <a:gd name="connsiteY8" fmla="*/ 161925 h 348829"/>
                      <a:gd name="connsiteX9" fmla="*/ 16478 w 83255"/>
                      <a:gd name="connsiteY9" fmla="*/ 208788 h 348829"/>
                      <a:gd name="connsiteX10" fmla="*/ 12097 w 83255"/>
                      <a:gd name="connsiteY10" fmla="*/ 226791 h 348829"/>
                      <a:gd name="connsiteX11" fmla="*/ 2096 w 83255"/>
                      <a:gd name="connsiteY11" fmla="*/ 262033 h 348829"/>
                      <a:gd name="connsiteX12" fmla="*/ 19050 w 83255"/>
                      <a:gd name="connsiteY12" fmla="*/ 283845 h 348829"/>
                      <a:gd name="connsiteX13" fmla="*/ 30385 w 83255"/>
                      <a:gd name="connsiteY13" fmla="*/ 343186 h 348829"/>
                      <a:gd name="connsiteX14" fmla="*/ 37052 w 83255"/>
                      <a:gd name="connsiteY14" fmla="*/ 347948 h 348829"/>
                      <a:gd name="connsiteX15" fmla="*/ 51149 w 83255"/>
                      <a:gd name="connsiteY15" fmla="*/ 345377 h 348829"/>
                      <a:gd name="connsiteX16" fmla="*/ 52673 w 83255"/>
                      <a:gd name="connsiteY16" fmla="*/ 344329 h 348829"/>
                      <a:gd name="connsiteX17" fmla="*/ 54578 w 83255"/>
                      <a:gd name="connsiteY17" fmla="*/ 342710 h 348829"/>
                      <a:gd name="connsiteX18" fmla="*/ 65532 w 83255"/>
                      <a:gd name="connsiteY18" fmla="*/ 307943 h 348829"/>
                      <a:gd name="connsiteX19" fmla="*/ 68008 w 83255"/>
                      <a:gd name="connsiteY19" fmla="*/ 271272 h 34882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</a:cxnLst>
                    <a:rect l="l" t="t" r="r" b="b"/>
                    <a:pathLst>
                      <a:path w="83255" h="348829">
                        <a:moveTo>
                          <a:pt x="68008" y="271272"/>
                        </a:moveTo>
                        <a:cubicBezTo>
                          <a:pt x="47054" y="260604"/>
                          <a:pt x="27337" y="251079"/>
                          <a:pt x="30861" y="224790"/>
                        </a:cubicBezTo>
                        <a:cubicBezTo>
                          <a:pt x="36589" y="187482"/>
                          <a:pt x="37900" y="149629"/>
                          <a:pt x="34766" y="112014"/>
                        </a:cubicBezTo>
                        <a:cubicBezTo>
                          <a:pt x="29718" y="73914"/>
                          <a:pt x="38481" y="54864"/>
                          <a:pt x="38576" y="54864"/>
                        </a:cubicBezTo>
                        <a:cubicBezTo>
                          <a:pt x="46075" y="56602"/>
                          <a:pt x="53679" y="57843"/>
                          <a:pt x="61341" y="58579"/>
                        </a:cubicBezTo>
                        <a:cubicBezTo>
                          <a:pt x="63974" y="58721"/>
                          <a:pt x="66614" y="58721"/>
                          <a:pt x="69247" y="58579"/>
                        </a:cubicBezTo>
                        <a:cubicBezTo>
                          <a:pt x="69247" y="32004"/>
                          <a:pt x="69247" y="12859"/>
                          <a:pt x="69247" y="12859"/>
                        </a:cubicBezTo>
                        <a:lnTo>
                          <a:pt x="0" y="0"/>
                        </a:lnTo>
                        <a:cubicBezTo>
                          <a:pt x="12836" y="53048"/>
                          <a:pt x="19768" y="107353"/>
                          <a:pt x="20669" y="161925"/>
                        </a:cubicBezTo>
                        <a:cubicBezTo>
                          <a:pt x="20656" y="177639"/>
                          <a:pt x="19253" y="193321"/>
                          <a:pt x="16478" y="208788"/>
                        </a:cubicBezTo>
                        <a:cubicBezTo>
                          <a:pt x="15446" y="214885"/>
                          <a:pt x="13982" y="220901"/>
                          <a:pt x="12097" y="226791"/>
                        </a:cubicBezTo>
                        <a:cubicBezTo>
                          <a:pt x="8287" y="238315"/>
                          <a:pt x="-2858" y="248793"/>
                          <a:pt x="2096" y="262033"/>
                        </a:cubicBezTo>
                        <a:cubicBezTo>
                          <a:pt x="5334" y="270701"/>
                          <a:pt x="14288" y="275844"/>
                          <a:pt x="19050" y="283845"/>
                        </a:cubicBezTo>
                        <a:cubicBezTo>
                          <a:pt x="30004" y="301943"/>
                          <a:pt x="16574" y="327088"/>
                          <a:pt x="30385" y="343186"/>
                        </a:cubicBezTo>
                        <a:cubicBezTo>
                          <a:pt x="32236" y="345238"/>
                          <a:pt x="34511" y="346863"/>
                          <a:pt x="37052" y="347948"/>
                        </a:cubicBezTo>
                        <a:cubicBezTo>
                          <a:pt x="41867" y="349743"/>
                          <a:pt x="47278" y="348755"/>
                          <a:pt x="51149" y="345377"/>
                        </a:cubicBezTo>
                        <a:cubicBezTo>
                          <a:pt x="51693" y="345083"/>
                          <a:pt x="52204" y="344732"/>
                          <a:pt x="52673" y="344329"/>
                        </a:cubicBezTo>
                        <a:lnTo>
                          <a:pt x="54578" y="342710"/>
                        </a:lnTo>
                        <a:cubicBezTo>
                          <a:pt x="50067" y="329975"/>
                          <a:pt x="54536" y="315792"/>
                          <a:pt x="65532" y="307943"/>
                        </a:cubicBezTo>
                        <a:cubicBezTo>
                          <a:pt x="88487" y="290894"/>
                          <a:pt x="88963" y="281940"/>
                          <a:pt x="68008" y="271272"/>
                        </a:cubicBezTo>
                        <a:close/>
                      </a:path>
                    </a:pathLst>
                  </a:custGeom>
                  <a:solidFill>
                    <a:srgbClr val="000000">
                      <a:alpha val="5000"/>
                    </a:srgbClr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  <p:sp>
                <p:nvSpPr>
                  <p:cNvPr id="35" name="Полилиния: фигура 34">
                    <a:extLst>
                      <a:ext uri="{FF2B5EF4-FFF2-40B4-BE49-F238E27FC236}">
                        <a16:creationId xmlns:a16="http://schemas.microsoft.com/office/drawing/2014/main" id="{BB41B28F-8D92-52ED-6BA7-70D16A24E891}"/>
                      </a:ext>
                    </a:extLst>
                  </p:cNvPr>
                  <p:cNvSpPr/>
                  <p:nvPr/>
                </p:nvSpPr>
                <p:spPr>
                  <a:xfrm>
                    <a:off x="3879799" y="6063802"/>
                    <a:ext cx="75330" cy="80032"/>
                  </a:xfrm>
                  <a:custGeom>
                    <a:avLst/>
                    <a:gdLst>
                      <a:gd name="connsiteX0" fmla="*/ 25 w 75330"/>
                      <a:gd name="connsiteY0" fmla="*/ 22501 h 80032"/>
                      <a:gd name="connsiteX1" fmla="*/ 40125 w 75330"/>
                      <a:gd name="connsiteY1" fmla="*/ 213 h 80032"/>
                      <a:gd name="connsiteX2" fmla="*/ 66415 w 75330"/>
                      <a:gd name="connsiteY2" fmla="*/ 80032 h 80032"/>
                      <a:gd name="connsiteX3" fmla="*/ 21075 w 75330"/>
                      <a:gd name="connsiteY3" fmla="*/ 57172 h 80032"/>
                      <a:gd name="connsiteX4" fmla="*/ 25 w 75330"/>
                      <a:gd name="connsiteY4" fmla="*/ 22501 h 8003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75330" h="80032">
                        <a:moveTo>
                          <a:pt x="25" y="22501"/>
                        </a:moveTo>
                        <a:cubicBezTo>
                          <a:pt x="25" y="22501"/>
                          <a:pt x="17647" y="-2550"/>
                          <a:pt x="40125" y="213"/>
                        </a:cubicBezTo>
                        <a:cubicBezTo>
                          <a:pt x="98800" y="37646"/>
                          <a:pt x="66415" y="80032"/>
                          <a:pt x="66415" y="80032"/>
                        </a:cubicBezTo>
                        <a:cubicBezTo>
                          <a:pt x="49656" y="76245"/>
                          <a:pt x="34086" y="68394"/>
                          <a:pt x="21075" y="57172"/>
                        </a:cubicBezTo>
                        <a:cubicBezTo>
                          <a:pt x="-1594" y="38122"/>
                          <a:pt x="25" y="22501"/>
                          <a:pt x="25" y="22501"/>
                        </a:cubicBezTo>
                        <a:close/>
                      </a:path>
                    </a:pathLst>
                  </a:custGeom>
                  <a:solidFill>
                    <a:srgbClr val="263238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  <p:sp>
                <p:nvSpPr>
                  <p:cNvPr id="36" name="Полилиния: фигура 35">
                    <a:extLst>
                      <a:ext uri="{FF2B5EF4-FFF2-40B4-BE49-F238E27FC236}">
                        <a16:creationId xmlns:a16="http://schemas.microsoft.com/office/drawing/2014/main" id="{421295F0-E7CC-7005-6689-5BA0C4A11CB7}"/>
                      </a:ext>
                    </a:extLst>
                  </p:cNvPr>
                  <p:cNvSpPr/>
                  <p:nvPr/>
                </p:nvSpPr>
                <p:spPr>
                  <a:xfrm>
                    <a:off x="3815391" y="6075156"/>
                    <a:ext cx="100435" cy="86870"/>
                  </a:xfrm>
                  <a:custGeom>
                    <a:avLst/>
                    <a:gdLst>
                      <a:gd name="connsiteX0" fmla="*/ 19095 w 100435"/>
                      <a:gd name="connsiteY0" fmla="*/ 61534 h 86870"/>
                      <a:gd name="connsiteX1" fmla="*/ 45 w 100435"/>
                      <a:gd name="connsiteY1" fmla="*/ 38579 h 86870"/>
                      <a:gd name="connsiteX2" fmla="*/ 13475 w 100435"/>
                      <a:gd name="connsiteY2" fmla="*/ 16386 h 86870"/>
                      <a:gd name="connsiteX3" fmla="*/ 36811 w 100435"/>
                      <a:gd name="connsiteY3" fmla="*/ 3813 h 86870"/>
                      <a:gd name="connsiteX4" fmla="*/ 80245 w 100435"/>
                      <a:gd name="connsiteY4" fmla="*/ 8766 h 86870"/>
                      <a:gd name="connsiteX5" fmla="*/ 95485 w 100435"/>
                      <a:gd name="connsiteY5" fmla="*/ 37341 h 86870"/>
                      <a:gd name="connsiteX6" fmla="*/ 98152 w 100435"/>
                      <a:gd name="connsiteY6" fmla="*/ 86871 h 86870"/>
                      <a:gd name="connsiteX7" fmla="*/ 47098 w 100435"/>
                      <a:gd name="connsiteY7" fmla="*/ 74203 h 86870"/>
                      <a:gd name="connsiteX8" fmla="*/ 19095 w 100435"/>
                      <a:gd name="connsiteY8" fmla="*/ 61535 h 8687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00435" h="86870">
                        <a:moveTo>
                          <a:pt x="19095" y="61534"/>
                        </a:moveTo>
                        <a:cubicBezTo>
                          <a:pt x="8332" y="55343"/>
                          <a:pt x="-717" y="47533"/>
                          <a:pt x="45" y="38579"/>
                        </a:cubicBezTo>
                        <a:cubicBezTo>
                          <a:pt x="1537" y="29743"/>
                          <a:pt x="6340" y="21807"/>
                          <a:pt x="13475" y="16386"/>
                        </a:cubicBezTo>
                        <a:cubicBezTo>
                          <a:pt x="20583" y="11054"/>
                          <a:pt x="28449" y="6817"/>
                          <a:pt x="36811" y="3813"/>
                        </a:cubicBezTo>
                        <a:cubicBezTo>
                          <a:pt x="51093" y="-2683"/>
                          <a:pt x="67793" y="-779"/>
                          <a:pt x="80245" y="8766"/>
                        </a:cubicBezTo>
                        <a:cubicBezTo>
                          <a:pt x="88061" y="16558"/>
                          <a:pt x="93368" y="26509"/>
                          <a:pt x="95485" y="37341"/>
                        </a:cubicBezTo>
                        <a:cubicBezTo>
                          <a:pt x="101006" y="53273"/>
                          <a:pt x="101930" y="70438"/>
                          <a:pt x="98152" y="86871"/>
                        </a:cubicBezTo>
                        <a:cubicBezTo>
                          <a:pt x="80752" y="84373"/>
                          <a:pt x="63648" y="80128"/>
                          <a:pt x="47098" y="74203"/>
                        </a:cubicBezTo>
                        <a:cubicBezTo>
                          <a:pt x="37435" y="70748"/>
                          <a:pt x="28070" y="66511"/>
                          <a:pt x="19095" y="61535"/>
                        </a:cubicBezTo>
                        <a:close/>
                      </a:path>
                    </a:pathLst>
                  </a:custGeom>
                  <a:solidFill>
                    <a:srgbClr val="37474F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  <p:sp>
                <p:nvSpPr>
                  <p:cNvPr id="37" name="Полилиния: фигура 36">
                    <a:extLst>
                      <a:ext uri="{FF2B5EF4-FFF2-40B4-BE49-F238E27FC236}">
                        <a16:creationId xmlns:a16="http://schemas.microsoft.com/office/drawing/2014/main" id="{9E5ABF51-1EBB-C502-1111-1CE75E8FBC70}"/>
                      </a:ext>
                    </a:extLst>
                  </p:cNvPr>
                  <p:cNvSpPr/>
                  <p:nvPr/>
                </p:nvSpPr>
                <p:spPr>
                  <a:xfrm>
                    <a:off x="3785243" y="5539092"/>
                    <a:ext cx="256410" cy="259493"/>
                  </a:xfrm>
                  <a:custGeom>
                    <a:avLst/>
                    <a:gdLst>
                      <a:gd name="connsiteX0" fmla="*/ 242886 w 256410"/>
                      <a:gd name="connsiteY0" fmla="*/ 31337 h 259493"/>
                      <a:gd name="connsiteX1" fmla="*/ 242886 w 256410"/>
                      <a:gd name="connsiteY1" fmla="*/ 30004 h 259493"/>
                      <a:gd name="connsiteX2" fmla="*/ 244029 w 256410"/>
                      <a:gd name="connsiteY2" fmla="*/ 28004 h 259493"/>
                      <a:gd name="connsiteX3" fmla="*/ 251077 w 256410"/>
                      <a:gd name="connsiteY3" fmla="*/ 0 h 259493"/>
                      <a:gd name="connsiteX4" fmla="*/ 228503 w 256410"/>
                      <a:gd name="connsiteY4" fmla="*/ 8192 h 259493"/>
                      <a:gd name="connsiteX5" fmla="*/ 171353 w 256410"/>
                      <a:gd name="connsiteY5" fmla="*/ 4858 h 259493"/>
                      <a:gd name="connsiteX6" fmla="*/ 38003 w 256410"/>
                      <a:gd name="connsiteY6" fmla="*/ 58293 h 259493"/>
                      <a:gd name="connsiteX7" fmla="*/ 1522 w 256410"/>
                      <a:gd name="connsiteY7" fmla="*/ 144018 h 259493"/>
                      <a:gd name="connsiteX8" fmla="*/ 8666 w 256410"/>
                      <a:gd name="connsiteY8" fmla="*/ 193834 h 259493"/>
                      <a:gd name="connsiteX9" fmla="*/ 40098 w 256410"/>
                      <a:gd name="connsiteY9" fmla="*/ 206312 h 259493"/>
                      <a:gd name="connsiteX10" fmla="*/ 61720 w 256410"/>
                      <a:gd name="connsiteY10" fmla="*/ 227076 h 259493"/>
                      <a:gd name="connsiteX11" fmla="*/ 95724 w 256410"/>
                      <a:gd name="connsiteY11" fmla="*/ 251460 h 259493"/>
                      <a:gd name="connsiteX12" fmla="*/ 149731 w 256410"/>
                      <a:gd name="connsiteY12" fmla="*/ 240221 h 259493"/>
                      <a:gd name="connsiteX13" fmla="*/ 199642 w 256410"/>
                      <a:gd name="connsiteY13" fmla="*/ 259271 h 259493"/>
                      <a:gd name="connsiteX14" fmla="*/ 214406 w 256410"/>
                      <a:gd name="connsiteY14" fmla="*/ 258795 h 259493"/>
                      <a:gd name="connsiteX15" fmla="*/ 208691 w 256410"/>
                      <a:gd name="connsiteY15" fmla="*/ 225362 h 259493"/>
                      <a:gd name="connsiteX16" fmla="*/ 239075 w 256410"/>
                      <a:gd name="connsiteY16" fmla="*/ 202502 h 259493"/>
                      <a:gd name="connsiteX17" fmla="*/ 230408 w 256410"/>
                      <a:gd name="connsiteY17" fmla="*/ 167736 h 259493"/>
                      <a:gd name="connsiteX18" fmla="*/ 244314 w 256410"/>
                      <a:gd name="connsiteY18" fmla="*/ 140303 h 259493"/>
                      <a:gd name="connsiteX19" fmla="*/ 238885 w 256410"/>
                      <a:gd name="connsiteY19" fmla="*/ 99727 h 259493"/>
                      <a:gd name="connsiteX20" fmla="*/ 254982 w 256410"/>
                      <a:gd name="connsiteY20" fmla="*/ 53054 h 259493"/>
                      <a:gd name="connsiteX21" fmla="*/ 244505 w 256410"/>
                      <a:gd name="connsiteY21" fmla="*/ 34004 h 259493"/>
                      <a:gd name="connsiteX22" fmla="*/ 242885 w 256410"/>
                      <a:gd name="connsiteY22" fmla="*/ 31337 h 2594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</a:cxnLst>
                    <a:rect l="l" t="t" r="r" b="b"/>
                    <a:pathLst>
                      <a:path w="256410" h="259493">
                        <a:moveTo>
                          <a:pt x="242886" y="31337"/>
                        </a:moveTo>
                        <a:cubicBezTo>
                          <a:pt x="242790" y="30898"/>
                          <a:pt x="242790" y="30443"/>
                          <a:pt x="242886" y="30004"/>
                        </a:cubicBezTo>
                        <a:cubicBezTo>
                          <a:pt x="243077" y="29245"/>
                          <a:pt x="243472" y="28553"/>
                          <a:pt x="244029" y="28004"/>
                        </a:cubicBezTo>
                        <a:cubicBezTo>
                          <a:pt x="250270" y="20104"/>
                          <a:pt x="252835" y="9913"/>
                          <a:pt x="251077" y="0"/>
                        </a:cubicBezTo>
                        <a:cubicBezTo>
                          <a:pt x="244452" y="4762"/>
                          <a:pt x="236639" y="7597"/>
                          <a:pt x="228503" y="8192"/>
                        </a:cubicBezTo>
                        <a:cubicBezTo>
                          <a:pt x="209453" y="10001"/>
                          <a:pt x="190403" y="4000"/>
                          <a:pt x="171353" y="4858"/>
                        </a:cubicBezTo>
                        <a:cubicBezTo>
                          <a:pt x="123156" y="7144"/>
                          <a:pt x="70578" y="20288"/>
                          <a:pt x="38003" y="58293"/>
                        </a:cubicBezTo>
                        <a:cubicBezTo>
                          <a:pt x="17831" y="82753"/>
                          <a:pt x="5162" y="112523"/>
                          <a:pt x="1522" y="144018"/>
                        </a:cubicBezTo>
                        <a:cubicBezTo>
                          <a:pt x="-1956" y="160949"/>
                          <a:pt x="570" y="178563"/>
                          <a:pt x="8666" y="193834"/>
                        </a:cubicBezTo>
                        <a:cubicBezTo>
                          <a:pt x="17334" y="207359"/>
                          <a:pt x="25906" y="206978"/>
                          <a:pt x="40098" y="206312"/>
                        </a:cubicBezTo>
                        <a:cubicBezTo>
                          <a:pt x="54291" y="205645"/>
                          <a:pt x="54576" y="215837"/>
                          <a:pt x="61720" y="227076"/>
                        </a:cubicBezTo>
                        <a:cubicBezTo>
                          <a:pt x="69565" y="239211"/>
                          <a:pt x="81715" y="247923"/>
                          <a:pt x="95724" y="251460"/>
                        </a:cubicBezTo>
                        <a:cubicBezTo>
                          <a:pt x="114505" y="255686"/>
                          <a:pt x="134196" y="251588"/>
                          <a:pt x="149731" y="240221"/>
                        </a:cubicBezTo>
                        <a:cubicBezTo>
                          <a:pt x="164665" y="250358"/>
                          <a:pt x="181752" y="256880"/>
                          <a:pt x="199642" y="259271"/>
                        </a:cubicBezTo>
                        <a:cubicBezTo>
                          <a:pt x="204565" y="259683"/>
                          <a:pt x="209519" y="259523"/>
                          <a:pt x="214406" y="258795"/>
                        </a:cubicBezTo>
                        <a:cubicBezTo>
                          <a:pt x="214746" y="247381"/>
                          <a:pt x="212804" y="236014"/>
                          <a:pt x="208691" y="225362"/>
                        </a:cubicBezTo>
                        <a:cubicBezTo>
                          <a:pt x="221696" y="222598"/>
                          <a:pt x="232817" y="214232"/>
                          <a:pt x="239075" y="202502"/>
                        </a:cubicBezTo>
                        <a:cubicBezTo>
                          <a:pt x="245030" y="190348"/>
                          <a:pt x="241371" y="175672"/>
                          <a:pt x="230408" y="167736"/>
                        </a:cubicBezTo>
                        <a:cubicBezTo>
                          <a:pt x="235837" y="171069"/>
                          <a:pt x="243648" y="143066"/>
                          <a:pt x="244314" y="140303"/>
                        </a:cubicBezTo>
                        <a:cubicBezTo>
                          <a:pt x="248304" y="126617"/>
                          <a:pt x="246333" y="111883"/>
                          <a:pt x="238885" y="99727"/>
                        </a:cubicBezTo>
                        <a:cubicBezTo>
                          <a:pt x="253141" y="88817"/>
                          <a:pt x="259482" y="70433"/>
                          <a:pt x="254982" y="53054"/>
                        </a:cubicBezTo>
                        <a:cubicBezTo>
                          <a:pt x="253297" y="45866"/>
                          <a:pt x="249673" y="39277"/>
                          <a:pt x="244505" y="34004"/>
                        </a:cubicBezTo>
                        <a:cubicBezTo>
                          <a:pt x="243762" y="33256"/>
                          <a:pt x="243207" y="32342"/>
                          <a:pt x="242885" y="31337"/>
                        </a:cubicBezTo>
                        <a:close/>
                      </a:path>
                    </a:pathLst>
                  </a:custGeom>
                  <a:solidFill>
                    <a:srgbClr val="000000">
                      <a:alpha val="10000"/>
                    </a:srgbClr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  <p:sp>
                <p:nvSpPr>
                  <p:cNvPr id="38" name="Полилиния: фигура 37">
                    <a:extLst>
                      <a:ext uri="{FF2B5EF4-FFF2-40B4-BE49-F238E27FC236}">
                        <a16:creationId xmlns:a16="http://schemas.microsoft.com/office/drawing/2014/main" id="{03E37C9E-CA43-4A9A-F4A2-82B11CAC8697}"/>
                      </a:ext>
                    </a:extLst>
                  </p:cNvPr>
                  <p:cNvSpPr/>
                  <p:nvPr/>
                </p:nvSpPr>
                <p:spPr>
                  <a:xfrm>
                    <a:off x="3668989" y="5347620"/>
                    <a:ext cx="371295" cy="567716"/>
                  </a:xfrm>
                  <a:custGeom>
                    <a:avLst/>
                    <a:gdLst>
                      <a:gd name="connsiteX0" fmla="*/ 350949 w 371295"/>
                      <a:gd name="connsiteY0" fmla="*/ 160421 h 567716"/>
                      <a:gd name="connsiteX1" fmla="*/ 369578 w 371295"/>
                      <a:gd name="connsiteY1" fmla="*/ 199143 h 567716"/>
                      <a:gd name="connsiteX2" fmla="*/ 348472 w 371295"/>
                      <a:gd name="connsiteY2" fmla="*/ 218523 h 567716"/>
                      <a:gd name="connsiteX3" fmla="*/ 364474 w 371295"/>
                      <a:gd name="connsiteY3" fmla="*/ 252623 h 567716"/>
                      <a:gd name="connsiteX4" fmla="*/ 335899 w 371295"/>
                      <a:gd name="connsiteY4" fmla="*/ 282150 h 567716"/>
                      <a:gd name="connsiteX5" fmla="*/ 345424 w 371295"/>
                      <a:gd name="connsiteY5" fmla="*/ 300438 h 567716"/>
                      <a:gd name="connsiteX6" fmla="*/ 319992 w 371295"/>
                      <a:gd name="connsiteY6" fmla="*/ 355779 h 567716"/>
                      <a:gd name="connsiteX7" fmla="*/ 315031 w 371295"/>
                      <a:gd name="connsiteY7" fmla="*/ 402934 h 567716"/>
                      <a:gd name="connsiteX8" fmla="*/ 304371 w 371295"/>
                      <a:gd name="connsiteY8" fmla="*/ 408738 h 567716"/>
                      <a:gd name="connsiteX9" fmla="*/ 306943 w 371295"/>
                      <a:gd name="connsiteY9" fmla="*/ 448362 h 567716"/>
                      <a:gd name="connsiteX10" fmla="*/ 274749 w 371295"/>
                      <a:gd name="connsiteY10" fmla="*/ 474270 h 567716"/>
                      <a:gd name="connsiteX11" fmla="*/ 227600 w 371295"/>
                      <a:gd name="connsiteY11" fmla="*/ 532563 h 567716"/>
                      <a:gd name="connsiteX12" fmla="*/ 201406 w 371295"/>
                      <a:gd name="connsiteY12" fmla="*/ 565996 h 567716"/>
                      <a:gd name="connsiteX13" fmla="*/ 171403 w 371295"/>
                      <a:gd name="connsiteY13" fmla="*/ 563424 h 567716"/>
                      <a:gd name="connsiteX14" fmla="*/ 150638 w 371295"/>
                      <a:gd name="connsiteY14" fmla="*/ 545993 h 567716"/>
                      <a:gd name="connsiteX15" fmla="*/ 115205 w 371295"/>
                      <a:gd name="connsiteY15" fmla="*/ 545993 h 567716"/>
                      <a:gd name="connsiteX16" fmla="*/ 100155 w 371295"/>
                      <a:gd name="connsiteY16" fmla="*/ 515227 h 567716"/>
                      <a:gd name="connsiteX17" fmla="*/ 65678 w 371295"/>
                      <a:gd name="connsiteY17" fmla="*/ 486532 h 567716"/>
                      <a:gd name="connsiteX18" fmla="*/ 80153 w 371295"/>
                      <a:gd name="connsiteY18" fmla="*/ 456934 h 567716"/>
                      <a:gd name="connsiteX19" fmla="*/ 47673 w 371295"/>
                      <a:gd name="connsiteY19" fmla="*/ 424835 h 567716"/>
                      <a:gd name="connsiteX20" fmla="*/ 63865 w 371295"/>
                      <a:gd name="connsiteY20" fmla="*/ 387592 h 567716"/>
                      <a:gd name="connsiteX21" fmla="*/ 38444 w 371295"/>
                      <a:gd name="connsiteY21" fmla="*/ 340085 h 567716"/>
                      <a:gd name="connsiteX22" fmla="*/ 50054 w 371295"/>
                      <a:gd name="connsiteY22" fmla="*/ 322251 h 567716"/>
                      <a:gd name="connsiteX23" fmla="*/ 15979 w 371295"/>
                      <a:gd name="connsiteY23" fmla="*/ 282621 h 567716"/>
                      <a:gd name="connsiteX24" fmla="*/ 31004 w 371295"/>
                      <a:gd name="connsiteY24" fmla="*/ 255576 h 567716"/>
                      <a:gd name="connsiteX25" fmla="*/ 6144 w 371295"/>
                      <a:gd name="connsiteY25" fmla="*/ 234145 h 567716"/>
                      <a:gd name="connsiteX26" fmla="*/ 5477 w 371295"/>
                      <a:gd name="connsiteY26" fmla="*/ 223000 h 567716"/>
                      <a:gd name="connsiteX27" fmla="*/ 26146 w 371295"/>
                      <a:gd name="connsiteY27" fmla="*/ 188044 h 567716"/>
                      <a:gd name="connsiteX28" fmla="*/ 991 w 371295"/>
                      <a:gd name="connsiteY28" fmla="*/ 146585 h 567716"/>
                      <a:gd name="connsiteX29" fmla="*/ 4620 w 371295"/>
                      <a:gd name="connsiteY29" fmla="*/ 137561 h 567716"/>
                      <a:gd name="connsiteX30" fmla="*/ 19764 w 371295"/>
                      <a:gd name="connsiteY30" fmla="*/ 122321 h 567716"/>
                      <a:gd name="connsiteX31" fmla="*/ 13288 w 371295"/>
                      <a:gd name="connsiteY31" fmla="*/ 74696 h 567716"/>
                      <a:gd name="connsiteX32" fmla="*/ 109680 w 371295"/>
                      <a:gd name="connsiteY32" fmla="*/ 6021 h 567716"/>
                      <a:gd name="connsiteX33" fmla="*/ 256080 w 371295"/>
                      <a:gd name="connsiteY33" fmla="*/ 19451 h 567716"/>
                      <a:gd name="connsiteX34" fmla="*/ 339805 w 371295"/>
                      <a:gd name="connsiteY34" fmla="*/ 76125 h 567716"/>
                      <a:gd name="connsiteX35" fmla="*/ 364093 w 371295"/>
                      <a:gd name="connsiteY35" fmla="*/ 119559 h 567716"/>
                      <a:gd name="connsiteX36" fmla="*/ 350949 w 371295"/>
                      <a:gd name="connsiteY36" fmla="*/ 160421 h 56771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</a:cxnLst>
                    <a:rect l="l" t="t" r="r" b="b"/>
                    <a:pathLst>
                      <a:path w="371295" h="567716">
                        <a:moveTo>
                          <a:pt x="350949" y="160421"/>
                        </a:moveTo>
                        <a:cubicBezTo>
                          <a:pt x="366786" y="165969"/>
                          <a:pt x="375126" y="183306"/>
                          <a:pt x="369578" y="199143"/>
                        </a:cubicBezTo>
                        <a:cubicBezTo>
                          <a:pt x="366222" y="208723"/>
                          <a:pt x="358303" y="215994"/>
                          <a:pt x="348472" y="218523"/>
                        </a:cubicBezTo>
                        <a:cubicBezTo>
                          <a:pt x="360332" y="225499"/>
                          <a:pt x="366688" y="239043"/>
                          <a:pt x="364474" y="252623"/>
                        </a:cubicBezTo>
                        <a:cubicBezTo>
                          <a:pt x="361315" y="267086"/>
                          <a:pt x="350251" y="278520"/>
                          <a:pt x="335899" y="282150"/>
                        </a:cubicBezTo>
                        <a:cubicBezTo>
                          <a:pt x="340499" y="287391"/>
                          <a:pt x="343766" y="293665"/>
                          <a:pt x="345424" y="300438"/>
                        </a:cubicBezTo>
                        <a:cubicBezTo>
                          <a:pt x="352935" y="322709"/>
                          <a:pt x="341784" y="346975"/>
                          <a:pt x="319992" y="355779"/>
                        </a:cubicBezTo>
                        <a:cubicBezTo>
                          <a:pt x="331644" y="370170"/>
                          <a:pt x="329422" y="391283"/>
                          <a:pt x="315031" y="402934"/>
                        </a:cubicBezTo>
                        <a:cubicBezTo>
                          <a:pt x="311860" y="405501"/>
                          <a:pt x="308248" y="407468"/>
                          <a:pt x="304371" y="408738"/>
                        </a:cubicBezTo>
                        <a:cubicBezTo>
                          <a:pt x="308114" y="421599"/>
                          <a:pt x="308992" y="435124"/>
                          <a:pt x="306943" y="448362"/>
                        </a:cubicBezTo>
                        <a:cubicBezTo>
                          <a:pt x="303800" y="463125"/>
                          <a:pt x="290846" y="477603"/>
                          <a:pt x="274749" y="474270"/>
                        </a:cubicBezTo>
                        <a:cubicBezTo>
                          <a:pt x="282940" y="508941"/>
                          <a:pt x="278178" y="559518"/>
                          <a:pt x="227600" y="532563"/>
                        </a:cubicBezTo>
                        <a:cubicBezTo>
                          <a:pt x="225679" y="547675"/>
                          <a:pt x="215620" y="560514"/>
                          <a:pt x="201406" y="565996"/>
                        </a:cubicBezTo>
                        <a:cubicBezTo>
                          <a:pt x="191441" y="568979"/>
                          <a:pt x="180714" y="568060"/>
                          <a:pt x="171403" y="563424"/>
                        </a:cubicBezTo>
                        <a:cubicBezTo>
                          <a:pt x="169307" y="562567"/>
                          <a:pt x="148447" y="547041"/>
                          <a:pt x="150638" y="545993"/>
                        </a:cubicBezTo>
                        <a:cubicBezTo>
                          <a:pt x="139451" y="551422"/>
                          <a:pt x="126392" y="551422"/>
                          <a:pt x="115205" y="545993"/>
                        </a:cubicBezTo>
                        <a:cubicBezTo>
                          <a:pt x="104079" y="540056"/>
                          <a:pt x="98013" y="527655"/>
                          <a:pt x="100155" y="515227"/>
                        </a:cubicBezTo>
                        <a:cubicBezTo>
                          <a:pt x="82711" y="516824"/>
                          <a:pt x="67275" y="503977"/>
                          <a:pt x="65678" y="486532"/>
                        </a:cubicBezTo>
                        <a:cubicBezTo>
                          <a:pt x="64598" y="474737"/>
                          <a:pt x="70180" y="463324"/>
                          <a:pt x="80153" y="456934"/>
                        </a:cubicBezTo>
                        <a:cubicBezTo>
                          <a:pt x="66213" y="449925"/>
                          <a:pt x="54845" y="438691"/>
                          <a:pt x="47673" y="424835"/>
                        </a:cubicBezTo>
                        <a:cubicBezTo>
                          <a:pt x="41958" y="410357"/>
                          <a:pt x="48625" y="390164"/>
                          <a:pt x="63865" y="387592"/>
                        </a:cubicBezTo>
                        <a:cubicBezTo>
                          <a:pt x="43726" y="381493"/>
                          <a:pt x="32345" y="360224"/>
                          <a:pt x="38444" y="340085"/>
                        </a:cubicBezTo>
                        <a:cubicBezTo>
                          <a:pt x="40541" y="333158"/>
                          <a:pt x="44569" y="326972"/>
                          <a:pt x="50054" y="322251"/>
                        </a:cubicBezTo>
                        <a:cubicBezTo>
                          <a:pt x="29701" y="320717"/>
                          <a:pt x="14445" y="302974"/>
                          <a:pt x="15979" y="282621"/>
                        </a:cubicBezTo>
                        <a:cubicBezTo>
                          <a:pt x="16791" y="271842"/>
                          <a:pt x="22282" y="261960"/>
                          <a:pt x="31004" y="255576"/>
                        </a:cubicBezTo>
                        <a:cubicBezTo>
                          <a:pt x="20717" y="250813"/>
                          <a:pt x="9382" y="245003"/>
                          <a:pt x="6144" y="234145"/>
                        </a:cubicBezTo>
                        <a:cubicBezTo>
                          <a:pt x="5160" y="230515"/>
                          <a:pt x="4933" y="226721"/>
                          <a:pt x="5477" y="223000"/>
                        </a:cubicBezTo>
                        <a:cubicBezTo>
                          <a:pt x="7053" y="208929"/>
                          <a:pt x="14577" y="196206"/>
                          <a:pt x="26146" y="188044"/>
                        </a:cubicBezTo>
                        <a:cubicBezTo>
                          <a:pt x="7751" y="183541"/>
                          <a:pt x="-3511" y="164980"/>
                          <a:pt x="991" y="146585"/>
                        </a:cubicBezTo>
                        <a:cubicBezTo>
                          <a:pt x="1766" y="143420"/>
                          <a:pt x="2987" y="140381"/>
                          <a:pt x="4620" y="137561"/>
                        </a:cubicBezTo>
                        <a:cubicBezTo>
                          <a:pt x="9038" y="131892"/>
                          <a:pt x="14123" y="126775"/>
                          <a:pt x="19764" y="122321"/>
                        </a:cubicBezTo>
                        <a:cubicBezTo>
                          <a:pt x="4905" y="112796"/>
                          <a:pt x="5953" y="90698"/>
                          <a:pt x="13288" y="74696"/>
                        </a:cubicBezTo>
                        <a:cubicBezTo>
                          <a:pt x="30337" y="37549"/>
                          <a:pt x="69866" y="15260"/>
                          <a:pt x="109680" y="6021"/>
                        </a:cubicBezTo>
                        <a:cubicBezTo>
                          <a:pt x="158660" y="-5290"/>
                          <a:pt x="209976" y="-582"/>
                          <a:pt x="256080" y="19451"/>
                        </a:cubicBezTo>
                        <a:cubicBezTo>
                          <a:pt x="287936" y="31728"/>
                          <a:pt x="316570" y="51111"/>
                          <a:pt x="339805" y="76125"/>
                        </a:cubicBezTo>
                        <a:cubicBezTo>
                          <a:pt x="351226" y="88475"/>
                          <a:pt x="359551" y="103361"/>
                          <a:pt x="364093" y="119559"/>
                        </a:cubicBezTo>
                        <a:cubicBezTo>
                          <a:pt x="365969" y="134453"/>
                          <a:pt x="361156" y="149413"/>
                          <a:pt x="350949" y="160421"/>
                        </a:cubicBezTo>
                        <a:close/>
                      </a:path>
                    </a:pathLst>
                  </a:custGeom>
                  <a:solidFill>
                    <a:srgbClr val="F5F5F5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</p:grpSp>
          </p:grpSp>
          <p:grpSp>
            <p:nvGrpSpPr>
              <p:cNvPr id="13" name="Группа 12">
                <a:extLst>
                  <a:ext uri="{FF2B5EF4-FFF2-40B4-BE49-F238E27FC236}">
                    <a16:creationId xmlns:a16="http://schemas.microsoft.com/office/drawing/2014/main" id="{D7D5CF08-C5DA-5C22-0EA0-CD0A880717F9}"/>
                  </a:ext>
                </a:extLst>
              </p:cNvPr>
              <p:cNvGrpSpPr/>
              <p:nvPr/>
            </p:nvGrpSpPr>
            <p:grpSpPr>
              <a:xfrm>
                <a:off x="4103726" y="7411923"/>
                <a:ext cx="362718" cy="431128"/>
                <a:chOff x="5270272" y="1317544"/>
                <a:chExt cx="362718" cy="431128"/>
              </a:xfrm>
            </p:grpSpPr>
            <p:sp>
              <p:nvSpPr>
                <p:cNvPr id="22" name="Полилиния: фигура 21">
                  <a:extLst>
                    <a:ext uri="{FF2B5EF4-FFF2-40B4-BE49-F238E27FC236}">
                      <a16:creationId xmlns:a16="http://schemas.microsoft.com/office/drawing/2014/main" id="{9E810356-10FB-5B98-7F33-1BF93AFA160A}"/>
                    </a:ext>
                  </a:extLst>
                </p:cNvPr>
                <p:cNvSpPr/>
                <p:nvPr/>
              </p:nvSpPr>
              <p:spPr>
                <a:xfrm>
                  <a:off x="5399672" y="1317544"/>
                  <a:ext cx="64168" cy="430077"/>
                </a:xfrm>
                <a:custGeom>
                  <a:avLst/>
                  <a:gdLst>
                    <a:gd name="connsiteX0" fmla="*/ 7890 w 64167"/>
                    <a:gd name="connsiteY0" fmla="*/ 430078 h 430077"/>
                    <a:gd name="connsiteX1" fmla="*/ 52229 w 64167"/>
                    <a:gd name="connsiteY1" fmla="*/ 0 h 430077"/>
                    <a:gd name="connsiteX2" fmla="*/ 7890 w 64167"/>
                    <a:gd name="connsiteY2" fmla="*/ 430078 h 4300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4167" h="430077">
                      <a:moveTo>
                        <a:pt x="7890" y="430078"/>
                      </a:moveTo>
                      <a:cubicBezTo>
                        <a:pt x="-11015" y="285224"/>
                        <a:pt x="4164" y="137954"/>
                        <a:pt x="52229" y="0"/>
                      </a:cubicBezTo>
                      <a:cubicBezTo>
                        <a:pt x="77648" y="144699"/>
                        <a:pt x="62294" y="293609"/>
                        <a:pt x="7890" y="430078"/>
                      </a:cubicBezTo>
                    </a:path>
                  </a:pathLst>
                </a:custGeom>
                <a:solidFill>
                  <a:srgbClr val="407BFF"/>
                </a:solidFill>
                <a:ln w="699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ru-RU" sz="2000" dirty="0"/>
                </a:p>
              </p:txBody>
            </p:sp>
            <p:sp>
              <p:nvSpPr>
                <p:cNvPr id="23" name="Полилиния: фигура 22">
                  <a:extLst>
                    <a:ext uri="{FF2B5EF4-FFF2-40B4-BE49-F238E27FC236}">
                      <a16:creationId xmlns:a16="http://schemas.microsoft.com/office/drawing/2014/main" id="{98A32DEB-2563-9552-401F-F24D76C148F0}"/>
                    </a:ext>
                  </a:extLst>
                </p:cNvPr>
                <p:cNvSpPr/>
                <p:nvPr/>
              </p:nvSpPr>
              <p:spPr>
                <a:xfrm>
                  <a:off x="5450781" y="1453433"/>
                  <a:ext cx="182209" cy="294190"/>
                </a:xfrm>
                <a:custGeom>
                  <a:avLst/>
                  <a:gdLst>
                    <a:gd name="connsiteX0" fmla="*/ 70 w 182209"/>
                    <a:gd name="connsiteY0" fmla="*/ 294190 h 294190"/>
                    <a:gd name="connsiteX1" fmla="*/ 182188 w 182209"/>
                    <a:gd name="connsiteY1" fmla="*/ 0 h 294190"/>
                    <a:gd name="connsiteX2" fmla="*/ 134137 w 182209"/>
                    <a:gd name="connsiteY2" fmla="*/ 95542 h 294190"/>
                    <a:gd name="connsiteX3" fmla="*/ 61009 w 182209"/>
                    <a:gd name="connsiteY3" fmla="*/ 177145 h 294190"/>
                    <a:gd name="connsiteX4" fmla="*/ 0 w 182209"/>
                    <a:gd name="connsiteY4" fmla="*/ 293840 h 2941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82209" h="294190">
                      <a:moveTo>
                        <a:pt x="70" y="294190"/>
                      </a:moveTo>
                      <a:cubicBezTo>
                        <a:pt x="1541" y="179386"/>
                        <a:pt x="80622" y="53725"/>
                        <a:pt x="182188" y="0"/>
                      </a:cubicBezTo>
                      <a:cubicBezTo>
                        <a:pt x="183028" y="36634"/>
                        <a:pt x="159773" y="69415"/>
                        <a:pt x="134137" y="95542"/>
                      </a:cubicBezTo>
                      <a:cubicBezTo>
                        <a:pt x="108500" y="121669"/>
                        <a:pt x="78871" y="145134"/>
                        <a:pt x="61009" y="177145"/>
                      </a:cubicBezTo>
                      <a:cubicBezTo>
                        <a:pt x="39436" y="216020"/>
                        <a:pt x="35373" y="266873"/>
                        <a:pt x="0" y="293840"/>
                      </a:cubicBezTo>
                    </a:path>
                  </a:pathLst>
                </a:custGeom>
                <a:solidFill>
                  <a:srgbClr val="407BFF"/>
                </a:solidFill>
                <a:ln w="699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ru-RU" sz="2000"/>
                </a:p>
              </p:txBody>
            </p:sp>
            <p:sp>
              <p:nvSpPr>
                <p:cNvPr id="24" name="Полилиния: фигура 23">
                  <a:extLst>
                    <a:ext uri="{FF2B5EF4-FFF2-40B4-BE49-F238E27FC236}">
                      <a16:creationId xmlns:a16="http://schemas.microsoft.com/office/drawing/2014/main" id="{0B802593-838A-B112-711D-3C8C6EF53C28}"/>
                    </a:ext>
                  </a:extLst>
                </p:cNvPr>
                <p:cNvSpPr/>
                <p:nvPr/>
              </p:nvSpPr>
              <p:spPr>
                <a:xfrm>
                  <a:off x="5270272" y="1533073"/>
                  <a:ext cx="98836" cy="215599"/>
                </a:xfrm>
                <a:custGeom>
                  <a:avLst/>
                  <a:gdLst>
                    <a:gd name="connsiteX0" fmla="*/ 98836 w 98836"/>
                    <a:gd name="connsiteY0" fmla="*/ 215599 h 215599"/>
                    <a:gd name="connsiteX1" fmla="*/ 1123 w 98836"/>
                    <a:gd name="connsiteY1" fmla="*/ 0 h 215599"/>
                    <a:gd name="connsiteX2" fmla="*/ 98836 w 98836"/>
                    <a:gd name="connsiteY2" fmla="*/ 215599 h 2155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98836" h="215599">
                      <a:moveTo>
                        <a:pt x="98836" y="215599"/>
                      </a:moveTo>
                      <a:cubicBezTo>
                        <a:pt x="30143" y="166302"/>
                        <a:pt x="-7086" y="84152"/>
                        <a:pt x="1123" y="0"/>
                      </a:cubicBezTo>
                      <a:cubicBezTo>
                        <a:pt x="39200" y="69240"/>
                        <a:pt x="71869" y="141323"/>
                        <a:pt x="98836" y="215599"/>
                      </a:cubicBezTo>
                    </a:path>
                  </a:pathLst>
                </a:custGeom>
                <a:solidFill>
                  <a:srgbClr val="407BFF"/>
                </a:solidFill>
                <a:ln w="699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ru-RU" sz="2000"/>
                </a:p>
              </p:txBody>
            </p:sp>
          </p:grpSp>
          <p:grpSp>
            <p:nvGrpSpPr>
              <p:cNvPr id="14" name="Группа 13">
                <a:extLst>
                  <a:ext uri="{FF2B5EF4-FFF2-40B4-BE49-F238E27FC236}">
                    <a16:creationId xmlns:a16="http://schemas.microsoft.com/office/drawing/2014/main" id="{83239453-EE88-72A8-1F92-5C50B1510F5A}"/>
                  </a:ext>
                </a:extLst>
              </p:cNvPr>
              <p:cNvGrpSpPr/>
              <p:nvPr/>
            </p:nvGrpSpPr>
            <p:grpSpPr>
              <a:xfrm>
                <a:off x="3409651" y="7285892"/>
                <a:ext cx="336968" cy="299093"/>
                <a:chOff x="4576197" y="1191513"/>
                <a:chExt cx="336968" cy="299093"/>
              </a:xfrm>
            </p:grpSpPr>
            <p:sp>
              <p:nvSpPr>
                <p:cNvPr id="19" name="Полилиния: фигура 18">
                  <a:extLst>
                    <a:ext uri="{FF2B5EF4-FFF2-40B4-BE49-F238E27FC236}">
                      <a16:creationId xmlns:a16="http://schemas.microsoft.com/office/drawing/2014/main" id="{11E933D8-892D-C6B1-47F2-4EF167A1BAF6}"/>
                    </a:ext>
                  </a:extLst>
                </p:cNvPr>
                <p:cNvSpPr/>
                <p:nvPr/>
              </p:nvSpPr>
              <p:spPr>
                <a:xfrm>
                  <a:off x="4728165" y="1191513"/>
                  <a:ext cx="44653" cy="299093"/>
                </a:xfrm>
                <a:custGeom>
                  <a:avLst/>
                  <a:gdLst>
                    <a:gd name="connsiteX0" fmla="*/ 5474 w 44653"/>
                    <a:gd name="connsiteY0" fmla="*/ 299093 h 299093"/>
                    <a:gd name="connsiteX1" fmla="*/ 36364 w 44653"/>
                    <a:gd name="connsiteY1" fmla="*/ 0 h 299093"/>
                    <a:gd name="connsiteX2" fmla="*/ 5474 w 44653"/>
                    <a:gd name="connsiteY2" fmla="*/ 299093 h 2990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44653" h="299093">
                      <a:moveTo>
                        <a:pt x="5474" y="299093"/>
                      </a:moveTo>
                      <a:cubicBezTo>
                        <a:pt x="-7659" y="198347"/>
                        <a:pt x="2918" y="95934"/>
                        <a:pt x="36364" y="0"/>
                      </a:cubicBezTo>
                      <a:cubicBezTo>
                        <a:pt x="54030" y="100634"/>
                        <a:pt x="43334" y="204196"/>
                        <a:pt x="5474" y="299093"/>
                      </a:cubicBezTo>
                    </a:path>
                  </a:pathLst>
                </a:custGeom>
                <a:solidFill>
                  <a:srgbClr val="455A64"/>
                </a:solidFill>
                <a:ln w="699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ru-RU" sz="2000"/>
                </a:p>
              </p:txBody>
            </p:sp>
            <p:sp>
              <p:nvSpPr>
                <p:cNvPr id="20" name="Полилиния: фигура 19">
                  <a:extLst>
                    <a:ext uri="{FF2B5EF4-FFF2-40B4-BE49-F238E27FC236}">
                      <a16:creationId xmlns:a16="http://schemas.microsoft.com/office/drawing/2014/main" id="{54F0B7D5-59C1-E003-09FC-0AA49395D7D3}"/>
                    </a:ext>
                  </a:extLst>
                </p:cNvPr>
                <p:cNvSpPr/>
                <p:nvPr/>
              </p:nvSpPr>
              <p:spPr>
                <a:xfrm>
                  <a:off x="4747088" y="1380059"/>
                  <a:ext cx="166077" cy="108445"/>
                </a:xfrm>
                <a:custGeom>
                  <a:avLst/>
                  <a:gdLst>
                    <a:gd name="connsiteX0" fmla="*/ 0 w 166077"/>
                    <a:gd name="connsiteY0" fmla="*/ 106624 h 108445"/>
                    <a:gd name="connsiteX1" fmla="*/ 37474 w 166077"/>
                    <a:gd name="connsiteY1" fmla="*/ 31185 h 108445"/>
                    <a:gd name="connsiteX2" fmla="*/ 104928 w 166077"/>
                    <a:gd name="connsiteY2" fmla="*/ 645 h 108445"/>
                    <a:gd name="connsiteX3" fmla="*/ 164046 w 166077"/>
                    <a:gd name="connsiteY3" fmla="*/ 41131 h 108445"/>
                    <a:gd name="connsiteX4" fmla="*/ 166077 w 166077"/>
                    <a:gd name="connsiteY4" fmla="*/ 44914 h 108445"/>
                    <a:gd name="connsiteX5" fmla="*/ 160474 w 166077"/>
                    <a:gd name="connsiteY5" fmla="*/ 49677 h 108445"/>
                    <a:gd name="connsiteX6" fmla="*/ 84124 w 166077"/>
                    <a:gd name="connsiteY6" fmla="*/ 38680 h 108445"/>
                    <a:gd name="connsiteX7" fmla="*/ 40416 w 166077"/>
                    <a:gd name="connsiteY7" fmla="*/ 63476 h 108445"/>
                    <a:gd name="connsiteX8" fmla="*/ 0 w 166077"/>
                    <a:gd name="connsiteY8" fmla="*/ 108445 h 10844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66077" h="108445">
                      <a:moveTo>
                        <a:pt x="0" y="106624"/>
                      </a:moveTo>
                      <a:cubicBezTo>
                        <a:pt x="8615" y="82248"/>
                        <a:pt x="21014" y="51218"/>
                        <a:pt x="37474" y="31185"/>
                      </a:cubicBezTo>
                      <a:cubicBezTo>
                        <a:pt x="53935" y="11152"/>
                        <a:pt x="79501" y="-3277"/>
                        <a:pt x="104928" y="645"/>
                      </a:cubicBezTo>
                      <a:cubicBezTo>
                        <a:pt x="129093" y="4288"/>
                        <a:pt x="147865" y="22920"/>
                        <a:pt x="164046" y="41131"/>
                      </a:cubicBezTo>
                      <a:cubicBezTo>
                        <a:pt x="165153" y="42105"/>
                        <a:pt x="165874" y="43450"/>
                        <a:pt x="166077" y="44914"/>
                      </a:cubicBezTo>
                      <a:cubicBezTo>
                        <a:pt x="166077" y="47576"/>
                        <a:pt x="163065" y="49117"/>
                        <a:pt x="160474" y="49677"/>
                      </a:cubicBezTo>
                      <a:cubicBezTo>
                        <a:pt x="135047" y="55141"/>
                        <a:pt x="109901" y="35668"/>
                        <a:pt x="84124" y="38680"/>
                      </a:cubicBezTo>
                      <a:cubicBezTo>
                        <a:pt x="67243" y="40851"/>
                        <a:pt x="53304" y="52689"/>
                        <a:pt x="40416" y="63476"/>
                      </a:cubicBezTo>
                      <a:cubicBezTo>
                        <a:pt x="29559" y="72862"/>
                        <a:pt x="10857" y="99129"/>
                        <a:pt x="0" y="108445"/>
                      </a:cubicBezTo>
                    </a:path>
                  </a:pathLst>
                </a:custGeom>
                <a:solidFill>
                  <a:srgbClr val="455A64"/>
                </a:solidFill>
                <a:ln w="699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ru-RU" sz="2000"/>
                </a:p>
              </p:txBody>
            </p:sp>
            <p:sp>
              <p:nvSpPr>
                <p:cNvPr id="21" name="Полилиния: фигура 20">
                  <a:extLst>
                    <a:ext uri="{FF2B5EF4-FFF2-40B4-BE49-F238E27FC236}">
                      <a16:creationId xmlns:a16="http://schemas.microsoft.com/office/drawing/2014/main" id="{70F67DC1-5AEF-0AFB-8168-D0829BA8F90C}"/>
                    </a:ext>
                  </a:extLst>
                </p:cNvPr>
                <p:cNvSpPr/>
                <p:nvPr/>
              </p:nvSpPr>
              <p:spPr>
                <a:xfrm flipH="1">
                  <a:off x="4576197" y="1400036"/>
                  <a:ext cx="135483" cy="88468"/>
                </a:xfrm>
                <a:custGeom>
                  <a:avLst/>
                  <a:gdLst>
                    <a:gd name="connsiteX0" fmla="*/ 0 w 166077"/>
                    <a:gd name="connsiteY0" fmla="*/ 106624 h 108445"/>
                    <a:gd name="connsiteX1" fmla="*/ 37474 w 166077"/>
                    <a:gd name="connsiteY1" fmla="*/ 31185 h 108445"/>
                    <a:gd name="connsiteX2" fmla="*/ 104928 w 166077"/>
                    <a:gd name="connsiteY2" fmla="*/ 645 h 108445"/>
                    <a:gd name="connsiteX3" fmla="*/ 164046 w 166077"/>
                    <a:gd name="connsiteY3" fmla="*/ 41131 h 108445"/>
                    <a:gd name="connsiteX4" fmla="*/ 166077 w 166077"/>
                    <a:gd name="connsiteY4" fmla="*/ 44914 h 108445"/>
                    <a:gd name="connsiteX5" fmla="*/ 160474 w 166077"/>
                    <a:gd name="connsiteY5" fmla="*/ 49677 h 108445"/>
                    <a:gd name="connsiteX6" fmla="*/ 84124 w 166077"/>
                    <a:gd name="connsiteY6" fmla="*/ 38680 h 108445"/>
                    <a:gd name="connsiteX7" fmla="*/ 40416 w 166077"/>
                    <a:gd name="connsiteY7" fmla="*/ 63476 h 108445"/>
                    <a:gd name="connsiteX8" fmla="*/ 0 w 166077"/>
                    <a:gd name="connsiteY8" fmla="*/ 108445 h 10844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66077" h="108445">
                      <a:moveTo>
                        <a:pt x="0" y="106624"/>
                      </a:moveTo>
                      <a:cubicBezTo>
                        <a:pt x="8615" y="82248"/>
                        <a:pt x="21014" y="51218"/>
                        <a:pt x="37474" y="31185"/>
                      </a:cubicBezTo>
                      <a:cubicBezTo>
                        <a:pt x="53935" y="11152"/>
                        <a:pt x="79501" y="-3277"/>
                        <a:pt x="104928" y="645"/>
                      </a:cubicBezTo>
                      <a:cubicBezTo>
                        <a:pt x="129093" y="4288"/>
                        <a:pt x="147865" y="22920"/>
                        <a:pt x="164046" y="41131"/>
                      </a:cubicBezTo>
                      <a:cubicBezTo>
                        <a:pt x="165153" y="42105"/>
                        <a:pt x="165874" y="43450"/>
                        <a:pt x="166077" y="44914"/>
                      </a:cubicBezTo>
                      <a:cubicBezTo>
                        <a:pt x="166077" y="47576"/>
                        <a:pt x="163065" y="49117"/>
                        <a:pt x="160474" y="49677"/>
                      </a:cubicBezTo>
                      <a:cubicBezTo>
                        <a:pt x="135047" y="55141"/>
                        <a:pt x="109901" y="35668"/>
                        <a:pt x="84124" y="38680"/>
                      </a:cubicBezTo>
                      <a:cubicBezTo>
                        <a:pt x="67243" y="40851"/>
                        <a:pt x="53304" y="52689"/>
                        <a:pt x="40416" y="63476"/>
                      </a:cubicBezTo>
                      <a:cubicBezTo>
                        <a:pt x="29559" y="72862"/>
                        <a:pt x="10857" y="99129"/>
                        <a:pt x="0" y="108445"/>
                      </a:cubicBezTo>
                    </a:path>
                  </a:pathLst>
                </a:custGeom>
                <a:solidFill>
                  <a:srgbClr val="455A64"/>
                </a:solidFill>
                <a:ln w="699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ru-RU" sz="2000"/>
                </a:p>
              </p:txBody>
            </p:sp>
          </p:grpSp>
          <p:grpSp>
            <p:nvGrpSpPr>
              <p:cNvPr id="15" name="Группа 14">
                <a:extLst>
                  <a:ext uri="{FF2B5EF4-FFF2-40B4-BE49-F238E27FC236}">
                    <a16:creationId xmlns:a16="http://schemas.microsoft.com/office/drawing/2014/main" id="{94B959BA-DECB-477E-A9F9-8A245CAF9F22}"/>
                  </a:ext>
                </a:extLst>
              </p:cNvPr>
              <p:cNvGrpSpPr/>
              <p:nvPr/>
            </p:nvGrpSpPr>
            <p:grpSpPr>
              <a:xfrm>
                <a:off x="2905750" y="7285892"/>
                <a:ext cx="401580" cy="299093"/>
                <a:chOff x="4072296" y="1191513"/>
                <a:chExt cx="401580" cy="299093"/>
              </a:xfrm>
            </p:grpSpPr>
            <p:sp>
              <p:nvSpPr>
                <p:cNvPr id="16" name="Полилиния: фигура 15">
                  <a:extLst>
                    <a:ext uri="{FF2B5EF4-FFF2-40B4-BE49-F238E27FC236}">
                      <a16:creationId xmlns:a16="http://schemas.microsoft.com/office/drawing/2014/main" id="{F707DB1D-0864-86C0-2149-7D13FB22EA47}"/>
                    </a:ext>
                  </a:extLst>
                </p:cNvPr>
                <p:cNvSpPr/>
                <p:nvPr/>
              </p:nvSpPr>
              <p:spPr>
                <a:xfrm flipH="1">
                  <a:off x="4072296" y="1201897"/>
                  <a:ext cx="170532" cy="274705"/>
                </a:xfrm>
                <a:custGeom>
                  <a:avLst/>
                  <a:gdLst>
                    <a:gd name="connsiteX0" fmla="*/ 140 w 167148"/>
                    <a:gd name="connsiteY0" fmla="*/ 269254 h 269254"/>
                    <a:gd name="connsiteX1" fmla="*/ 167128 w 167148"/>
                    <a:gd name="connsiteY1" fmla="*/ 0 h 269254"/>
                    <a:gd name="connsiteX2" fmla="*/ 123070 w 167148"/>
                    <a:gd name="connsiteY2" fmla="*/ 87557 h 269254"/>
                    <a:gd name="connsiteX3" fmla="*/ 56036 w 167148"/>
                    <a:gd name="connsiteY3" fmla="*/ 162295 h 269254"/>
                    <a:gd name="connsiteX4" fmla="*/ 0 w 167148"/>
                    <a:gd name="connsiteY4" fmla="*/ 269254 h 26925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67148" h="269254">
                      <a:moveTo>
                        <a:pt x="140" y="269254"/>
                      </a:moveTo>
                      <a:cubicBezTo>
                        <a:pt x="1471" y="164186"/>
                        <a:pt x="73968" y="48892"/>
                        <a:pt x="167128" y="0"/>
                      </a:cubicBezTo>
                      <a:cubicBezTo>
                        <a:pt x="167899" y="33552"/>
                        <a:pt x="146535" y="63601"/>
                        <a:pt x="123070" y="87557"/>
                      </a:cubicBezTo>
                      <a:cubicBezTo>
                        <a:pt x="99604" y="111512"/>
                        <a:pt x="72357" y="132946"/>
                        <a:pt x="56036" y="162295"/>
                      </a:cubicBezTo>
                      <a:cubicBezTo>
                        <a:pt x="36283" y="197948"/>
                        <a:pt x="32501" y="244528"/>
                        <a:pt x="0" y="269254"/>
                      </a:cubicBezTo>
                    </a:path>
                  </a:pathLst>
                </a:custGeom>
                <a:solidFill>
                  <a:srgbClr val="E0E0E0"/>
                </a:solidFill>
                <a:ln w="699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ru-RU" sz="2000"/>
                </a:p>
              </p:txBody>
            </p:sp>
            <p:sp>
              <p:nvSpPr>
                <p:cNvPr id="17" name="Полилиния: фигура 16">
                  <a:extLst>
                    <a:ext uri="{FF2B5EF4-FFF2-40B4-BE49-F238E27FC236}">
                      <a16:creationId xmlns:a16="http://schemas.microsoft.com/office/drawing/2014/main" id="{858BD16B-B95B-9A3D-B38F-AE98755AEE56}"/>
                    </a:ext>
                  </a:extLst>
                </p:cNvPr>
                <p:cNvSpPr/>
                <p:nvPr/>
              </p:nvSpPr>
              <p:spPr>
                <a:xfrm>
                  <a:off x="4307799" y="1380059"/>
                  <a:ext cx="166077" cy="108445"/>
                </a:xfrm>
                <a:custGeom>
                  <a:avLst/>
                  <a:gdLst>
                    <a:gd name="connsiteX0" fmla="*/ 0 w 166077"/>
                    <a:gd name="connsiteY0" fmla="*/ 106624 h 108445"/>
                    <a:gd name="connsiteX1" fmla="*/ 37474 w 166077"/>
                    <a:gd name="connsiteY1" fmla="*/ 31185 h 108445"/>
                    <a:gd name="connsiteX2" fmla="*/ 104928 w 166077"/>
                    <a:gd name="connsiteY2" fmla="*/ 645 h 108445"/>
                    <a:gd name="connsiteX3" fmla="*/ 164046 w 166077"/>
                    <a:gd name="connsiteY3" fmla="*/ 41131 h 108445"/>
                    <a:gd name="connsiteX4" fmla="*/ 166077 w 166077"/>
                    <a:gd name="connsiteY4" fmla="*/ 44914 h 108445"/>
                    <a:gd name="connsiteX5" fmla="*/ 160474 w 166077"/>
                    <a:gd name="connsiteY5" fmla="*/ 49677 h 108445"/>
                    <a:gd name="connsiteX6" fmla="*/ 84124 w 166077"/>
                    <a:gd name="connsiteY6" fmla="*/ 38680 h 108445"/>
                    <a:gd name="connsiteX7" fmla="*/ 40416 w 166077"/>
                    <a:gd name="connsiteY7" fmla="*/ 63476 h 108445"/>
                    <a:gd name="connsiteX8" fmla="*/ 0 w 166077"/>
                    <a:gd name="connsiteY8" fmla="*/ 108445 h 10844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66077" h="108445">
                      <a:moveTo>
                        <a:pt x="0" y="106624"/>
                      </a:moveTo>
                      <a:cubicBezTo>
                        <a:pt x="8615" y="82248"/>
                        <a:pt x="21014" y="51218"/>
                        <a:pt x="37474" y="31185"/>
                      </a:cubicBezTo>
                      <a:cubicBezTo>
                        <a:pt x="53935" y="11152"/>
                        <a:pt x="79501" y="-3277"/>
                        <a:pt x="104928" y="645"/>
                      </a:cubicBezTo>
                      <a:cubicBezTo>
                        <a:pt x="129093" y="4288"/>
                        <a:pt x="147865" y="22920"/>
                        <a:pt x="164046" y="41131"/>
                      </a:cubicBezTo>
                      <a:cubicBezTo>
                        <a:pt x="165153" y="42105"/>
                        <a:pt x="165874" y="43450"/>
                        <a:pt x="166077" y="44914"/>
                      </a:cubicBezTo>
                      <a:cubicBezTo>
                        <a:pt x="166077" y="47576"/>
                        <a:pt x="163065" y="49117"/>
                        <a:pt x="160474" y="49677"/>
                      </a:cubicBezTo>
                      <a:cubicBezTo>
                        <a:pt x="135047" y="55141"/>
                        <a:pt x="109901" y="35668"/>
                        <a:pt x="84124" y="38680"/>
                      </a:cubicBezTo>
                      <a:cubicBezTo>
                        <a:pt x="67243" y="40851"/>
                        <a:pt x="53304" y="52689"/>
                        <a:pt x="40416" y="63476"/>
                      </a:cubicBezTo>
                      <a:cubicBezTo>
                        <a:pt x="29559" y="72862"/>
                        <a:pt x="10857" y="99129"/>
                        <a:pt x="0" y="108445"/>
                      </a:cubicBezTo>
                    </a:path>
                  </a:pathLst>
                </a:custGeom>
                <a:solidFill>
                  <a:srgbClr val="E0E0E0"/>
                </a:solidFill>
                <a:ln w="699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ru-RU" sz="2000"/>
                </a:p>
              </p:txBody>
            </p:sp>
            <p:sp>
              <p:nvSpPr>
                <p:cNvPr id="18" name="Полилиния: фигура 17">
                  <a:extLst>
                    <a:ext uri="{FF2B5EF4-FFF2-40B4-BE49-F238E27FC236}">
                      <a16:creationId xmlns:a16="http://schemas.microsoft.com/office/drawing/2014/main" id="{56B2C0F2-1070-4DE1-A482-EFF122B06586}"/>
                    </a:ext>
                  </a:extLst>
                </p:cNvPr>
                <p:cNvSpPr/>
                <p:nvPr/>
              </p:nvSpPr>
              <p:spPr>
                <a:xfrm>
                  <a:off x="4265188" y="1191513"/>
                  <a:ext cx="44653" cy="299093"/>
                </a:xfrm>
                <a:custGeom>
                  <a:avLst/>
                  <a:gdLst>
                    <a:gd name="connsiteX0" fmla="*/ 5474 w 44653"/>
                    <a:gd name="connsiteY0" fmla="*/ 299093 h 299093"/>
                    <a:gd name="connsiteX1" fmla="*/ 36364 w 44653"/>
                    <a:gd name="connsiteY1" fmla="*/ 0 h 299093"/>
                    <a:gd name="connsiteX2" fmla="*/ 5474 w 44653"/>
                    <a:gd name="connsiteY2" fmla="*/ 299093 h 2990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44653" h="299093">
                      <a:moveTo>
                        <a:pt x="5474" y="299093"/>
                      </a:moveTo>
                      <a:cubicBezTo>
                        <a:pt x="-7659" y="198347"/>
                        <a:pt x="2918" y="95934"/>
                        <a:pt x="36364" y="0"/>
                      </a:cubicBezTo>
                      <a:cubicBezTo>
                        <a:pt x="54030" y="100634"/>
                        <a:pt x="43334" y="204196"/>
                        <a:pt x="5474" y="299093"/>
                      </a:cubicBezTo>
                    </a:path>
                  </a:pathLst>
                </a:custGeom>
                <a:solidFill>
                  <a:srgbClr val="E0E0E0"/>
                </a:solidFill>
                <a:ln w="699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ru-RU" sz="2000"/>
                </a:p>
              </p:txBody>
            </p:sp>
          </p:grpSp>
        </p:grpSp>
      </p:grpSp>
      <p:sp>
        <p:nvSpPr>
          <p:cNvPr id="206" name="Овал 205">
            <a:extLst>
              <a:ext uri="{FF2B5EF4-FFF2-40B4-BE49-F238E27FC236}">
                <a16:creationId xmlns:a16="http://schemas.microsoft.com/office/drawing/2014/main" id="{3FFE20BD-E608-1C00-A9F4-D7B8828B136F}"/>
              </a:ext>
            </a:extLst>
          </p:cNvPr>
          <p:cNvSpPr/>
          <p:nvPr/>
        </p:nvSpPr>
        <p:spPr>
          <a:xfrm>
            <a:off x="6828846" y="5317283"/>
            <a:ext cx="334931" cy="258313"/>
          </a:xfrm>
          <a:prstGeom prst="ellipse">
            <a:avLst/>
          </a:prstGeom>
          <a:solidFill>
            <a:srgbClr val="407BFF">
              <a:alpha val="1000"/>
            </a:srgbClr>
          </a:solidFill>
          <a:ln>
            <a:noFill/>
          </a:ln>
          <a:effectLst>
            <a:glow rad="1752600">
              <a:srgbClr val="407BFF">
                <a:alpha val="10000"/>
              </a:srgbClr>
            </a:glow>
            <a:softEdge rad="50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/>
          </a:p>
        </p:txBody>
      </p:sp>
      <p:sp>
        <p:nvSpPr>
          <p:cNvPr id="207" name="object 10">
            <a:extLst>
              <a:ext uri="{FF2B5EF4-FFF2-40B4-BE49-F238E27FC236}">
                <a16:creationId xmlns:a16="http://schemas.microsoft.com/office/drawing/2014/main" id="{FF5D8760-8217-3163-F12B-C4A396A7CC28}"/>
              </a:ext>
            </a:extLst>
          </p:cNvPr>
          <p:cNvSpPr txBox="1"/>
          <p:nvPr/>
        </p:nvSpPr>
        <p:spPr>
          <a:xfrm>
            <a:off x="979368" y="5468688"/>
            <a:ext cx="7114511" cy="743872"/>
          </a:xfrm>
          <a:prstGeom prst="rect">
            <a:avLst/>
          </a:prstGeom>
        </p:spPr>
        <p:txBody>
          <a:bodyPr vert="horz" wrap="square" lIns="0" tIns="5158" rIns="0" bIns="0" rtlCol="0">
            <a:spAutoFit/>
          </a:bodyPr>
          <a:lstStyle/>
          <a:p>
            <a:pPr marL="5157">
              <a:spcBef>
                <a:spcPts val="41"/>
              </a:spcBef>
            </a:pPr>
            <a:r>
              <a:rPr lang="ru-RU" sz="2400" spc="-2" dirty="0">
                <a:solidFill>
                  <a:srgbClr val="37474F"/>
                </a:solidFill>
                <a:latin typeface="Montserrat ExtraBold" panose="00000900000000000000" pitchFamily="2" charset="-52"/>
                <a:cs typeface="Calibri"/>
              </a:rPr>
              <a:t>Условия получения </a:t>
            </a:r>
            <a:br>
              <a:rPr lang="ru-RU" sz="2400" spc="-2" dirty="0">
                <a:solidFill>
                  <a:srgbClr val="37474F"/>
                </a:solidFill>
                <a:latin typeface="Montserrat ExtraBold" panose="00000900000000000000" pitchFamily="2" charset="-52"/>
                <a:cs typeface="Calibri"/>
              </a:rPr>
            </a:br>
            <a:r>
              <a:rPr lang="ru-RU" sz="2400" spc="-2" dirty="0">
                <a:solidFill>
                  <a:srgbClr val="37474F"/>
                </a:solidFill>
                <a:latin typeface="Montserrat ExtraBold" panose="00000900000000000000" pitchFamily="2" charset="-52"/>
                <a:cs typeface="Calibri"/>
              </a:rPr>
              <a:t>субсидии:</a:t>
            </a:r>
            <a:endParaRPr sz="2400" dirty="0">
              <a:solidFill>
                <a:srgbClr val="37474F"/>
              </a:solidFill>
              <a:latin typeface="Montserrat ExtraBold" panose="00000900000000000000" pitchFamily="2" charset="-52"/>
              <a:cs typeface="Calibri"/>
            </a:endParaRPr>
          </a:p>
        </p:txBody>
      </p:sp>
      <p:sp>
        <p:nvSpPr>
          <p:cNvPr id="208" name="object 12">
            <a:extLst>
              <a:ext uri="{FF2B5EF4-FFF2-40B4-BE49-F238E27FC236}">
                <a16:creationId xmlns:a16="http://schemas.microsoft.com/office/drawing/2014/main" id="{ABA497BB-0303-9FE8-36E1-438F5BBD2772}"/>
              </a:ext>
            </a:extLst>
          </p:cNvPr>
          <p:cNvSpPr txBox="1"/>
          <p:nvPr/>
        </p:nvSpPr>
        <p:spPr>
          <a:xfrm>
            <a:off x="979368" y="6517500"/>
            <a:ext cx="7114511" cy="2097306"/>
          </a:xfrm>
          <a:prstGeom prst="rect">
            <a:avLst/>
          </a:prstGeom>
        </p:spPr>
        <p:txBody>
          <a:bodyPr vert="horz" wrap="square" lIns="0" tIns="4383" rIns="0" bIns="0" rtlCol="0">
            <a:spAutoFit/>
          </a:bodyPr>
          <a:lstStyle/>
          <a:p>
            <a:pPr marL="171450" marR="2064" indent="-171450">
              <a:spcAft>
                <a:spcPts val="600"/>
              </a:spcAft>
              <a:buClr>
                <a:srgbClr val="92D050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spc="-2" dirty="0">
                <a:solidFill>
                  <a:srgbClr val="2D56B3"/>
                </a:solidFill>
                <a:latin typeface="Montserrat" panose="00000500000000000000" pitchFamily="2" charset="-52"/>
                <a:cs typeface="Calibri"/>
              </a:rPr>
              <a:t>наличие не менее 20 голов маточного поголовья овец и коз;</a:t>
            </a:r>
          </a:p>
          <a:p>
            <a:pPr marL="171450" marR="2064" indent="-171450">
              <a:spcAft>
                <a:spcPts val="600"/>
              </a:spcAft>
              <a:buClr>
                <a:srgbClr val="92D050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spc="-2" dirty="0">
                <a:solidFill>
                  <a:srgbClr val="2D56B3"/>
                </a:solidFill>
                <a:latin typeface="Montserrat" panose="00000500000000000000" pitchFamily="2" charset="-52"/>
                <a:cs typeface="Calibri"/>
              </a:rPr>
              <a:t>проведение процедуры идентификации животных (</a:t>
            </a:r>
            <a:r>
              <a:rPr lang="ru-RU" spc="-2" dirty="0" err="1">
                <a:solidFill>
                  <a:srgbClr val="2D56B3"/>
                </a:solidFill>
                <a:latin typeface="Montserrat" panose="00000500000000000000" pitchFamily="2" charset="-52"/>
                <a:cs typeface="Calibri"/>
              </a:rPr>
              <a:t>чипирования</a:t>
            </a:r>
            <a:r>
              <a:rPr lang="ru-RU" spc="-2" dirty="0">
                <a:solidFill>
                  <a:srgbClr val="2D56B3"/>
                </a:solidFill>
                <a:latin typeface="Montserrat" panose="00000500000000000000" pitchFamily="2" charset="-52"/>
                <a:cs typeface="Calibri"/>
              </a:rPr>
              <a:t> или </a:t>
            </a:r>
            <a:r>
              <a:rPr lang="ru-RU" spc="-2" dirty="0" err="1">
                <a:solidFill>
                  <a:srgbClr val="2D56B3"/>
                </a:solidFill>
                <a:latin typeface="Montserrat" panose="00000500000000000000" pitchFamily="2" charset="-52"/>
                <a:cs typeface="Calibri"/>
              </a:rPr>
              <a:t>биркования</a:t>
            </a:r>
            <a:r>
              <a:rPr lang="ru-RU" spc="-2" dirty="0">
                <a:solidFill>
                  <a:srgbClr val="2D56B3"/>
                </a:solidFill>
                <a:latin typeface="Montserrat" panose="00000500000000000000" pitchFamily="2" charset="-52"/>
                <a:cs typeface="Calibri"/>
              </a:rPr>
              <a:t>) и постановки их на учет в государственных ветеринарных учреждениях Забайкальского края;</a:t>
            </a:r>
          </a:p>
          <a:p>
            <a:pPr marL="171450" marR="2064" indent="-171450">
              <a:spcAft>
                <a:spcPts val="600"/>
              </a:spcAft>
              <a:buClr>
                <a:srgbClr val="92D050"/>
              </a:buClr>
              <a:buSzPct val="150000"/>
              <a:buFont typeface="Arial" panose="020B0604020202020204" pitchFamily="34" charset="0"/>
              <a:buChar char="•"/>
            </a:pPr>
            <a:endParaRPr lang="ru-RU" spc="-2" dirty="0">
              <a:solidFill>
                <a:srgbClr val="2D56B3"/>
              </a:solidFill>
              <a:latin typeface="Montserrat" panose="00000500000000000000" pitchFamily="2" charset="-52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9477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object 10">
            <a:extLst>
              <a:ext uri="{FF2B5EF4-FFF2-40B4-BE49-F238E27FC236}">
                <a16:creationId xmlns:a16="http://schemas.microsoft.com/office/drawing/2014/main" id="{1DDDEA95-3A89-AF4C-4BD1-454510796C56}"/>
              </a:ext>
            </a:extLst>
          </p:cNvPr>
          <p:cNvSpPr txBox="1"/>
          <p:nvPr/>
        </p:nvSpPr>
        <p:spPr>
          <a:xfrm>
            <a:off x="1151097" y="1480167"/>
            <a:ext cx="5387851" cy="743872"/>
          </a:xfrm>
          <a:prstGeom prst="rect">
            <a:avLst/>
          </a:prstGeom>
        </p:spPr>
        <p:txBody>
          <a:bodyPr vert="horz" wrap="square" lIns="0" tIns="5158" rIns="0" bIns="0" rtlCol="0">
            <a:spAutoFit/>
          </a:bodyPr>
          <a:lstStyle/>
          <a:p>
            <a:pPr marL="5157">
              <a:spcBef>
                <a:spcPts val="41"/>
              </a:spcBef>
            </a:pPr>
            <a:r>
              <a:rPr lang="ru-RU" sz="2400" spc="-2" dirty="0">
                <a:solidFill>
                  <a:srgbClr val="37474F"/>
                </a:solidFill>
                <a:latin typeface="Montserrat ExtraBold" panose="00000900000000000000" pitchFamily="2" charset="-52"/>
                <a:cs typeface="Calibri"/>
              </a:rPr>
              <a:t>Субсидия предоставляется по ставке на:</a:t>
            </a:r>
            <a:endParaRPr sz="2400" dirty="0">
              <a:solidFill>
                <a:srgbClr val="37474F"/>
              </a:solidFill>
              <a:latin typeface="Montserrat ExtraBold" panose="00000900000000000000" pitchFamily="2" charset="-52"/>
              <a:cs typeface="Calibri"/>
            </a:endParaRPr>
          </a:p>
        </p:txBody>
      </p:sp>
      <p:sp>
        <p:nvSpPr>
          <p:cNvPr id="216" name="TextBox 215">
            <a:extLst>
              <a:ext uri="{FF2B5EF4-FFF2-40B4-BE49-F238E27FC236}">
                <a16:creationId xmlns:a16="http://schemas.microsoft.com/office/drawing/2014/main" id="{3D0ECB77-932C-FC5F-9079-AC8B2FF04334}"/>
              </a:ext>
            </a:extLst>
          </p:cNvPr>
          <p:cNvSpPr txBox="1"/>
          <p:nvPr/>
        </p:nvSpPr>
        <p:spPr>
          <a:xfrm>
            <a:off x="964107" y="304721"/>
            <a:ext cx="156819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2D56B3"/>
                </a:solidFill>
                <a:latin typeface="Montserrat Black" panose="00000A00000000000000" pitchFamily="2" charset="-52"/>
              </a:rPr>
              <a:t>СУБСИДИЯ НА ПОДДЕРЖКУ РАЗВИТИЯ ОВЦЕВОДСТВА, КОЗОВОДСТВА И ПРОИЗВОДСТВА ШЕРСТИ</a:t>
            </a:r>
          </a:p>
        </p:txBody>
      </p:sp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889B0D13-DD2C-440A-19A6-193FB809CAD0}"/>
              </a:ext>
            </a:extLst>
          </p:cNvPr>
          <p:cNvGrpSpPr/>
          <p:nvPr/>
        </p:nvGrpSpPr>
        <p:grpSpPr>
          <a:xfrm>
            <a:off x="8923056" y="3467100"/>
            <a:ext cx="7442548" cy="5479571"/>
            <a:chOff x="1979836" y="4952925"/>
            <a:chExt cx="4543659" cy="3345266"/>
          </a:xfrm>
        </p:grpSpPr>
        <p:grpSp>
          <p:nvGrpSpPr>
            <p:cNvPr id="5" name="Рисунок 11">
              <a:extLst>
                <a:ext uri="{FF2B5EF4-FFF2-40B4-BE49-F238E27FC236}">
                  <a16:creationId xmlns:a16="http://schemas.microsoft.com/office/drawing/2014/main" id="{41C073DA-E4BE-960A-FBD3-94258798707B}"/>
                </a:ext>
              </a:extLst>
            </p:cNvPr>
            <p:cNvGrpSpPr/>
            <p:nvPr/>
          </p:nvGrpSpPr>
          <p:grpSpPr>
            <a:xfrm>
              <a:off x="3729195" y="4952925"/>
              <a:ext cx="1669836" cy="593439"/>
              <a:chOff x="2704815" y="3910797"/>
              <a:chExt cx="1669836" cy="593439"/>
            </a:xfrm>
            <a:solidFill>
              <a:srgbClr val="F5F5F5"/>
            </a:solidFill>
          </p:grpSpPr>
          <p:sp>
            <p:nvSpPr>
              <p:cNvPr id="203" name="Полилиния: фигура 202">
                <a:extLst>
                  <a:ext uri="{FF2B5EF4-FFF2-40B4-BE49-F238E27FC236}">
                    <a16:creationId xmlns:a16="http://schemas.microsoft.com/office/drawing/2014/main" id="{16773641-1781-C814-2214-8B052138D8DB}"/>
                  </a:ext>
                </a:extLst>
              </p:cNvPr>
              <p:cNvSpPr/>
              <p:nvPr/>
            </p:nvSpPr>
            <p:spPr>
              <a:xfrm>
                <a:off x="3644266" y="3910797"/>
                <a:ext cx="730384" cy="220648"/>
              </a:xfrm>
              <a:custGeom>
                <a:avLst/>
                <a:gdLst>
                  <a:gd name="connsiteX0" fmla="*/ 472826 w 730384"/>
                  <a:gd name="connsiteY0" fmla="*/ 75720 h 220648"/>
                  <a:gd name="connsiteX1" fmla="*/ 376052 w 730384"/>
                  <a:gd name="connsiteY1" fmla="*/ 758 h 220648"/>
                  <a:gd name="connsiteX2" fmla="*/ 271277 w 730384"/>
                  <a:gd name="connsiteY2" fmla="*/ 69719 h 220648"/>
                  <a:gd name="connsiteX3" fmla="*/ 193077 w 730384"/>
                  <a:gd name="connsiteY3" fmla="*/ 107819 h 220648"/>
                  <a:gd name="connsiteX4" fmla="*/ 130498 w 730384"/>
                  <a:gd name="connsiteY4" fmla="*/ 99627 h 220648"/>
                  <a:gd name="connsiteX5" fmla="*/ 96017 w 730384"/>
                  <a:gd name="connsiteY5" fmla="*/ 128964 h 220648"/>
                  <a:gd name="connsiteX6" fmla="*/ 92398 w 730384"/>
                  <a:gd name="connsiteY6" fmla="*/ 151253 h 220648"/>
                  <a:gd name="connsiteX7" fmla="*/ 3720 w 730384"/>
                  <a:gd name="connsiteY7" fmla="*/ 160778 h 220648"/>
                  <a:gd name="connsiteX8" fmla="*/ 92493 w 730384"/>
                  <a:gd name="connsiteY8" fmla="*/ 188210 h 220648"/>
                  <a:gd name="connsiteX9" fmla="*/ 221080 w 730384"/>
                  <a:gd name="connsiteY9" fmla="*/ 195258 h 220648"/>
                  <a:gd name="connsiteX10" fmla="*/ 296709 w 730384"/>
                  <a:gd name="connsiteY10" fmla="*/ 220309 h 220648"/>
                  <a:gd name="connsiteX11" fmla="*/ 415486 w 730384"/>
                  <a:gd name="connsiteY11" fmla="*/ 186686 h 220648"/>
                  <a:gd name="connsiteX12" fmla="*/ 567886 w 730384"/>
                  <a:gd name="connsiteY12" fmla="*/ 182209 h 220648"/>
                  <a:gd name="connsiteX13" fmla="*/ 625036 w 730384"/>
                  <a:gd name="connsiteY13" fmla="*/ 189067 h 220648"/>
                  <a:gd name="connsiteX14" fmla="*/ 642276 w 730384"/>
                  <a:gd name="connsiteY14" fmla="*/ 179542 h 220648"/>
                  <a:gd name="connsiteX15" fmla="*/ 668089 w 730384"/>
                  <a:gd name="connsiteY15" fmla="*/ 187257 h 220648"/>
                  <a:gd name="connsiteX16" fmla="*/ 725239 w 730384"/>
                  <a:gd name="connsiteY16" fmla="*/ 162111 h 220648"/>
                  <a:gd name="connsiteX17" fmla="*/ 679805 w 730384"/>
                  <a:gd name="connsiteY17" fmla="*/ 150967 h 220648"/>
                  <a:gd name="connsiteX18" fmla="*/ 591984 w 730384"/>
                  <a:gd name="connsiteY18" fmla="*/ 124964 h 220648"/>
                  <a:gd name="connsiteX19" fmla="*/ 527976 w 730384"/>
                  <a:gd name="connsiteY19" fmla="*/ 67814 h 220648"/>
                  <a:gd name="connsiteX20" fmla="*/ 472826 w 730384"/>
                  <a:gd name="connsiteY20" fmla="*/ 75720 h 2206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730384" h="220648">
                    <a:moveTo>
                      <a:pt x="472826" y="75720"/>
                    </a:moveTo>
                    <a:cubicBezTo>
                      <a:pt x="472826" y="34381"/>
                      <a:pt x="427392" y="5616"/>
                      <a:pt x="376052" y="758"/>
                    </a:cubicBezTo>
                    <a:cubicBezTo>
                      <a:pt x="315568" y="-4957"/>
                      <a:pt x="272611" y="21999"/>
                      <a:pt x="271277" y="69719"/>
                    </a:cubicBezTo>
                    <a:cubicBezTo>
                      <a:pt x="231653" y="53431"/>
                      <a:pt x="189934" y="63909"/>
                      <a:pt x="193077" y="107819"/>
                    </a:cubicBezTo>
                    <a:cubicBezTo>
                      <a:pt x="182790" y="96008"/>
                      <a:pt x="144309" y="96294"/>
                      <a:pt x="130498" y="99627"/>
                    </a:cubicBezTo>
                    <a:cubicBezTo>
                      <a:pt x="115275" y="103908"/>
                      <a:pt x="102680" y="114623"/>
                      <a:pt x="96017" y="128964"/>
                    </a:cubicBezTo>
                    <a:cubicBezTo>
                      <a:pt x="92726" y="135902"/>
                      <a:pt x="91471" y="143631"/>
                      <a:pt x="92398" y="151253"/>
                    </a:cubicBezTo>
                    <a:cubicBezTo>
                      <a:pt x="69347" y="143728"/>
                      <a:pt x="16865" y="139061"/>
                      <a:pt x="3720" y="160778"/>
                    </a:cubicBezTo>
                    <a:cubicBezTo>
                      <a:pt x="-19616" y="198878"/>
                      <a:pt x="73729" y="199545"/>
                      <a:pt x="92493" y="188210"/>
                    </a:cubicBezTo>
                    <a:cubicBezTo>
                      <a:pt x="96494" y="217547"/>
                      <a:pt x="196792" y="222309"/>
                      <a:pt x="221080" y="195258"/>
                    </a:cubicBezTo>
                    <a:cubicBezTo>
                      <a:pt x="240130" y="214308"/>
                      <a:pt x="267277" y="218595"/>
                      <a:pt x="296709" y="220309"/>
                    </a:cubicBezTo>
                    <a:cubicBezTo>
                      <a:pt x="346334" y="223262"/>
                      <a:pt x="376719" y="206498"/>
                      <a:pt x="415486" y="186686"/>
                    </a:cubicBezTo>
                    <a:cubicBezTo>
                      <a:pt x="457491" y="222405"/>
                      <a:pt x="530357" y="223071"/>
                      <a:pt x="567886" y="182209"/>
                    </a:cubicBezTo>
                    <a:cubicBezTo>
                      <a:pt x="577411" y="191734"/>
                      <a:pt x="604176" y="194211"/>
                      <a:pt x="625036" y="189067"/>
                    </a:cubicBezTo>
                    <a:cubicBezTo>
                      <a:pt x="639038" y="185733"/>
                      <a:pt x="642276" y="179542"/>
                      <a:pt x="642276" y="179542"/>
                    </a:cubicBezTo>
                    <a:cubicBezTo>
                      <a:pt x="650586" y="183012"/>
                      <a:pt x="659238" y="185598"/>
                      <a:pt x="668089" y="187257"/>
                    </a:cubicBezTo>
                    <a:cubicBezTo>
                      <a:pt x="695521" y="192972"/>
                      <a:pt x="746765" y="187257"/>
                      <a:pt x="725239" y="162111"/>
                    </a:cubicBezTo>
                    <a:cubicBezTo>
                      <a:pt x="718000" y="153729"/>
                      <a:pt x="691139" y="148395"/>
                      <a:pt x="679805" y="150967"/>
                    </a:cubicBezTo>
                    <a:cubicBezTo>
                      <a:pt x="667803" y="127345"/>
                      <a:pt x="619702" y="104961"/>
                      <a:pt x="591984" y="124964"/>
                    </a:cubicBezTo>
                    <a:cubicBezTo>
                      <a:pt x="590936" y="96389"/>
                      <a:pt x="564838" y="74005"/>
                      <a:pt x="527976" y="67814"/>
                    </a:cubicBezTo>
                    <a:cubicBezTo>
                      <a:pt x="516451" y="65718"/>
                      <a:pt x="486828" y="63718"/>
                      <a:pt x="472826" y="75720"/>
                    </a:cubicBezTo>
                    <a:close/>
                  </a:path>
                </a:pathLst>
              </a:custGeom>
              <a:solidFill>
                <a:srgbClr val="F5F5F5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 sz="2000"/>
              </a:p>
            </p:txBody>
          </p:sp>
          <p:sp>
            <p:nvSpPr>
              <p:cNvPr id="204" name="Полилиния: фигура 203">
                <a:extLst>
                  <a:ext uri="{FF2B5EF4-FFF2-40B4-BE49-F238E27FC236}">
                    <a16:creationId xmlns:a16="http://schemas.microsoft.com/office/drawing/2014/main" id="{48BDF55B-9F0C-636F-3D6B-41AB262BBB41}"/>
                  </a:ext>
                </a:extLst>
              </p:cNvPr>
              <p:cNvSpPr/>
              <p:nvPr/>
            </p:nvSpPr>
            <p:spPr>
              <a:xfrm>
                <a:off x="2704815" y="4236483"/>
                <a:ext cx="889416" cy="267754"/>
              </a:xfrm>
              <a:custGeom>
                <a:avLst/>
                <a:gdLst>
                  <a:gd name="connsiteX0" fmla="*/ 575411 w 889416"/>
                  <a:gd name="connsiteY0" fmla="*/ 92077 h 267754"/>
                  <a:gd name="connsiteX1" fmla="*/ 457777 w 889416"/>
                  <a:gd name="connsiteY1" fmla="*/ 923 h 267754"/>
                  <a:gd name="connsiteX2" fmla="*/ 330142 w 889416"/>
                  <a:gd name="connsiteY2" fmla="*/ 84743 h 267754"/>
                  <a:gd name="connsiteX3" fmla="*/ 234892 w 889416"/>
                  <a:gd name="connsiteY3" fmla="*/ 130558 h 267754"/>
                  <a:gd name="connsiteX4" fmla="*/ 158692 w 889416"/>
                  <a:gd name="connsiteY4" fmla="*/ 121033 h 267754"/>
                  <a:gd name="connsiteX5" fmla="*/ 116782 w 889416"/>
                  <a:gd name="connsiteY5" fmla="*/ 156847 h 267754"/>
                  <a:gd name="connsiteX6" fmla="*/ 112401 w 889416"/>
                  <a:gd name="connsiteY6" fmla="*/ 183898 h 267754"/>
                  <a:gd name="connsiteX7" fmla="*/ 4578 w 889416"/>
                  <a:gd name="connsiteY7" fmla="*/ 194852 h 267754"/>
                  <a:gd name="connsiteX8" fmla="*/ 112496 w 889416"/>
                  <a:gd name="connsiteY8" fmla="*/ 228189 h 267754"/>
                  <a:gd name="connsiteX9" fmla="*/ 268897 w 889416"/>
                  <a:gd name="connsiteY9" fmla="*/ 236857 h 267754"/>
                  <a:gd name="connsiteX10" fmla="*/ 360908 w 889416"/>
                  <a:gd name="connsiteY10" fmla="*/ 267337 h 267754"/>
                  <a:gd name="connsiteX11" fmla="*/ 505402 w 889416"/>
                  <a:gd name="connsiteY11" fmla="*/ 226475 h 267754"/>
                  <a:gd name="connsiteX12" fmla="*/ 691235 w 889416"/>
                  <a:gd name="connsiteY12" fmla="*/ 220950 h 267754"/>
                  <a:gd name="connsiteX13" fmla="*/ 761434 w 889416"/>
                  <a:gd name="connsiteY13" fmla="*/ 229332 h 267754"/>
                  <a:gd name="connsiteX14" fmla="*/ 782389 w 889416"/>
                  <a:gd name="connsiteY14" fmla="*/ 217998 h 267754"/>
                  <a:gd name="connsiteX15" fmla="*/ 813727 w 889416"/>
                  <a:gd name="connsiteY15" fmla="*/ 227523 h 267754"/>
                  <a:gd name="connsiteX16" fmla="*/ 883354 w 889416"/>
                  <a:gd name="connsiteY16" fmla="*/ 196947 h 267754"/>
                  <a:gd name="connsiteX17" fmla="*/ 828014 w 889416"/>
                  <a:gd name="connsiteY17" fmla="*/ 183327 h 267754"/>
                  <a:gd name="connsiteX18" fmla="*/ 721239 w 889416"/>
                  <a:gd name="connsiteY18" fmla="*/ 151704 h 267754"/>
                  <a:gd name="connsiteX19" fmla="*/ 643324 w 889416"/>
                  <a:gd name="connsiteY19" fmla="*/ 82838 h 267754"/>
                  <a:gd name="connsiteX20" fmla="*/ 575411 w 889416"/>
                  <a:gd name="connsiteY20" fmla="*/ 92077 h 2677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889416" h="267754">
                    <a:moveTo>
                      <a:pt x="575411" y="92077"/>
                    </a:moveTo>
                    <a:cubicBezTo>
                      <a:pt x="575411" y="41785"/>
                      <a:pt x="520261" y="6352"/>
                      <a:pt x="457777" y="923"/>
                    </a:cubicBezTo>
                    <a:cubicBezTo>
                      <a:pt x="384149" y="-6030"/>
                      <a:pt x="331952" y="26736"/>
                      <a:pt x="330142" y="84743"/>
                    </a:cubicBezTo>
                    <a:cubicBezTo>
                      <a:pt x="282041" y="65026"/>
                      <a:pt x="231273" y="77694"/>
                      <a:pt x="234892" y="130558"/>
                    </a:cubicBezTo>
                    <a:cubicBezTo>
                      <a:pt x="222319" y="116175"/>
                      <a:pt x="175552" y="116556"/>
                      <a:pt x="158692" y="121033"/>
                    </a:cubicBezTo>
                    <a:cubicBezTo>
                      <a:pt x="140149" y="126252"/>
                      <a:pt x="124828" y="139344"/>
                      <a:pt x="116782" y="156847"/>
                    </a:cubicBezTo>
                    <a:cubicBezTo>
                      <a:pt x="112772" y="165262"/>
                      <a:pt x="111251" y="174648"/>
                      <a:pt x="112401" y="183898"/>
                    </a:cubicBezTo>
                    <a:cubicBezTo>
                      <a:pt x="83826" y="174373"/>
                      <a:pt x="20485" y="169039"/>
                      <a:pt x="4578" y="194852"/>
                    </a:cubicBezTo>
                    <a:cubicBezTo>
                      <a:pt x="-23997" y="240667"/>
                      <a:pt x="89636" y="242477"/>
                      <a:pt x="112496" y="228189"/>
                    </a:cubicBezTo>
                    <a:cubicBezTo>
                      <a:pt x="117354" y="263908"/>
                      <a:pt x="239369" y="269718"/>
                      <a:pt x="268897" y="236857"/>
                    </a:cubicBezTo>
                    <a:cubicBezTo>
                      <a:pt x="292042" y="260098"/>
                      <a:pt x="325094" y="265432"/>
                      <a:pt x="360908" y="267337"/>
                    </a:cubicBezTo>
                    <a:cubicBezTo>
                      <a:pt x="421297" y="270957"/>
                      <a:pt x="458254" y="250478"/>
                      <a:pt x="505402" y="226475"/>
                    </a:cubicBezTo>
                    <a:cubicBezTo>
                      <a:pt x="556552" y="269814"/>
                      <a:pt x="645134" y="270671"/>
                      <a:pt x="691235" y="220950"/>
                    </a:cubicBezTo>
                    <a:cubicBezTo>
                      <a:pt x="703046" y="232095"/>
                      <a:pt x="735431" y="235524"/>
                      <a:pt x="761434" y="229332"/>
                    </a:cubicBezTo>
                    <a:cubicBezTo>
                      <a:pt x="778484" y="225237"/>
                      <a:pt x="782389" y="217998"/>
                      <a:pt x="782389" y="217998"/>
                    </a:cubicBezTo>
                    <a:cubicBezTo>
                      <a:pt x="792459" y="222298"/>
                      <a:pt x="802967" y="225491"/>
                      <a:pt x="813727" y="227523"/>
                    </a:cubicBezTo>
                    <a:cubicBezTo>
                      <a:pt x="847159" y="234476"/>
                      <a:pt x="908977" y="227523"/>
                      <a:pt x="883354" y="196947"/>
                    </a:cubicBezTo>
                    <a:cubicBezTo>
                      <a:pt x="874401" y="186660"/>
                      <a:pt x="841825" y="180183"/>
                      <a:pt x="828014" y="183327"/>
                    </a:cubicBezTo>
                    <a:cubicBezTo>
                      <a:pt x="813441" y="154752"/>
                      <a:pt x="754862" y="127415"/>
                      <a:pt x="721239" y="151704"/>
                    </a:cubicBezTo>
                    <a:cubicBezTo>
                      <a:pt x="719905" y="116937"/>
                      <a:pt x="688092" y="89696"/>
                      <a:pt x="643324" y="82838"/>
                    </a:cubicBezTo>
                    <a:cubicBezTo>
                      <a:pt x="628561" y="79980"/>
                      <a:pt x="592556" y="77885"/>
                      <a:pt x="575411" y="92077"/>
                    </a:cubicBezTo>
                    <a:close/>
                  </a:path>
                </a:pathLst>
              </a:custGeom>
              <a:solidFill>
                <a:srgbClr val="F5F5F5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 sz="2000"/>
              </a:p>
            </p:txBody>
          </p:sp>
        </p:grpSp>
        <p:grpSp>
          <p:nvGrpSpPr>
            <p:cNvPr id="6" name="Группа 5">
              <a:extLst>
                <a:ext uri="{FF2B5EF4-FFF2-40B4-BE49-F238E27FC236}">
                  <a16:creationId xmlns:a16="http://schemas.microsoft.com/office/drawing/2014/main" id="{89BA320D-42B6-A7BC-4C78-C03085D22CB5}"/>
                </a:ext>
              </a:extLst>
            </p:cNvPr>
            <p:cNvGrpSpPr/>
            <p:nvPr/>
          </p:nvGrpSpPr>
          <p:grpSpPr>
            <a:xfrm>
              <a:off x="1979836" y="5045806"/>
              <a:ext cx="4543659" cy="3252385"/>
              <a:chOff x="1979836" y="5045806"/>
              <a:chExt cx="4543659" cy="3252385"/>
            </a:xfrm>
          </p:grpSpPr>
          <p:sp>
            <p:nvSpPr>
              <p:cNvPr id="7" name="Овал 6">
                <a:extLst>
                  <a:ext uri="{FF2B5EF4-FFF2-40B4-BE49-F238E27FC236}">
                    <a16:creationId xmlns:a16="http://schemas.microsoft.com/office/drawing/2014/main" id="{0FAC1978-FE12-DAB5-9E19-FC55C8189FE3}"/>
                  </a:ext>
                </a:extLst>
              </p:cNvPr>
              <p:cNvSpPr/>
              <p:nvPr/>
            </p:nvSpPr>
            <p:spPr>
              <a:xfrm>
                <a:off x="4756876" y="5045806"/>
                <a:ext cx="349514" cy="268910"/>
              </a:xfrm>
              <a:prstGeom prst="ellipse">
                <a:avLst/>
              </a:prstGeom>
              <a:solidFill>
                <a:srgbClr val="37474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000"/>
              </a:p>
            </p:txBody>
          </p:sp>
          <p:grpSp>
            <p:nvGrpSpPr>
              <p:cNvPr id="8" name="Рисунок 11">
                <a:extLst>
                  <a:ext uri="{FF2B5EF4-FFF2-40B4-BE49-F238E27FC236}">
                    <a16:creationId xmlns:a16="http://schemas.microsoft.com/office/drawing/2014/main" id="{CF0C39B8-4C22-7016-5F00-1074FC43D330}"/>
                  </a:ext>
                </a:extLst>
              </p:cNvPr>
              <p:cNvGrpSpPr/>
              <p:nvPr/>
            </p:nvGrpSpPr>
            <p:grpSpPr>
              <a:xfrm>
                <a:off x="2006880" y="5361923"/>
                <a:ext cx="4516615" cy="1398262"/>
                <a:chOff x="1587341" y="5122762"/>
                <a:chExt cx="4516615" cy="1398262"/>
              </a:xfrm>
            </p:grpSpPr>
            <p:sp>
              <p:nvSpPr>
                <p:cNvPr id="191" name="Полилиния: фигура 190">
                  <a:extLst>
                    <a:ext uri="{FF2B5EF4-FFF2-40B4-BE49-F238E27FC236}">
                      <a16:creationId xmlns:a16="http://schemas.microsoft.com/office/drawing/2014/main" id="{A5193365-32FD-0D9F-5C59-86CF457676C4}"/>
                    </a:ext>
                  </a:extLst>
                </p:cNvPr>
                <p:cNvSpPr/>
                <p:nvPr/>
              </p:nvSpPr>
              <p:spPr>
                <a:xfrm>
                  <a:off x="1587341" y="5122762"/>
                  <a:ext cx="4516520" cy="1397785"/>
                </a:xfrm>
                <a:custGeom>
                  <a:avLst/>
                  <a:gdLst>
                    <a:gd name="connsiteX0" fmla="*/ 4471518 w 4516520"/>
                    <a:gd name="connsiteY0" fmla="*/ 1137754 h 1397785"/>
                    <a:gd name="connsiteX1" fmla="*/ 4454087 w 4516520"/>
                    <a:gd name="connsiteY1" fmla="*/ 952111 h 1397785"/>
                    <a:gd name="connsiteX2" fmla="*/ 4412654 w 4516520"/>
                    <a:gd name="connsiteY2" fmla="*/ 771136 h 1397785"/>
                    <a:gd name="connsiteX3" fmla="*/ 4359980 w 4516520"/>
                    <a:gd name="connsiteY3" fmla="*/ 643406 h 1397785"/>
                    <a:gd name="connsiteX4" fmla="*/ 4269112 w 4516520"/>
                    <a:gd name="connsiteY4" fmla="*/ 563587 h 1397785"/>
                    <a:gd name="connsiteX5" fmla="*/ 4157288 w 4516520"/>
                    <a:gd name="connsiteY5" fmla="*/ 541393 h 1397785"/>
                    <a:gd name="connsiteX6" fmla="*/ 4098519 w 4516520"/>
                    <a:gd name="connsiteY6" fmla="*/ 471670 h 1397785"/>
                    <a:gd name="connsiteX7" fmla="*/ 4093090 w 4516520"/>
                    <a:gd name="connsiteY7" fmla="*/ 368133 h 1397785"/>
                    <a:gd name="connsiteX8" fmla="*/ 4058609 w 4516520"/>
                    <a:gd name="connsiteY8" fmla="*/ 251357 h 1397785"/>
                    <a:gd name="connsiteX9" fmla="*/ 3965645 w 4516520"/>
                    <a:gd name="connsiteY9" fmla="*/ 147916 h 1397785"/>
                    <a:gd name="connsiteX10" fmla="*/ 3832295 w 4516520"/>
                    <a:gd name="connsiteY10" fmla="*/ 98576 h 1397785"/>
                    <a:gd name="connsiteX11" fmla="*/ 3630842 w 4516520"/>
                    <a:gd name="connsiteY11" fmla="*/ 172871 h 1397785"/>
                    <a:gd name="connsiteX12" fmla="*/ 3584293 w 4516520"/>
                    <a:gd name="connsiteY12" fmla="*/ 208462 h 1397785"/>
                    <a:gd name="connsiteX13" fmla="*/ 3599981 w 4516520"/>
                    <a:gd name="connsiteY13" fmla="*/ 246690 h 1397785"/>
                    <a:gd name="connsiteX14" fmla="*/ 3518351 w 4516520"/>
                    <a:gd name="connsiteY14" fmla="*/ 264501 h 1397785"/>
                    <a:gd name="connsiteX15" fmla="*/ 3497887 w 4516520"/>
                    <a:gd name="connsiteY15" fmla="*/ 223981 h 1397785"/>
                    <a:gd name="connsiteX16" fmla="*/ 3491586 w 4516520"/>
                    <a:gd name="connsiteY16" fmla="*/ 222591 h 1397785"/>
                    <a:gd name="connsiteX17" fmla="*/ 3457105 w 4516520"/>
                    <a:gd name="connsiteY17" fmla="*/ 121341 h 1397785"/>
                    <a:gd name="connsiteX18" fmla="*/ 3355760 w 4516520"/>
                    <a:gd name="connsiteY18" fmla="*/ 36759 h 1397785"/>
                    <a:gd name="connsiteX19" fmla="*/ 3250985 w 4516520"/>
                    <a:gd name="connsiteY19" fmla="*/ 58476 h 1397785"/>
                    <a:gd name="connsiteX20" fmla="*/ 3163450 w 4516520"/>
                    <a:gd name="connsiteY20" fmla="*/ 44855 h 1397785"/>
                    <a:gd name="connsiteX21" fmla="*/ 3149924 w 4516520"/>
                    <a:gd name="connsiteY21" fmla="*/ 152869 h 1397785"/>
                    <a:gd name="connsiteX22" fmla="*/ 3070200 w 4516520"/>
                    <a:gd name="connsiteY22" fmla="*/ 155059 h 1397785"/>
                    <a:gd name="connsiteX23" fmla="*/ 3011257 w 4516520"/>
                    <a:gd name="connsiteY23" fmla="*/ 146655 h 1397785"/>
                    <a:gd name="connsiteX24" fmla="*/ 3009430 w 4516520"/>
                    <a:gd name="connsiteY24" fmla="*/ 148106 h 1397785"/>
                    <a:gd name="connsiteX25" fmla="*/ 2871604 w 4516520"/>
                    <a:gd name="connsiteY25" fmla="*/ 153916 h 1397785"/>
                    <a:gd name="connsiteX26" fmla="*/ 2820931 w 4516520"/>
                    <a:gd name="connsiteY26" fmla="*/ 158107 h 1397785"/>
                    <a:gd name="connsiteX27" fmla="*/ 2801881 w 4516520"/>
                    <a:gd name="connsiteY27" fmla="*/ 208399 h 1397785"/>
                    <a:gd name="connsiteX28" fmla="*/ 2746152 w 4516520"/>
                    <a:gd name="connsiteY28" fmla="*/ 229737 h 1397785"/>
                    <a:gd name="connsiteX29" fmla="*/ 2744731 w 4516520"/>
                    <a:gd name="connsiteY29" fmla="*/ 260501 h 1397785"/>
                    <a:gd name="connsiteX30" fmla="*/ 2700344 w 4516520"/>
                    <a:gd name="connsiteY30" fmla="*/ 250976 h 1397785"/>
                    <a:gd name="connsiteX31" fmla="*/ 2670436 w 4516520"/>
                    <a:gd name="connsiteY31" fmla="*/ 282123 h 1397785"/>
                    <a:gd name="connsiteX32" fmla="*/ 2601951 w 4516520"/>
                    <a:gd name="connsiteY32" fmla="*/ 277265 h 1397785"/>
                    <a:gd name="connsiteX33" fmla="*/ 2573947 w 4516520"/>
                    <a:gd name="connsiteY33" fmla="*/ 345178 h 1397785"/>
                    <a:gd name="connsiteX34" fmla="*/ 2507749 w 4516520"/>
                    <a:gd name="connsiteY34" fmla="*/ 341368 h 1397785"/>
                    <a:gd name="connsiteX35" fmla="*/ 2435168 w 4516520"/>
                    <a:gd name="connsiteY35" fmla="*/ 345083 h 1397785"/>
                    <a:gd name="connsiteX36" fmla="*/ 2384761 w 4516520"/>
                    <a:gd name="connsiteY36" fmla="*/ 326049 h 1397785"/>
                    <a:gd name="connsiteX37" fmla="*/ 2370017 w 4516520"/>
                    <a:gd name="connsiteY37" fmla="*/ 337844 h 1397785"/>
                    <a:gd name="connsiteX38" fmla="*/ 2333156 w 4516520"/>
                    <a:gd name="connsiteY38" fmla="*/ 312031 h 1397785"/>
                    <a:gd name="connsiteX39" fmla="*/ 2291817 w 4516520"/>
                    <a:gd name="connsiteY39" fmla="*/ 333653 h 1397785"/>
                    <a:gd name="connsiteX40" fmla="*/ 2214950 w 4516520"/>
                    <a:gd name="connsiteY40" fmla="*/ 344035 h 1397785"/>
                    <a:gd name="connsiteX41" fmla="*/ 2177993 w 4516520"/>
                    <a:gd name="connsiteY41" fmla="*/ 316317 h 1397785"/>
                    <a:gd name="connsiteX42" fmla="*/ 2139893 w 4516520"/>
                    <a:gd name="connsiteY42" fmla="*/ 338606 h 1397785"/>
                    <a:gd name="connsiteX43" fmla="*/ 2074339 w 4516520"/>
                    <a:gd name="connsiteY43" fmla="*/ 323149 h 1397785"/>
                    <a:gd name="connsiteX44" fmla="*/ 2052073 w 4516520"/>
                    <a:gd name="connsiteY44" fmla="*/ 358227 h 1397785"/>
                    <a:gd name="connsiteX45" fmla="*/ 2012163 w 4516520"/>
                    <a:gd name="connsiteY45" fmla="*/ 321080 h 1397785"/>
                    <a:gd name="connsiteX46" fmla="*/ 1962347 w 4516520"/>
                    <a:gd name="connsiteY46" fmla="*/ 342987 h 1397785"/>
                    <a:gd name="connsiteX47" fmla="*/ 1926343 w 4516520"/>
                    <a:gd name="connsiteY47" fmla="*/ 308793 h 1397785"/>
                    <a:gd name="connsiteX48" fmla="*/ 1876527 w 4516520"/>
                    <a:gd name="connsiteY48" fmla="*/ 321842 h 1397785"/>
                    <a:gd name="connsiteX49" fmla="*/ 1857477 w 4516520"/>
                    <a:gd name="connsiteY49" fmla="*/ 270883 h 1397785"/>
                    <a:gd name="connsiteX50" fmla="*/ 1807471 w 4516520"/>
                    <a:gd name="connsiteY50" fmla="*/ 273455 h 1397785"/>
                    <a:gd name="connsiteX51" fmla="*/ 1771371 w 4516520"/>
                    <a:gd name="connsiteY51" fmla="*/ 229640 h 1397785"/>
                    <a:gd name="connsiteX52" fmla="*/ 1744796 w 4516520"/>
                    <a:gd name="connsiteY52" fmla="*/ 218972 h 1397785"/>
                    <a:gd name="connsiteX53" fmla="*/ 1717936 w 4516520"/>
                    <a:gd name="connsiteY53" fmla="*/ 224306 h 1397785"/>
                    <a:gd name="connsiteX54" fmla="*/ 1644879 w 4516520"/>
                    <a:gd name="connsiteY54" fmla="*/ 153440 h 1397785"/>
                    <a:gd name="connsiteX55" fmla="*/ 1507148 w 4516520"/>
                    <a:gd name="connsiteY55" fmla="*/ 147630 h 1397785"/>
                    <a:gd name="connsiteX56" fmla="*/ 1447698 w 4516520"/>
                    <a:gd name="connsiteY56" fmla="*/ 152802 h 1397785"/>
                    <a:gd name="connsiteX57" fmla="*/ 1446283 w 4516520"/>
                    <a:gd name="connsiteY57" fmla="*/ 154583 h 1397785"/>
                    <a:gd name="connsiteX58" fmla="*/ 1366559 w 4516520"/>
                    <a:gd name="connsiteY58" fmla="*/ 152392 h 1397785"/>
                    <a:gd name="connsiteX59" fmla="*/ 1353128 w 4516520"/>
                    <a:gd name="connsiteY59" fmla="*/ 44379 h 1397785"/>
                    <a:gd name="connsiteX60" fmla="*/ 1265498 w 4516520"/>
                    <a:gd name="connsiteY60" fmla="*/ 57999 h 1397785"/>
                    <a:gd name="connsiteX61" fmla="*/ 1160723 w 4516520"/>
                    <a:gd name="connsiteY61" fmla="*/ 36283 h 1397785"/>
                    <a:gd name="connsiteX62" fmla="*/ 1059377 w 4516520"/>
                    <a:gd name="connsiteY62" fmla="*/ 120865 h 1397785"/>
                    <a:gd name="connsiteX63" fmla="*/ 1024992 w 4516520"/>
                    <a:gd name="connsiteY63" fmla="*/ 222115 h 1397785"/>
                    <a:gd name="connsiteX64" fmla="*/ 996791 w 4516520"/>
                    <a:gd name="connsiteY64" fmla="*/ 257516 h 1397785"/>
                    <a:gd name="connsiteX65" fmla="*/ 998227 w 4516520"/>
                    <a:gd name="connsiteY65" fmla="*/ 264025 h 1397785"/>
                    <a:gd name="connsiteX66" fmla="*/ 916502 w 4516520"/>
                    <a:gd name="connsiteY66" fmla="*/ 246213 h 1397785"/>
                    <a:gd name="connsiteX67" fmla="*/ 923868 w 4516520"/>
                    <a:gd name="connsiteY67" fmla="*/ 188082 h 1397785"/>
                    <a:gd name="connsiteX68" fmla="*/ 885641 w 4516520"/>
                    <a:gd name="connsiteY68" fmla="*/ 172395 h 1397785"/>
                    <a:gd name="connsiteX69" fmla="*/ 684187 w 4516520"/>
                    <a:gd name="connsiteY69" fmla="*/ 98100 h 1397785"/>
                    <a:gd name="connsiteX70" fmla="*/ 550837 w 4516520"/>
                    <a:gd name="connsiteY70" fmla="*/ 147439 h 1397785"/>
                    <a:gd name="connsiteX71" fmla="*/ 457873 w 4516520"/>
                    <a:gd name="connsiteY71" fmla="*/ 250881 h 1397785"/>
                    <a:gd name="connsiteX72" fmla="*/ 423488 w 4516520"/>
                    <a:gd name="connsiteY72" fmla="*/ 367657 h 1397785"/>
                    <a:gd name="connsiteX73" fmla="*/ 418059 w 4516520"/>
                    <a:gd name="connsiteY73" fmla="*/ 471194 h 1397785"/>
                    <a:gd name="connsiteX74" fmla="*/ 359194 w 4516520"/>
                    <a:gd name="connsiteY74" fmla="*/ 540917 h 1397785"/>
                    <a:gd name="connsiteX75" fmla="*/ 247466 w 4516520"/>
                    <a:gd name="connsiteY75" fmla="*/ 563110 h 1397785"/>
                    <a:gd name="connsiteX76" fmla="*/ 156502 w 4516520"/>
                    <a:gd name="connsiteY76" fmla="*/ 642930 h 1397785"/>
                    <a:gd name="connsiteX77" fmla="*/ 103829 w 4516520"/>
                    <a:gd name="connsiteY77" fmla="*/ 770660 h 1397785"/>
                    <a:gd name="connsiteX78" fmla="*/ 62395 w 4516520"/>
                    <a:gd name="connsiteY78" fmla="*/ 951635 h 1397785"/>
                    <a:gd name="connsiteX79" fmla="*/ 44965 w 4516520"/>
                    <a:gd name="connsiteY79" fmla="*/ 1137277 h 1397785"/>
                    <a:gd name="connsiteX80" fmla="*/ 66967 w 4516520"/>
                    <a:gd name="connsiteY80" fmla="*/ 1280152 h 1397785"/>
                    <a:gd name="connsiteX81" fmla="*/ 62014 w 4516520"/>
                    <a:gd name="connsiteY81" fmla="*/ 1285010 h 1397785"/>
                    <a:gd name="connsiteX82" fmla="*/ 113830 w 4516520"/>
                    <a:gd name="connsiteY82" fmla="*/ 1397786 h 1397785"/>
                    <a:gd name="connsiteX83" fmla="*/ 4402748 w 4516520"/>
                    <a:gd name="connsiteY83" fmla="*/ 1397786 h 1397785"/>
                    <a:gd name="connsiteX84" fmla="*/ 4454469 w 4516520"/>
                    <a:gd name="connsiteY84" fmla="*/ 1285010 h 1397785"/>
                    <a:gd name="connsiteX85" fmla="*/ 4449515 w 4516520"/>
                    <a:gd name="connsiteY85" fmla="*/ 1280152 h 1397785"/>
                    <a:gd name="connsiteX86" fmla="*/ 4471518 w 4516520"/>
                    <a:gd name="connsiteY86" fmla="*/ 1137754 h 139778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</a:cxnLst>
                  <a:rect l="l" t="t" r="r" b="b"/>
                  <a:pathLst>
                    <a:path w="4516520" h="1397785">
                      <a:moveTo>
                        <a:pt x="4471518" y="1137754"/>
                      </a:moveTo>
                      <a:cubicBezTo>
                        <a:pt x="4534383" y="1092986"/>
                        <a:pt x="4533907" y="976971"/>
                        <a:pt x="4454087" y="952111"/>
                      </a:cubicBezTo>
                      <a:cubicBezTo>
                        <a:pt x="4509142" y="896962"/>
                        <a:pt x="4492187" y="778089"/>
                        <a:pt x="4412654" y="771136"/>
                      </a:cubicBezTo>
                      <a:cubicBezTo>
                        <a:pt x="4432180" y="722368"/>
                        <a:pt x="4422655" y="655693"/>
                        <a:pt x="4359980" y="643406"/>
                      </a:cubicBezTo>
                      <a:cubicBezTo>
                        <a:pt x="4379888" y="583589"/>
                        <a:pt x="4324547" y="542155"/>
                        <a:pt x="4269112" y="563587"/>
                      </a:cubicBezTo>
                      <a:cubicBezTo>
                        <a:pt x="4266636" y="500626"/>
                        <a:pt x="4177386" y="496912"/>
                        <a:pt x="4157288" y="541393"/>
                      </a:cubicBezTo>
                      <a:cubicBezTo>
                        <a:pt x="4158431" y="516914"/>
                        <a:pt x="4121855" y="471766"/>
                        <a:pt x="4098519" y="471670"/>
                      </a:cubicBezTo>
                      <a:cubicBezTo>
                        <a:pt x="4138905" y="440047"/>
                        <a:pt x="4127761" y="376420"/>
                        <a:pt x="4093090" y="368133"/>
                      </a:cubicBezTo>
                      <a:cubicBezTo>
                        <a:pt x="4140238" y="332320"/>
                        <a:pt x="4114997" y="250595"/>
                        <a:pt x="4058609" y="251357"/>
                      </a:cubicBezTo>
                      <a:cubicBezTo>
                        <a:pt x="4096709" y="191826"/>
                        <a:pt x="4015747" y="129532"/>
                        <a:pt x="3965645" y="147916"/>
                      </a:cubicBezTo>
                      <a:cubicBezTo>
                        <a:pt x="3994220" y="81241"/>
                        <a:pt x="3861442" y="27615"/>
                        <a:pt x="3832295" y="98576"/>
                      </a:cubicBezTo>
                      <a:cubicBezTo>
                        <a:pt x="3781527" y="15042"/>
                        <a:pt x="3607601" y="64191"/>
                        <a:pt x="3630842" y="172871"/>
                      </a:cubicBezTo>
                      <a:cubicBezTo>
                        <a:pt x="3608159" y="169845"/>
                        <a:pt x="3587319" y="185780"/>
                        <a:pt x="3584293" y="208462"/>
                      </a:cubicBezTo>
                      <a:cubicBezTo>
                        <a:pt x="3582342" y="223089"/>
                        <a:pt x="3588317" y="237650"/>
                        <a:pt x="3599981" y="246690"/>
                      </a:cubicBezTo>
                      <a:cubicBezTo>
                        <a:pt x="3572446" y="229492"/>
                        <a:pt x="3536219" y="237397"/>
                        <a:pt x="3518351" y="264501"/>
                      </a:cubicBezTo>
                      <a:cubicBezTo>
                        <a:pt x="3523890" y="247661"/>
                        <a:pt x="3514727" y="229519"/>
                        <a:pt x="3497887" y="223981"/>
                      </a:cubicBezTo>
                      <a:cubicBezTo>
                        <a:pt x="3495839" y="223307"/>
                        <a:pt x="3493728" y="222842"/>
                        <a:pt x="3491586" y="222591"/>
                      </a:cubicBezTo>
                      <a:cubicBezTo>
                        <a:pt x="3546736" y="200112"/>
                        <a:pt x="3508064" y="117816"/>
                        <a:pt x="3457105" y="121341"/>
                      </a:cubicBezTo>
                      <a:cubicBezTo>
                        <a:pt x="3505207" y="59524"/>
                        <a:pt x="3407576" y="-12009"/>
                        <a:pt x="3355760" y="36759"/>
                      </a:cubicBezTo>
                      <a:cubicBezTo>
                        <a:pt x="3331566" y="-20391"/>
                        <a:pt x="3245365" y="-8009"/>
                        <a:pt x="3250985" y="58476"/>
                      </a:cubicBezTo>
                      <a:cubicBezTo>
                        <a:pt x="3231935" y="23805"/>
                        <a:pt x="3193835" y="26281"/>
                        <a:pt x="3163450" y="44855"/>
                      </a:cubicBezTo>
                      <a:cubicBezTo>
                        <a:pt x="3120873" y="70382"/>
                        <a:pt x="3126588" y="115912"/>
                        <a:pt x="3149924" y="152869"/>
                      </a:cubicBezTo>
                      <a:cubicBezTo>
                        <a:pt x="3132303" y="131723"/>
                        <a:pt x="3078392" y="120103"/>
                        <a:pt x="3070200" y="155059"/>
                      </a:cubicBezTo>
                      <a:cubicBezTo>
                        <a:pt x="3056244" y="136462"/>
                        <a:pt x="3029855" y="132699"/>
                        <a:pt x="3011257" y="146655"/>
                      </a:cubicBezTo>
                      <a:cubicBezTo>
                        <a:pt x="3010635" y="147121"/>
                        <a:pt x="3010026" y="147606"/>
                        <a:pt x="3009430" y="148106"/>
                      </a:cubicBezTo>
                      <a:cubicBezTo>
                        <a:pt x="2993428" y="90956"/>
                        <a:pt x="2891035" y="83336"/>
                        <a:pt x="2871604" y="153916"/>
                      </a:cubicBezTo>
                      <a:cubicBezTo>
                        <a:pt x="2874557" y="143344"/>
                        <a:pt x="2824645" y="155631"/>
                        <a:pt x="2820931" y="158107"/>
                      </a:cubicBezTo>
                      <a:cubicBezTo>
                        <a:pt x="2804326" y="168949"/>
                        <a:pt x="2796626" y="189277"/>
                        <a:pt x="2801881" y="208399"/>
                      </a:cubicBezTo>
                      <a:cubicBezTo>
                        <a:pt x="2780600" y="198902"/>
                        <a:pt x="2755649" y="208456"/>
                        <a:pt x="2746152" y="229737"/>
                      </a:cubicBezTo>
                      <a:cubicBezTo>
                        <a:pt x="2741819" y="239446"/>
                        <a:pt x="2741312" y="250433"/>
                        <a:pt x="2744731" y="260501"/>
                      </a:cubicBezTo>
                      <a:cubicBezTo>
                        <a:pt x="2731579" y="252051"/>
                        <a:pt x="2715805" y="248666"/>
                        <a:pt x="2700344" y="250976"/>
                      </a:cubicBezTo>
                      <a:cubicBezTo>
                        <a:pt x="2684701" y="253821"/>
                        <a:pt x="2672644" y="266377"/>
                        <a:pt x="2670436" y="282123"/>
                      </a:cubicBezTo>
                      <a:cubicBezTo>
                        <a:pt x="2654910" y="262025"/>
                        <a:pt x="2622049" y="261644"/>
                        <a:pt x="2601951" y="277265"/>
                      </a:cubicBezTo>
                      <a:cubicBezTo>
                        <a:pt x="2582556" y="294311"/>
                        <a:pt x="2572205" y="319416"/>
                        <a:pt x="2573947" y="345178"/>
                      </a:cubicBezTo>
                      <a:cubicBezTo>
                        <a:pt x="2558422" y="327176"/>
                        <a:pt x="2521846" y="313555"/>
                        <a:pt x="2507749" y="341368"/>
                      </a:cubicBezTo>
                      <a:cubicBezTo>
                        <a:pt x="2486671" y="322377"/>
                        <a:pt x="2454197" y="324039"/>
                        <a:pt x="2435168" y="345083"/>
                      </a:cubicBezTo>
                      <a:cubicBezTo>
                        <a:pt x="2426505" y="325907"/>
                        <a:pt x="2403936" y="317386"/>
                        <a:pt x="2384761" y="326049"/>
                      </a:cubicBezTo>
                      <a:cubicBezTo>
                        <a:pt x="2378935" y="328682"/>
                        <a:pt x="2373865" y="332738"/>
                        <a:pt x="2370017" y="337844"/>
                      </a:cubicBezTo>
                      <a:cubicBezTo>
                        <a:pt x="2364493" y="322259"/>
                        <a:pt x="2349690" y="311894"/>
                        <a:pt x="2333156" y="312031"/>
                      </a:cubicBezTo>
                      <a:cubicBezTo>
                        <a:pt x="2316817" y="312622"/>
                        <a:pt x="2301622" y="320570"/>
                        <a:pt x="2291817" y="333653"/>
                      </a:cubicBezTo>
                      <a:cubicBezTo>
                        <a:pt x="2273529" y="292791"/>
                        <a:pt x="2217236" y="315841"/>
                        <a:pt x="2214950" y="344035"/>
                      </a:cubicBezTo>
                      <a:cubicBezTo>
                        <a:pt x="2206283" y="331653"/>
                        <a:pt x="2193995" y="316984"/>
                        <a:pt x="2177993" y="316317"/>
                      </a:cubicBezTo>
                      <a:cubicBezTo>
                        <a:pt x="2162127" y="316048"/>
                        <a:pt x="2147434" y="324644"/>
                        <a:pt x="2139893" y="338606"/>
                      </a:cubicBezTo>
                      <a:cubicBezTo>
                        <a:pt x="2126059" y="316235"/>
                        <a:pt x="2096710" y="309315"/>
                        <a:pt x="2074339" y="323149"/>
                      </a:cubicBezTo>
                      <a:cubicBezTo>
                        <a:pt x="2061939" y="330817"/>
                        <a:pt x="2053734" y="343743"/>
                        <a:pt x="2052073" y="358227"/>
                      </a:cubicBezTo>
                      <a:cubicBezTo>
                        <a:pt x="2047049" y="339183"/>
                        <a:pt x="2031518" y="324728"/>
                        <a:pt x="2012163" y="321080"/>
                      </a:cubicBezTo>
                      <a:cubicBezTo>
                        <a:pt x="1992696" y="317967"/>
                        <a:pt x="1973210" y="326536"/>
                        <a:pt x="1962347" y="342987"/>
                      </a:cubicBezTo>
                      <a:cubicBezTo>
                        <a:pt x="1958488" y="325287"/>
                        <a:pt x="1944218" y="311735"/>
                        <a:pt x="1926343" y="308793"/>
                      </a:cubicBezTo>
                      <a:cubicBezTo>
                        <a:pt x="1908660" y="306296"/>
                        <a:pt x="1890715" y="310997"/>
                        <a:pt x="1876527" y="321842"/>
                      </a:cubicBezTo>
                      <a:cubicBezTo>
                        <a:pt x="1878265" y="302842"/>
                        <a:pt x="1871253" y="284084"/>
                        <a:pt x="1857477" y="270883"/>
                      </a:cubicBezTo>
                      <a:cubicBezTo>
                        <a:pt x="1843189" y="258787"/>
                        <a:pt x="1818615" y="258405"/>
                        <a:pt x="1807471" y="273455"/>
                      </a:cubicBezTo>
                      <a:cubicBezTo>
                        <a:pt x="1802613" y="252595"/>
                        <a:pt x="1788421" y="240403"/>
                        <a:pt x="1771371" y="229640"/>
                      </a:cubicBezTo>
                      <a:cubicBezTo>
                        <a:pt x="1763632" y="223762"/>
                        <a:pt x="1754452" y="220077"/>
                        <a:pt x="1744796" y="218972"/>
                      </a:cubicBezTo>
                      <a:cubicBezTo>
                        <a:pt x="1741463" y="218972"/>
                        <a:pt x="1718222" y="219544"/>
                        <a:pt x="1717936" y="224306"/>
                      </a:cubicBezTo>
                      <a:cubicBezTo>
                        <a:pt x="1720412" y="185254"/>
                        <a:pt x="1694314" y="124960"/>
                        <a:pt x="1644879" y="153440"/>
                      </a:cubicBezTo>
                      <a:cubicBezTo>
                        <a:pt x="1625829" y="82860"/>
                        <a:pt x="1523054" y="90384"/>
                        <a:pt x="1507148" y="147630"/>
                      </a:cubicBezTo>
                      <a:cubicBezTo>
                        <a:pt x="1489303" y="132642"/>
                        <a:pt x="1462686" y="134958"/>
                        <a:pt x="1447698" y="152802"/>
                      </a:cubicBezTo>
                      <a:cubicBezTo>
                        <a:pt x="1447211" y="153383"/>
                        <a:pt x="1446739" y="153977"/>
                        <a:pt x="1446283" y="154583"/>
                      </a:cubicBezTo>
                      <a:cubicBezTo>
                        <a:pt x="1438091" y="119626"/>
                        <a:pt x="1384180" y="131247"/>
                        <a:pt x="1366559" y="152392"/>
                      </a:cubicBezTo>
                      <a:cubicBezTo>
                        <a:pt x="1389990" y="115435"/>
                        <a:pt x="1395705" y="69906"/>
                        <a:pt x="1353128" y="44379"/>
                      </a:cubicBezTo>
                      <a:cubicBezTo>
                        <a:pt x="1322267" y="25805"/>
                        <a:pt x="1284643" y="23329"/>
                        <a:pt x="1265498" y="57999"/>
                      </a:cubicBezTo>
                      <a:cubicBezTo>
                        <a:pt x="1271213" y="-8676"/>
                        <a:pt x="1185012" y="-20487"/>
                        <a:pt x="1160723" y="36283"/>
                      </a:cubicBezTo>
                      <a:cubicBezTo>
                        <a:pt x="1108907" y="-12771"/>
                        <a:pt x="1011276" y="59047"/>
                        <a:pt x="1059377" y="120865"/>
                      </a:cubicBezTo>
                      <a:cubicBezTo>
                        <a:pt x="1008418" y="117721"/>
                        <a:pt x="969747" y="199636"/>
                        <a:pt x="1024992" y="222115"/>
                      </a:cubicBezTo>
                      <a:cubicBezTo>
                        <a:pt x="1007429" y="224104"/>
                        <a:pt x="994803" y="239953"/>
                        <a:pt x="996791" y="257516"/>
                      </a:cubicBezTo>
                      <a:cubicBezTo>
                        <a:pt x="997042" y="259730"/>
                        <a:pt x="997523" y="261911"/>
                        <a:pt x="998227" y="264025"/>
                      </a:cubicBezTo>
                      <a:cubicBezTo>
                        <a:pt x="980323" y="236908"/>
                        <a:pt x="944066" y="229006"/>
                        <a:pt x="916502" y="246213"/>
                      </a:cubicBezTo>
                      <a:cubicBezTo>
                        <a:pt x="934589" y="232195"/>
                        <a:pt x="937887" y="206169"/>
                        <a:pt x="923868" y="188082"/>
                      </a:cubicBezTo>
                      <a:cubicBezTo>
                        <a:pt x="914829" y="176419"/>
                        <a:pt x="900268" y="170444"/>
                        <a:pt x="885641" y="172395"/>
                      </a:cubicBezTo>
                      <a:cubicBezTo>
                        <a:pt x="908977" y="63715"/>
                        <a:pt x="734956" y="14566"/>
                        <a:pt x="684187" y="98100"/>
                      </a:cubicBezTo>
                      <a:cubicBezTo>
                        <a:pt x="655612" y="27138"/>
                        <a:pt x="522834" y="80383"/>
                        <a:pt x="550837" y="147439"/>
                      </a:cubicBezTo>
                      <a:cubicBezTo>
                        <a:pt x="500736" y="129056"/>
                        <a:pt x="420059" y="191350"/>
                        <a:pt x="457873" y="250881"/>
                      </a:cubicBezTo>
                      <a:cubicBezTo>
                        <a:pt x="401581" y="250119"/>
                        <a:pt x="376244" y="331843"/>
                        <a:pt x="423488" y="367657"/>
                      </a:cubicBezTo>
                      <a:cubicBezTo>
                        <a:pt x="388722" y="376134"/>
                        <a:pt x="377578" y="439571"/>
                        <a:pt x="418059" y="471194"/>
                      </a:cubicBezTo>
                      <a:cubicBezTo>
                        <a:pt x="394627" y="471194"/>
                        <a:pt x="358051" y="516438"/>
                        <a:pt x="359194" y="540917"/>
                      </a:cubicBezTo>
                      <a:cubicBezTo>
                        <a:pt x="339097" y="496530"/>
                        <a:pt x="249847" y="500150"/>
                        <a:pt x="247466" y="563110"/>
                      </a:cubicBezTo>
                      <a:cubicBezTo>
                        <a:pt x="191935" y="541679"/>
                        <a:pt x="136690" y="583113"/>
                        <a:pt x="156502" y="642930"/>
                      </a:cubicBezTo>
                      <a:cubicBezTo>
                        <a:pt x="93923" y="655217"/>
                        <a:pt x="84303" y="721892"/>
                        <a:pt x="103829" y="770660"/>
                      </a:cubicBezTo>
                      <a:cubicBezTo>
                        <a:pt x="24010" y="777994"/>
                        <a:pt x="7341" y="896866"/>
                        <a:pt x="62395" y="951635"/>
                      </a:cubicBezTo>
                      <a:cubicBezTo>
                        <a:pt x="-17424" y="976495"/>
                        <a:pt x="-17805" y="1092510"/>
                        <a:pt x="44965" y="1137277"/>
                      </a:cubicBezTo>
                      <a:cubicBezTo>
                        <a:pt x="3340" y="1157089"/>
                        <a:pt x="-755" y="1253482"/>
                        <a:pt x="66967" y="1280152"/>
                      </a:cubicBezTo>
                      <a:cubicBezTo>
                        <a:pt x="65253" y="1281676"/>
                        <a:pt x="63634" y="1283391"/>
                        <a:pt x="62014" y="1285010"/>
                      </a:cubicBezTo>
                      <a:cubicBezTo>
                        <a:pt x="22105" y="1327587"/>
                        <a:pt x="55442" y="1397786"/>
                        <a:pt x="113830" y="1397786"/>
                      </a:cubicBezTo>
                      <a:lnTo>
                        <a:pt x="4402748" y="1397786"/>
                      </a:lnTo>
                      <a:cubicBezTo>
                        <a:pt x="4461041" y="1397786"/>
                        <a:pt x="4494378" y="1327587"/>
                        <a:pt x="4454469" y="1285010"/>
                      </a:cubicBezTo>
                      <a:cubicBezTo>
                        <a:pt x="4452944" y="1283391"/>
                        <a:pt x="4451230" y="1281676"/>
                        <a:pt x="4449515" y="1280152"/>
                      </a:cubicBezTo>
                      <a:cubicBezTo>
                        <a:pt x="4517238" y="1254339"/>
                        <a:pt x="4513143" y="1157947"/>
                        <a:pt x="4471518" y="1137754"/>
                      </a:cubicBezTo>
                      <a:close/>
                    </a:path>
                  </a:pathLst>
                </a:custGeom>
                <a:solidFill>
                  <a:srgbClr val="455A64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ru-RU" sz="2000" dirty="0"/>
                </a:p>
              </p:txBody>
            </p:sp>
            <p:sp>
              <p:nvSpPr>
                <p:cNvPr id="192" name="Полилиния: фигура 191">
                  <a:extLst>
                    <a:ext uri="{FF2B5EF4-FFF2-40B4-BE49-F238E27FC236}">
                      <a16:creationId xmlns:a16="http://schemas.microsoft.com/office/drawing/2014/main" id="{4D131DE2-CA2F-5147-D13B-6004AED92E80}"/>
                    </a:ext>
                  </a:extLst>
                </p:cNvPr>
                <p:cNvSpPr/>
                <p:nvPr/>
              </p:nvSpPr>
              <p:spPr>
                <a:xfrm>
                  <a:off x="2213045" y="5389623"/>
                  <a:ext cx="212312" cy="82031"/>
                </a:xfrm>
                <a:custGeom>
                  <a:avLst/>
                  <a:gdLst>
                    <a:gd name="connsiteX0" fmla="*/ 6477 w 212312"/>
                    <a:gd name="connsiteY0" fmla="*/ 21453 h 82031"/>
                    <a:gd name="connsiteX1" fmla="*/ 96679 w 212312"/>
                    <a:gd name="connsiteY1" fmla="*/ 16119 h 82031"/>
                    <a:gd name="connsiteX2" fmla="*/ 108871 w 212312"/>
                    <a:gd name="connsiteY2" fmla="*/ 30311 h 82031"/>
                    <a:gd name="connsiteX3" fmla="*/ 198635 w 212312"/>
                    <a:gd name="connsiteY3" fmla="*/ 38281 h 82031"/>
                    <a:gd name="connsiteX4" fmla="*/ 212312 w 212312"/>
                    <a:gd name="connsiteY4" fmla="*/ 66982 h 82031"/>
                    <a:gd name="connsiteX5" fmla="*/ 104935 w 212312"/>
                    <a:gd name="connsiteY5" fmla="*/ 57871 h 82031"/>
                    <a:gd name="connsiteX6" fmla="*/ 85916 w 212312"/>
                    <a:gd name="connsiteY6" fmla="*/ 82032 h 82031"/>
                    <a:gd name="connsiteX7" fmla="*/ 85916 w 212312"/>
                    <a:gd name="connsiteY7" fmla="*/ 71078 h 82031"/>
                    <a:gd name="connsiteX8" fmla="*/ 94488 w 212312"/>
                    <a:gd name="connsiteY8" fmla="*/ 46504 h 82031"/>
                    <a:gd name="connsiteX9" fmla="*/ 87916 w 212312"/>
                    <a:gd name="connsiteY9" fmla="*/ 39550 h 82031"/>
                    <a:gd name="connsiteX10" fmla="*/ 0 w 212312"/>
                    <a:gd name="connsiteY10" fmla="*/ 30025 h 82031"/>
                    <a:gd name="connsiteX11" fmla="*/ 6477 w 212312"/>
                    <a:gd name="connsiteY11" fmla="*/ 21453 h 8203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212312" h="82031">
                      <a:moveTo>
                        <a:pt x="6477" y="21453"/>
                      </a:moveTo>
                      <a:cubicBezTo>
                        <a:pt x="29918" y="-4919"/>
                        <a:pt x="70294" y="-7306"/>
                        <a:pt x="96679" y="16119"/>
                      </a:cubicBezTo>
                      <a:cubicBezTo>
                        <a:pt x="101441" y="20201"/>
                        <a:pt x="105553" y="24987"/>
                        <a:pt x="108871" y="30311"/>
                      </a:cubicBezTo>
                      <a:cubicBezTo>
                        <a:pt x="135859" y="7724"/>
                        <a:pt x="176048" y="11292"/>
                        <a:pt x="198635" y="38281"/>
                      </a:cubicBezTo>
                      <a:cubicBezTo>
                        <a:pt x="205546" y="46538"/>
                        <a:pt x="210251" y="56413"/>
                        <a:pt x="212312" y="66982"/>
                      </a:cubicBezTo>
                      <a:cubicBezTo>
                        <a:pt x="185177" y="34815"/>
                        <a:pt x="137102" y="30736"/>
                        <a:pt x="104935" y="57871"/>
                      </a:cubicBezTo>
                      <a:cubicBezTo>
                        <a:pt x="97019" y="64548"/>
                        <a:pt x="90548" y="72769"/>
                        <a:pt x="85916" y="82032"/>
                      </a:cubicBezTo>
                      <a:cubicBezTo>
                        <a:pt x="85540" y="78390"/>
                        <a:pt x="85540" y="74720"/>
                        <a:pt x="85916" y="71078"/>
                      </a:cubicBezTo>
                      <a:cubicBezTo>
                        <a:pt x="87030" y="62379"/>
                        <a:pt x="89950" y="54009"/>
                        <a:pt x="94488" y="46504"/>
                      </a:cubicBezTo>
                      <a:cubicBezTo>
                        <a:pt x="92498" y="44004"/>
                        <a:pt x="90300" y="41678"/>
                        <a:pt x="87916" y="39550"/>
                      </a:cubicBezTo>
                      <a:cubicBezTo>
                        <a:pt x="63638" y="17957"/>
                        <a:pt x="28339" y="14132"/>
                        <a:pt x="0" y="30025"/>
                      </a:cubicBezTo>
                      <a:cubicBezTo>
                        <a:pt x="1885" y="26971"/>
                        <a:pt x="4054" y="24101"/>
                        <a:pt x="6477" y="21453"/>
                      </a:cubicBezTo>
                      <a:close/>
                    </a:path>
                  </a:pathLst>
                </a:custGeom>
                <a:solidFill>
                  <a:srgbClr val="37474F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ru-RU" sz="2000"/>
                </a:p>
              </p:txBody>
            </p:sp>
            <p:sp>
              <p:nvSpPr>
                <p:cNvPr id="193" name="Полилиния: фигура 192">
                  <a:extLst>
                    <a:ext uri="{FF2B5EF4-FFF2-40B4-BE49-F238E27FC236}">
                      <a16:creationId xmlns:a16="http://schemas.microsoft.com/office/drawing/2014/main" id="{7A813023-E9BB-5A7D-23B6-1E96C2E0A4B1}"/>
                    </a:ext>
                  </a:extLst>
                </p:cNvPr>
                <p:cNvSpPr/>
                <p:nvPr/>
              </p:nvSpPr>
              <p:spPr>
                <a:xfrm>
                  <a:off x="2725014" y="5284390"/>
                  <a:ext cx="163734" cy="63725"/>
                </a:xfrm>
                <a:custGeom>
                  <a:avLst/>
                  <a:gdLst>
                    <a:gd name="connsiteX0" fmla="*/ 158877 w 163734"/>
                    <a:gd name="connsiteY0" fmla="*/ 16577 h 63725"/>
                    <a:gd name="connsiteX1" fmla="*/ 89499 w 163734"/>
                    <a:gd name="connsiteY1" fmla="*/ 12344 h 63725"/>
                    <a:gd name="connsiteX2" fmla="*/ 89344 w 163734"/>
                    <a:gd name="connsiteY2" fmla="*/ 12481 h 63725"/>
                    <a:gd name="connsiteX3" fmla="*/ 79819 w 163734"/>
                    <a:gd name="connsiteY3" fmla="*/ 23435 h 63725"/>
                    <a:gd name="connsiteX4" fmla="*/ 10474 w 163734"/>
                    <a:gd name="connsiteY4" fmla="*/ 29855 h 63725"/>
                    <a:gd name="connsiteX5" fmla="*/ 0 w 163734"/>
                    <a:gd name="connsiteY5" fmla="*/ 52010 h 63725"/>
                    <a:gd name="connsiteX6" fmla="*/ 37433 w 163734"/>
                    <a:gd name="connsiteY6" fmla="*/ 31531 h 63725"/>
                    <a:gd name="connsiteX7" fmla="*/ 97536 w 163734"/>
                    <a:gd name="connsiteY7" fmla="*/ 63726 h 63725"/>
                    <a:gd name="connsiteX8" fmla="*/ 97536 w 163734"/>
                    <a:gd name="connsiteY8" fmla="*/ 55249 h 63725"/>
                    <a:gd name="connsiteX9" fmla="*/ 90868 w 163734"/>
                    <a:gd name="connsiteY9" fmla="*/ 36199 h 63725"/>
                    <a:gd name="connsiteX10" fmla="*/ 96012 w 163734"/>
                    <a:gd name="connsiteY10" fmla="*/ 30769 h 63725"/>
                    <a:gd name="connsiteX11" fmla="*/ 163735 w 163734"/>
                    <a:gd name="connsiteY11" fmla="*/ 23625 h 63725"/>
                    <a:gd name="connsiteX12" fmla="*/ 158877 w 163734"/>
                    <a:gd name="connsiteY12" fmla="*/ 16577 h 637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63734" h="63725">
                      <a:moveTo>
                        <a:pt x="158877" y="16577"/>
                      </a:moveTo>
                      <a:cubicBezTo>
                        <a:pt x="140888" y="-3750"/>
                        <a:pt x="109826" y="-5645"/>
                        <a:pt x="89499" y="12344"/>
                      </a:cubicBezTo>
                      <a:cubicBezTo>
                        <a:pt x="89447" y="12390"/>
                        <a:pt x="89396" y="12435"/>
                        <a:pt x="89344" y="12481"/>
                      </a:cubicBezTo>
                      <a:cubicBezTo>
                        <a:pt x="85628" y="15624"/>
                        <a:pt x="82416" y="19318"/>
                        <a:pt x="79819" y="23435"/>
                      </a:cubicBezTo>
                      <a:cubicBezTo>
                        <a:pt x="58897" y="6059"/>
                        <a:pt x="27850" y="8933"/>
                        <a:pt x="10474" y="29855"/>
                      </a:cubicBezTo>
                      <a:cubicBezTo>
                        <a:pt x="5171" y="36239"/>
                        <a:pt x="1569" y="43860"/>
                        <a:pt x="0" y="52010"/>
                      </a:cubicBezTo>
                      <a:cubicBezTo>
                        <a:pt x="9513" y="40786"/>
                        <a:pt x="22851" y="33489"/>
                        <a:pt x="37433" y="31531"/>
                      </a:cubicBezTo>
                      <a:cubicBezTo>
                        <a:pt x="62298" y="28267"/>
                        <a:pt x="86476" y="41218"/>
                        <a:pt x="97536" y="63726"/>
                      </a:cubicBezTo>
                      <a:cubicBezTo>
                        <a:pt x="97820" y="60907"/>
                        <a:pt x="97820" y="58067"/>
                        <a:pt x="97536" y="55249"/>
                      </a:cubicBezTo>
                      <a:cubicBezTo>
                        <a:pt x="96661" y="48504"/>
                        <a:pt x="94390" y="42017"/>
                        <a:pt x="90868" y="36199"/>
                      </a:cubicBezTo>
                      <a:cubicBezTo>
                        <a:pt x="92432" y="34252"/>
                        <a:pt x="94152" y="32436"/>
                        <a:pt x="96012" y="30769"/>
                      </a:cubicBezTo>
                      <a:cubicBezTo>
                        <a:pt x="114741" y="14164"/>
                        <a:pt x="141953" y="11293"/>
                        <a:pt x="163735" y="23625"/>
                      </a:cubicBezTo>
                      <a:cubicBezTo>
                        <a:pt x="162366" y="21113"/>
                        <a:pt x="160738" y="18750"/>
                        <a:pt x="158877" y="16577"/>
                      </a:cubicBezTo>
                      <a:close/>
                    </a:path>
                  </a:pathLst>
                </a:custGeom>
                <a:solidFill>
                  <a:srgbClr val="37474F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ru-RU" sz="2000"/>
                </a:p>
              </p:txBody>
            </p:sp>
            <p:sp>
              <p:nvSpPr>
                <p:cNvPr id="194" name="Полилиния: фигура 193">
                  <a:extLst>
                    <a:ext uri="{FF2B5EF4-FFF2-40B4-BE49-F238E27FC236}">
                      <a16:creationId xmlns:a16="http://schemas.microsoft.com/office/drawing/2014/main" id="{79A26C27-7461-D91D-9376-8C16888F50D2}"/>
                    </a:ext>
                  </a:extLst>
                </p:cNvPr>
                <p:cNvSpPr/>
                <p:nvPr/>
              </p:nvSpPr>
              <p:spPr>
                <a:xfrm>
                  <a:off x="1588037" y="5268868"/>
                  <a:ext cx="599290" cy="1252156"/>
                </a:xfrm>
                <a:custGeom>
                  <a:avLst/>
                  <a:gdLst>
                    <a:gd name="connsiteX0" fmla="*/ 44935 w 599290"/>
                    <a:gd name="connsiteY0" fmla="*/ 991648 h 1252156"/>
                    <a:gd name="connsiteX1" fmla="*/ 66938 w 599290"/>
                    <a:gd name="connsiteY1" fmla="*/ 1134523 h 1252156"/>
                    <a:gd name="connsiteX2" fmla="*/ 61985 w 599290"/>
                    <a:gd name="connsiteY2" fmla="*/ 1139381 h 1252156"/>
                    <a:gd name="connsiteX3" fmla="*/ 113706 w 599290"/>
                    <a:gd name="connsiteY3" fmla="*/ 1252157 h 1252156"/>
                    <a:gd name="connsiteX4" fmla="*/ 170856 w 599290"/>
                    <a:gd name="connsiteY4" fmla="*/ 1252157 h 1252156"/>
                    <a:gd name="connsiteX5" fmla="*/ 236388 w 599290"/>
                    <a:gd name="connsiteY5" fmla="*/ 1205865 h 1252156"/>
                    <a:gd name="connsiteX6" fmla="*/ 178000 w 599290"/>
                    <a:gd name="connsiteY6" fmla="*/ 1150525 h 1252156"/>
                    <a:gd name="connsiteX7" fmla="*/ 184572 w 599290"/>
                    <a:gd name="connsiteY7" fmla="*/ 1088422 h 1252156"/>
                    <a:gd name="connsiteX8" fmla="*/ 132375 w 599290"/>
                    <a:gd name="connsiteY8" fmla="*/ 1038320 h 1252156"/>
                    <a:gd name="connsiteX9" fmla="*/ 155616 w 599290"/>
                    <a:gd name="connsiteY9" fmla="*/ 977265 h 1252156"/>
                    <a:gd name="connsiteX10" fmla="*/ 108038 w 599290"/>
                    <a:gd name="connsiteY10" fmla="*/ 872232 h 1252156"/>
                    <a:gd name="connsiteX11" fmla="*/ 126088 w 599290"/>
                    <a:gd name="connsiteY11" fmla="*/ 843915 h 1252156"/>
                    <a:gd name="connsiteX12" fmla="*/ 132089 w 599290"/>
                    <a:gd name="connsiteY12" fmla="*/ 836104 h 1252156"/>
                    <a:gd name="connsiteX13" fmla="*/ 122088 w 599290"/>
                    <a:gd name="connsiteY13" fmla="*/ 814673 h 1252156"/>
                    <a:gd name="connsiteX14" fmla="*/ 127927 w 599290"/>
                    <a:gd name="connsiteY14" fmla="*/ 717053 h 1252156"/>
                    <a:gd name="connsiteX15" fmla="*/ 163712 w 599290"/>
                    <a:gd name="connsiteY15" fmla="*/ 700373 h 1252156"/>
                    <a:gd name="connsiteX16" fmla="*/ 195539 w 599290"/>
                    <a:gd name="connsiteY16" fmla="*/ 609043 h 1252156"/>
                    <a:gd name="connsiteX17" fmla="*/ 235054 w 599290"/>
                    <a:gd name="connsiteY17" fmla="*/ 602933 h 1252156"/>
                    <a:gd name="connsiteX18" fmla="*/ 257629 w 599290"/>
                    <a:gd name="connsiteY18" fmla="*/ 528828 h 1252156"/>
                    <a:gd name="connsiteX19" fmla="*/ 340877 w 599290"/>
                    <a:gd name="connsiteY19" fmla="*/ 522637 h 1252156"/>
                    <a:gd name="connsiteX20" fmla="*/ 364118 w 599290"/>
                    <a:gd name="connsiteY20" fmla="*/ 464153 h 1252156"/>
                    <a:gd name="connsiteX21" fmla="*/ 429079 w 599290"/>
                    <a:gd name="connsiteY21" fmla="*/ 459962 h 1252156"/>
                    <a:gd name="connsiteX22" fmla="*/ 492610 w 599290"/>
                    <a:gd name="connsiteY22" fmla="*/ 386143 h 1252156"/>
                    <a:gd name="connsiteX23" fmla="*/ 542712 w 599290"/>
                    <a:gd name="connsiteY23" fmla="*/ 390144 h 1252156"/>
                    <a:gd name="connsiteX24" fmla="*/ 599290 w 599290"/>
                    <a:gd name="connsiteY24" fmla="*/ 325565 h 1252156"/>
                    <a:gd name="connsiteX25" fmla="*/ 542902 w 599290"/>
                    <a:gd name="connsiteY25" fmla="*/ 286226 h 1252156"/>
                    <a:gd name="connsiteX26" fmla="*/ 490896 w 599290"/>
                    <a:gd name="connsiteY26" fmla="*/ 294989 h 1252156"/>
                    <a:gd name="connsiteX27" fmla="*/ 524424 w 599290"/>
                    <a:gd name="connsiteY27" fmla="*/ 203168 h 1252156"/>
                    <a:gd name="connsiteX28" fmla="*/ 556809 w 599290"/>
                    <a:gd name="connsiteY28" fmla="*/ 102679 h 1252156"/>
                    <a:gd name="connsiteX29" fmla="*/ 498516 w 599290"/>
                    <a:gd name="connsiteY29" fmla="*/ 67151 h 1252156"/>
                    <a:gd name="connsiteX30" fmla="*/ 517566 w 599290"/>
                    <a:gd name="connsiteY30" fmla="*/ 0 h 1252156"/>
                    <a:gd name="connsiteX31" fmla="*/ 458130 w 599290"/>
                    <a:gd name="connsiteY31" fmla="*/ 105251 h 1252156"/>
                    <a:gd name="connsiteX32" fmla="*/ 423745 w 599290"/>
                    <a:gd name="connsiteY32" fmla="*/ 222028 h 1252156"/>
                    <a:gd name="connsiteX33" fmla="*/ 418315 w 599290"/>
                    <a:gd name="connsiteY33" fmla="*/ 325565 h 1252156"/>
                    <a:gd name="connsiteX34" fmla="*/ 359451 w 599290"/>
                    <a:gd name="connsiteY34" fmla="*/ 395288 h 1252156"/>
                    <a:gd name="connsiteX35" fmla="*/ 247723 w 599290"/>
                    <a:gd name="connsiteY35" fmla="*/ 417481 h 1252156"/>
                    <a:gd name="connsiteX36" fmla="*/ 156759 w 599290"/>
                    <a:gd name="connsiteY36" fmla="*/ 497300 h 1252156"/>
                    <a:gd name="connsiteX37" fmla="*/ 104086 w 599290"/>
                    <a:gd name="connsiteY37" fmla="*/ 625031 h 1252156"/>
                    <a:gd name="connsiteX38" fmla="*/ 62652 w 599290"/>
                    <a:gd name="connsiteY38" fmla="*/ 806006 h 1252156"/>
                    <a:gd name="connsiteX39" fmla="*/ 44935 w 599290"/>
                    <a:gd name="connsiteY39" fmla="*/ 991648 h 12521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599290" h="1252156">
                      <a:moveTo>
                        <a:pt x="44935" y="991648"/>
                      </a:moveTo>
                      <a:cubicBezTo>
                        <a:pt x="3311" y="1011460"/>
                        <a:pt x="-785" y="1107853"/>
                        <a:pt x="66938" y="1134523"/>
                      </a:cubicBezTo>
                      <a:cubicBezTo>
                        <a:pt x="65224" y="1136047"/>
                        <a:pt x="63509" y="1137761"/>
                        <a:pt x="61985" y="1139381"/>
                      </a:cubicBezTo>
                      <a:cubicBezTo>
                        <a:pt x="22075" y="1181957"/>
                        <a:pt x="55413" y="1252157"/>
                        <a:pt x="113706" y="1252157"/>
                      </a:cubicBezTo>
                      <a:lnTo>
                        <a:pt x="170856" y="1252157"/>
                      </a:lnTo>
                      <a:cubicBezTo>
                        <a:pt x="182633" y="1225938"/>
                        <a:pt x="207741" y="1208201"/>
                        <a:pt x="236388" y="1205865"/>
                      </a:cubicBezTo>
                      <a:cubicBezTo>
                        <a:pt x="217338" y="1189673"/>
                        <a:pt x="188763" y="1173194"/>
                        <a:pt x="178000" y="1150525"/>
                      </a:cubicBezTo>
                      <a:cubicBezTo>
                        <a:pt x="173999" y="1142428"/>
                        <a:pt x="165712" y="1088136"/>
                        <a:pt x="184572" y="1088422"/>
                      </a:cubicBezTo>
                      <a:cubicBezTo>
                        <a:pt x="157066" y="1087185"/>
                        <a:pt x="134737" y="1065753"/>
                        <a:pt x="132375" y="1038320"/>
                      </a:cubicBezTo>
                      <a:cubicBezTo>
                        <a:pt x="131137" y="1016222"/>
                        <a:pt x="143614" y="995934"/>
                        <a:pt x="155616" y="977265"/>
                      </a:cubicBezTo>
                      <a:cubicBezTo>
                        <a:pt x="113474" y="961399"/>
                        <a:pt x="92172" y="914374"/>
                        <a:pt x="108038" y="872232"/>
                      </a:cubicBezTo>
                      <a:cubicBezTo>
                        <a:pt x="112025" y="861643"/>
                        <a:pt x="118172" y="851999"/>
                        <a:pt x="126088" y="843915"/>
                      </a:cubicBezTo>
                      <a:cubicBezTo>
                        <a:pt x="128611" y="841758"/>
                        <a:pt x="130655" y="839098"/>
                        <a:pt x="132089" y="836104"/>
                      </a:cubicBezTo>
                      <a:cubicBezTo>
                        <a:pt x="134851" y="828294"/>
                        <a:pt x="127612" y="820865"/>
                        <a:pt x="122088" y="814673"/>
                      </a:cubicBezTo>
                      <a:cubicBezTo>
                        <a:pt x="96743" y="786104"/>
                        <a:pt x="99357" y="742398"/>
                        <a:pt x="127927" y="717053"/>
                      </a:cubicBezTo>
                      <a:cubicBezTo>
                        <a:pt x="137981" y="708134"/>
                        <a:pt x="150416" y="702338"/>
                        <a:pt x="163712" y="700373"/>
                      </a:cubicBezTo>
                      <a:cubicBezTo>
                        <a:pt x="147281" y="666364"/>
                        <a:pt x="161530" y="625474"/>
                        <a:pt x="195539" y="609043"/>
                      </a:cubicBezTo>
                      <a:cubicBezTo>
                        <a:pt x="207808" y="603115"/>
                        <a:pt x="221568" y="600987"/>
                        <a:pt x="235054" y="602933"/>
                      </a:cubicBezTo>
                      <a:cubicBezTo>
                        <a:pt x="219529" y="578644"/>
                        <a:pt x="232864" y="543973"/>
                        <a:pt x="257629" y="528828"/>
                      </a:cubicBezTo>
                      <a:cubicBezTo>
                        <a:pt x="282394" y="513683"/>
                        <a:pt x="313350" y="514731"/>
                        <a:pt x="340877" y="522637"/>
                      </a:cubicBezTo>
                      <a:cubicBezTo>
                        <a:pt x="335105" y="500164"/>
                        <a:pt x="344496" y="476535"/>
                        <a:pt x="364118" y="464153"/>
                      </a:cubicBezTo>
                      <a:cubicBezTo>
                        <a:pt x="383864" y="452475"/>
                        <a:pt x="407996" y="450918"/>
                        <a:pt x="429079" y="459962"/>
                      </a:cubicBezTo>
                      <a:cubicBezTo>
                        <a:pt x="424126" y="419862"/>
                        <a:pt x="456796" y="393287"/>
                        <a:pt x="492610" y="386143"/>
                      </a:cubicBezTo>
                      <a:cubicBezTo>
                        <a:pt x="502993" y="384143"/>
                        <a:pt x="535378" y="380143"/>
                        <a:pt x="542712" y="390144"/>
                      </a:cubicBezTo>
                      <a:cubicBezTo>
                        <a:pt x="516613" y="354425"/>
                        <a:pt x="558238" y="293846"/>
                        <a:pt x="599290" y="325565"/>
                      </a:cubicBezTo>
                      <a:cubicBezTo>
                        <a:pt x="578431" y="302324"/>
                        <a:pt x="566048" y="290703"/>
                        <a:pt x="542902" y="286226"/>
                      </a:cubicBezTo>
                      <a:cubicBezTo>
                        <a:pt x="525757" y="282988"/>
                        <a:pt x="502231" y="285179"/>
                        <a:pt x="490896" y="294989"/>
                      </a:cubicBezTo>
                      <a:cubicBezTo>
                        <a:pt x="472417" y="270224"/>
                        <a:pt x="478418" y="209264"/>
                        <a:pt x="524424" y="203168"/>
                      </a:cubicBezTo>
                      <a:cubicBezTo>
                        <a:pt x="490801" y="163354"/>
                        <a:pt x="511565" y="118015"/>
                        <a:pt x="556809" y="102679"/>
                      </a:cubicBezTo>
                      <a:cubicBezTo>
                        <a:pt x="537759" y="93154"/>
                        <a:pt x="509184" y="89440"/>
                        <a:pt x="498516" y="67151"/>
                      </a:cubicBezTo>
                      <a:cubicBezTo>
                        <a:pt x="486610" y="42196"/>
                        <a:pt x="501469" y="18097"/>
                        <a:pt x="517566" y="0"/>
                      </a:cubicBezTo>
                      <a:cubicBezTo>
                        <a:pt x="472798" y="8954"/>
                        <a:pt x="428126" y="57912"/>
                        <a:pt x="458130" y="105251"/>
                      </a:cubicBezTo>
                      <a:cubicBezTo>
                        <a:pt x="401742" y="104489"/>
                        <a:pt x="376501" y="186214"/>
                        <a:pt x="423745" y="222028"/>
                      </a:cubicBezTo>
                      <a:cubicBezTo>
                        <a:pt x="388978" y="230505"/>
                        <a:pt x="377834" y="293942"/>
                        <a:pt x="418315" y="325565"/>
                      </a:cubicBezTo>
                      <a:cubicBezTo>
                        <a:pt x="394884" y="325565"/>
                        <a:pt x="358308" y="370808"/>
                        <a:pt x="359451" y="395288"/>
                      </a:cubicBezTo>
                      <a:cubicBezTo>
                        <a:pt x="339353" y="350901"/>
                        <a:pt x="250104" y="354521"/>
                        <a:pt x="247723" y="417481"/>
                      </a:cubicBezTo>
                      <a:cubicBezTo>
                        <a:pt x="192192" y="396050"/>
                        <a:pt x="136947" y="437483"/>
                        <a:pt x="156759" y="497300"/>
                      </a:cubicBezTo>
                      <a:cubicBezTo>
                        <a:pt x="94180" y="509588"/>
                        <a:pt x="84559" y="576263"/>
                        <a:pt x="104086" y="625031"/>
                      </a:cubicBezTo>
                      <a:cubicBezTo>
                        <a:pt x="24266" y="632365"/>
                        <a:pt x="7597" y="751237"/>
                        <a:pt x="62652" y="806006"/>
                      </a:cubicBezTo>
                      <a:cubicBezTo>
                        <a:pt x="-17453" y="831247"/>
                        <a:pt x="-17834" y="947261"/>
                        <a:pt x="44935" y="991648"/>
                      </a:cubicBezTo>
                      <a:close/>
                    </a:path>
                  </a:pathLst>
                </a:custGeom>
                <a:solidFill>
                  <a:srgbClr val="37474F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ru-RU" sz="2000"/>
                </a:p>
              </p:txBody>
            </p:sp>
            <p:grpSp>
              <p:nvGrpSpPr>
                <p:cNvPr id="196" name="Рисунок 11">
                  <a:extLst>
                    <a:ext uri="{FF2B5EF4-FFF2-40B4-BE49-F238E27FC236}">
                      <a16:creationId xmlns:a16="http://schemas.microsoft.com/office/drawing/2014/main" id="{E33F27CC-ADFE-EEDD-90E2-2AD9F70074DB}"/>
                    </a:ext>
                  </a:extLst>
                </p:cNvPr>
                <p:cNvGrpSpPr/>
                <p:nvPr/>
              </p:nvGrpSpPr>
              <p:grpSpPr>
                <a:xfrm>
                  <a:off x="4803178" y="5268391"/>
                  <a:ext cx="1300778" cy="1252156"/>
                  <a:chOff x="4803178" y="5268391"/>
                  <a:chExt cx="1300778" cy="1252156"/>
                </a:xfrm>
                <a:solidFill>
                  <a:srgbClr val="37474F"/>
                </a:solidFill>
              </p:grpSpPr>
              <p:sp>
                <p:nvSpPr>
                  <p:cNvPr id="199" name="Полилиния: фигура 198">
                    <a:extLst>
                      <a:ext uri="{FF2B5EF4-FFF2-40B4-BE49-F238E27FC236}">
                        <a16:creationId xmlns:a16="http://schemas.microsoft.com/office/drawing/2014/main" id="{2B2750A8-2E1C-5EBF-68B9-81CA64BCEA91}"/>
                      </a:ext>
                    </a:extLst>
                  </p:cNvPr>
                  <p:cNvSpPr/>
                  <p:nvPr/>
                </p:nvSpPr>
                <p:spPr>
                  <a:xfrm>
                    <a:off x="5266855" y="5389623"/>
                    <a:ext cx="212312" cy="82031"/>
                  </a:xfrm>
                  <a:custGeom>
                    <a:avLst/>
                    <a:gdLst>
                      <a:gd name="connsiteX0" fmla="*/ 205454 w 212312"/>
                      <a:gd name="connsiteY0" fmla="*/ 21453 h 82031"/>
                      <a:gd name="connsiteX1" fmla="*/ 115252 w 212312"/>
                      <a:gd name="connsiteY1" fmla="*/ 16119 h 82031"/>
                      <a:gd name="connsiteX2" fmla="*/ 103441 w 212312"/>
                      <a:gd name="connsiteY2" fmla="*/ 30311 h 82031"/>
                      <a:gd name="connsiteX3" fmla="*/ 13678 w 212312"/>
                      <a:gd name="connsiteY3" fmla="*/ 38281 h 82031"/>
                      <a:gd name="connsiteX4" fmla="*/ 0 w 212312"/>
                      <a:gd name="connsiteY4" fmla="*/ 66982 h 82031"/>
                      <a:gd name="connsiteX5" fmla="*/ 107377 w 212312"/>
                      <a:gd name="connsiteY5" fmla="*/ 57871 h 82031"/>
                      <a:gd name="connsiteX6" fmla="*/ 126397 w 212312"/>
                      <a:gd name="connsiteY6" fmla="*/ 82032 h 82031"/>
                      <a:gd name="connsiteX7" fmla="*/ 126397 w 212312"/>
                      <a:gd name="connsiteY7" fmla="*/ 71078 h 82031"/>
                      <a:gd name="connsiteX8" fmla="*/ 117824 w 212312"/>
                      <a:gd name="connsiteY8" fmla="*/ 46504 h 82031"/>
                      <a:gd name="connsiteX9" fmla="*/ 124396 w 212312"/>
                      <a:gd name="connsiteY9" fmla="*/ 39550 h 82031"/>
                      <a:gd name="connsiteX10" fmla="*/ 212312 w 212312"/>
                      <a:gd name="connsiteY10" fmla="*/ 30025 h 82031"/>
                      <a:gd name="connsiteX11" fmla="*/ 205454 w 212312"/>
                      <a:gd name="connsiteY11" fmla="*/ 21453 h 8203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212312" h="82031">
                        <a:moveTo>
                          <a:pt x="205454" y="21453"/>
                        </a:moveTo>
                        <a:cubicBezTo>
                          <a:pt x="182014" y="-4919"/>
                          <a:pt x="141638" y="-7306"/>
                          <a:pt x="115252" y="16119"/>
                        </a:cubicBezTo>
                        <a:cubicBezTo>
                          <a:pt x="110625" y="20229"/>
                          <a:pt x="106643" y="25014"/>
                          <a:pt x="103441" y="30311"/>
                        </a:cubicBezTo>
                        <a:cubicBezTo>
                          <a:pt x="76453" y="7724"/>
                          <a:pt x="36264" y="11292"/>
                          <a:pt x="13678" y="38281"/>
                        </a:cubicBezTo>
                        <a:cubicBezTo>
                          <a:pt x="6766" y="46538"/>
                          <a:pt x="2061" y="56413"/>
                          <a:pt x="0" y="66982"/>
                        </a:cubicBezTo>
                        <a:cubicBezTo>
                          <a:pt x="27135" y="34815"/>
                          <a:pt x="75210" y="30736"/>
                          <a:pt x="107377" y="57871"/>
                        </a:cubicBezTo>
                        <a:cubicBezTo>
                          <a:pt x="115293" y="64548"/>
                          <a:pt x="121765" y="72769"/>
                          <a:pt x="126397" y="82032"/>
                        </a:cubicBezTo>
                        <a:cubicBezTo>
                          <a:pt x="126772" y="78390"/>
                          <a:pt x="126772" y="74720"/>
                          <a:pt x="126397" y="71078"/>
                        </a:cubicBezTo>
                        <a:cubicBezTo>
                          <a:pt x="125282" y="62379"/>
                          <a:pt x="122362" y="54009"/>
                          <a:pt x="117824" y="46504"/>
                        </a:cubicBezTo>
                        <a:cubicBezTo>
                          <a:pt x="119840" y="44027"/>
                          <a:pt x="122037" y="41702"/>
                          <a:pt x="124396" y="39550"/>
                        </a:cubicBezTo>
                        <a:cubicBezTo>
                          <a:pt x="148674" y="17957"/>
                          <a:pt x="183973" y="14132"/>
                          <a:pt x="212312" y="30025"/>
                        </a:cubicBezTo>
                        <a:cubicBezTo>
                          <a:pt x="210339" y="26931"/>
                          <a:pt x="208040" y="24057"/>
                          <a:pt x="205454" y="21453"/>
                        </a:cubicBezTo>
                        <a:close/>
                      </a:path>
                    </a:pathLst>
                  </a:custGeom>
                  <a:solidFill>
                    <a:srgbClr val="37474F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  <p:sp>
                <p:nvSpPr>
                  <p:cNvPr id="200" name="Полилиния: фигура 199">
                    <a:extLst>
                      <a:ext uri="{FF2B5EF4-FFF2-40B4-BE49-F238E27FC236}">
                        <a16:creationId xmlns:a16="http://schemas.microsoft.com/office/drawing/2014/main" id="{86D56934-1E32-EB44-7B10-ED4CAB28C54F}"/>
                      </a:ext>
                    </a:extLst>
                  </p:cNvPr>
                  <p:cNvSpPr/>
                  <p:nvPr/>
                </p:nvSpPr>
                <p:spPr>
                  <a:xfrm>
                    <a:off x="4803178" y="5284421"/>
                    <a:ext cx="163734" cy="63694"/>
                  </a:xfrm>
                  <a:custGeom>
                    <a:avLst/>
                    <a:gdLst>
                      <a:gd name="connsiteX0" fmla="*/ 4762 w 163734"/>
                      <a:gd name="connsiteY0" fmla="*/ 16546 h 63694"/>
                      <a:gd name="connsiteX1" fmla="*/ 74390 w 163734"/>
                      <a:gd name="connsiteY1" fmla="*/ 12450 h 63694"/>
                      <a:gd name="connsiteX2" fmla="*/ 83915 w 163734"/>
                      <a:gd name="connsiteY2" fmla="*/ 23404 h 63694"/>
                      <a:gd name="connsiteX3" fmla="*/ 153260 w 163734"/>
                      <a:gd name="connsiteY3" fmla="*/ 29823 h 63694"/>
                      <a:gd name="connsiteX4" fmla="*/ 163734 w 163734"/>
                      <a:gd name="connsiteY4" fmla="*/ 51979 h 63694"/>
                      <a:gd name="connsiteX5" fmla="*/ 126301 w 163734"/>
                      <a:gd name="connsiteY5" fmla="*/ 31500 h 63694"/>
                      <a:gd name="connsiteX6" fmla="*/ 66199 w 163734"/>
                      <a:gd name="connsiteY6" fmla="*/ 63694 h 63694"/>
                      <a:gd name="connsiteX7" fmla="*/ 66199 w 163734"/>
                      <a:gd name="connsiteY7" fmla="*/ 55217 h 63694"/>
                      <a:gd name="connsiteX8" fmla="*/ 72866 w 163734"/>
                      <a:gd name="connsiteY8" fmla="*/ 36167 h 63694"/>
                      <a:gd name="connsiteX9" fmla="*/ 67818 w 163734"/>
                      <a:gd name="connsiteY9" fmla="*/ 30738 h 63694"/>
                      <a:gd name="connsiteX10" fmla="*/ 0 w 163734"/>
                      <a:gd name="connsiteY10" fmla="*/ 23594 h 63694"/>
                      <a:gd name="connsiteX11" fmla="*/ 4763 w 163734"/>
                      <a:gd name="connsiteY11" fmla="*/ 16546 h 6369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163734" h="63694">
                        <a:moveTo>
                          <a:pt x="4762" y="16546"/>
                        </a:moveTo>
                        <a:cubicBezTo>
                          <a:pt x="22864" y="-3802"/>
                          <a:pt x="54028" y="-5635"/>
                          <a:pt x="74390" y="12450"/>
                        </a:cubicBezTo>
                        <a:cubicBezTo>
                          <a:pt x="78114" y="15585"/>
                          <a:pt x="81327" y="19281"/>
                          <a:pt x="83915" y="23404"/>
                        </a:cubicBezTo>
                        <a:cubicBezTo>
                          <a:pt x="104837" y="6027"/>
                          <a:pt x="135884" y="8901"/>
                          <a:pt x="153260" y="29823"/>
                        </a:cubicBezTo>
                        <a:cubicBezTo>
                          <a:pt x="158563" y="36208"/>
                          <a:pt x="162166" y="43829"/>
                          <a:pt x="163734" y="51979"/>
                        </a:cubicBezTo>
                        <a:cubicBezTo>
                          <a:pt x="154239" y="40733"/>
                          <a:pt x="140892" y="33431"/>
                          <a:pt x="126301" y="31500"/>
                        </a:cubicBezTo>
                        <a:cubicBezTo>
                          <a:pt x="101437" y="28235"/>
                          <a:pt x="77258" y="41187"/>
                          <a:pt x="66199" y="63694"/>
                        </a:cubicBezTo>
                        <a:cubicBezTo>
                          <a:pt x="65915" y="60876"/>
                          <a:pt x="65915" y="58036"/>
                          <a:pt x="66199" y="55217"/>
                        </a:cubicBezTo>
                        <a:cubicBezTo>
                          <a:pt x="67074" y="48473"/>
                          <a:pt x="69345" y="41985"/>
                          <a:pt x="72866" y="36167"/>
                        </a:cubicBezTo>
                        <a:cubicBezTo>
                          <a:pt x="71310" y="34244"/>
                          <a:pt x="69623" y="32430"/>
                          <a:pt x="67818" y="30738"/>
                        </a:cubicBezTo>
                        <a:cubicBezTo>
                          <a:pt x="49046" y="14144"/>
                          <a:pt x="21818" y="11276"/>
                          <a:pt x="0" y="23594"/>
                        </a:cubicBezTo>
                        <a:cubicBezTo>
                          <a:pt x="1339" y="21086"/>
                          <a:pt x="2935" y="18723"/>
                          <a:pt x="4763" y="16546"/>
                        </a:cubicBezTo>
                        <a:close/>
                      </a:path>
                    </a:pathLst>
                  </a:custGeom>
                  <a:solidFill>
                    <a:srgbClr val="37474F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  <p:sp>
                <p:nvSpPr>
                  <p:cNvPr id="202" name="Полилиния: фигура 201">
                    <a:extLst>
                      <a:ext uri="{FF2B5EF4-FFF2-40B4-BE49-F238E27FC236}">
                        <a16:creationId xmlns:a16="http://schemas.microsoft.com/office/drawing/2014/main" id="{BF9F1A3D-106C-8B01-D30E-118273570300}"/>
                      </a:ext>
                    </a:extLst>
                  </p:cNvPr>
                  <p:cNvSpPr/>
                  <p:nvPr/>
                </p:nvSpPr>
                <p:spPr>
                  <a:xfrm>
                    <a:off x="5504885" y="5268391"/>
                    <a:ext cx="599071" cy="1252156"/>
                  </a:xfrm>
                  <a:custGeom>
                    <a:avLst/>
                    <a:gdLst>
                      <a:gd name="connsiteX0" fmla="*/ 56674 w 599071"/>
                      <a:gd name="connsiteY0" fmla="*/ 390620 h 1252156"/>
                      <a:gd name="connsiteX1" fmla="*/ 106680 w 599071"/>
                      <a:gd name="connsiteY1" fmla="*/ 386620 h 1252156"/>
                      <a:gd name="connsiteX2" fmla="*/ 162789 w 599071"/>
                      <a:gd name="connsiteY2" fmla="*/ 468193 h 1252156"/>
                      <a:gd name="connsiteX3" fmla="*/ 160306 w 599071"/>
                      <a:gd name="connsiteY3" fmla="*/ 477774 h 1252156"/>
                      <a:gd name="connsiteX4" fmla="*/ 228081 w 599071"/>
                      <a:gd name="connsiteY4" fmla="*/ 520303 h 1252156"/>
                      <a:gd name="connsiteX5" fmla="*/ 222980 w 599071"/>
                      <a:gd name="connsiteY5" fmla="*/ 559308 h 1252156"/>
                      <a:gd name="connsiteX6" fmla="*/ 359569 w 599071"/>
                      <a:gd name="connsiteY6" fmla="*/ 588455 h 1252156"/>
                      <a:gd name="connsiteX7" fmla="*/ 370618 w 599071"/>
                      <a:gd name="connsiteY7" fmla="*/ 655130 h 1252156"/>
                      <a:gd name="connsiteX8" fmla="*/ 432149 w 599071"/>
                      <a:gd name="connsiteY8" fmla="*/ 667512 h 1252156"/>
                      <a:gd name="connsiteX9" fmla="*/ 459677 w 599071"/>
                      <a:gd name="connsiteY9" fmla="*/ 716185 h 1252156"/>
                      <a:gd name="connsiteX10" fmla="*/ 440627 w 599071"/>
                      <a:gd name="connsiteY10" fmla="*/ 777526 h 1252156"/>
                      <a:gd name="connsiteX11" fmla="*/ 469963 w 599071"/>
                      <a:gd name="connsiteY11" fmla="*/ 792861 h 1252156"/>
                      <a:gd name="connsiteX12" fmla="*/ 487489 w 599071"/>
                      <a:gd name="connsiteY12" fmla="*/ 820293 h 1252156"/>
                      <a:gd name="connsiteX13" fmla="*/ 463037 w 599071"/>
                      <a:gd name="connsiteY13" fmla="*/ 862014 h 1252156"/>
                      <a:gd name="connsiteX14" fmla="*/ 457676 w 599071"/>
                      <a:gd name="connsiteY14" fmla="*/ 862965 h 1252156"/>
                      <a:gd name="connsiteX15" fmla="*/ 498825 w 599071"/>
                      <a:gd name="connsiteY15" fmla="*/ 895350 h 1252156"/>
                      <a:gd name="connsiteX16" fmla="*/ 503397 w 599071"/>
                      <a:gd name="connsiteY16" fmla="*/ 945928 h 1252156"/>
                      <a:gd name="connsiteX17" fmla="*/ 444722 w 599071"/>
                      <a:gd name="connsiteY17" fmla="*/ 979932 h 1252156"/>
                      <a:gd name="connsiteX18" fmla="*/ 460819 w 599071"/>
                      <a:gd name="connsiteY18" fmla="*/ 1037082 h 1252156"/>
                      <a:gd name="connsiteX19" fmla="*/ 415194 w 599071"/>
                      <a:gd name="connsiteY19" fmla="*/ 1070705 h 1252156"/>
                      <a:gd name="connsiteX20" fmla="*/ 434373 w 599071"/>
                      <a:gd name="connsiteY20" fmla="*/ 1155584 h 1252156"/>
                      <a:gd name="connsiteX21" fmla="*/ 386143 w 599071"/>
                      <a:gd name="connsiteY21" fmla="*/ 1184148 h 1252156"/>
                      <a:gd name="connsiteX22" fmla="*/ 409099 w 599071"/>
                      <a:gd name="connsiteY22" fmla="*/ 1214819 h 1252156"/>
                      <a:gd name="connsiteX23" fmla="*/ 428149 w 599071"/>
                      <a:gd name="connsiteY23" fmla="*/ 1252156 h 1252156"/>
                      <a:gd name="connsiteX24" fmla="*/ 485299 w 599071"/>
                      <a:gd name="connsiteY24" fmla="*/ 1252156 h 1252156"/>
                      <a:gd name="connsiteX25" fmla="*/ 537019 w 599071"/>
                      <a:gd name="connsiteY25" fmla="*/ 1139381 h 1252156"/>
                      <a:gd name="connsiteX26" fmla="*/ 532066 w 599071"/>
                      <a:gd name="connsiteY26" fmla="*/ 1134523 h 1252156"/>
                      <a:gd name="connsiteX27" fmla="*/ 554069 w 599071"/>
                      <a:gd name="connsiteY27" fmla="*/ 991648 h 1252156"/>
                      <a:gd name="connsiteX28" fmla="*/ 536638 w 599071"/>
                      <a:gd name="connsiteY28" fmla="*/ 806005 h 1252156"/>
                      <a:gd name="connsiteX29" fmla="*/ 495205 w 599071"/>
                      <a:gd name="connsiteY29" fmla="*/ 625030 h 1252156"/>
                      <a:gd name="connsiteX30" fmla="*/ 442531 w 599071"/>
                      <a:gd name="connsiteY30" fmla="*/ 497300 h 1252156"/>
                      <a:gd name="connsiteX31" fmla="*/ 351663 w 599071"/>
                      <a:gd name="connsiteY31" fmla="*/ 417481 h 1252156"/>
                      <a:gd name="connsiteX32" fmla="*/ 239934 w 599071"/>
                      <a:gd name="connsiteY32" fmla="*/ 395288 h 1252156"/>
                      <a:gd name="connsiteX33" fmla="*/ 181070 w 599071"/>
                      <a:gd name="connsiteY33" fmla="*/ 325565 h 1252156"/>
                      <a:gd name="connsiteX34" fmla="*/ 175641 w 599071"/>
                      <a:gd name="connsiteY34" fmla="*/ 222028 h 1252156"/>
                      <a:gd name="connsiteX35" fmla="*/ 141160 w 599071"/>
                      <a:gd name="connsiteY35" fmla="*/ 105251 h 1252156"/>
                      <a:gd name="connsiteX36" fmla="*/ 81724 w 599071"/>
                      <a:gd name="connsiteY36" fmla="*/ 0 h 1252156"/>
                      <a:gd name="connsiteX37" fmla="*/ 100774 w 599071"/>
                      <a:gd name="connsiteY37" fmla="*/ 67151 h 1252156"/>
                      <a:gd name="connsiteX38" fmla="*/ 42481 w 599071"/>
                      <a:gd name="connsiteY38" fmla="*/ 102679 h 1252156"/>
                      <a:gd name="connsiteX39" fmla="*/ 74771 w 599071"/>
                      <a:gd name="connsiteY39" fmla="*/ 203168 h 1252156"/>
                      <a:gd name="connsiteX40" fmla="*/ 108299 w 599071"/>
                      <a:gd name="connsiteY40" fmla="*/ 294989 h 1252156"/>
                      <a:gd name="connsiteX41" fmla="*/ 56292 w 599071"/>
                      <a:gd name="connsiteY41" fmla="*/ 286226 h 1252156"/>
                      <a:gd name="connsiteX42" fmla="*/ 0 w 599071"/>
                      <a:gd name="connsiteY42" fmla="*/ 325565 h 1252156"/>
                      <a:gd name="connsiteX43" fmla="*/ 56674 w 599071"/>
                      <a:gd name="connsiteY43" fmla="*/ 390620 h 125215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</a:cxnLst>
                    <a:rect l="l" t="t" r="r" b="b"/>
                    <a:pathLst>
                      <a:path w="599071" h="1252156">
                        <a:moveTo>
                          <a:pt x="56674" y="390620"/>
                        </a:moveTo>
                        <a:cubicBezTo>
                          <a:pt x="63913" y="381095"/>
                          <a:pt x="96298" y="384620"/>
                          <a:pt x="106680" y="386620"/>
                        </a:cubicBezTo>
                        <a:cubicBezTo>
                          <a:pt x="144700" y="393651"/>
                          <a:pt x="169821" y="430173"/>
                          <a:pt x="162789" y="468193"/>
                        </a:cubicBezTo>
                        <a:cubicBezTo>
                          <a:pt x="162188" y="471441"/>
                          <a:pt x="161358" y="474643"/>
                          <a:pt x="160306" y="477774"/>
                        </a:cubicBezTo>
                        <a:cubicBezTo>
                          <a:pt x="190765" y="470803"/>
                          <a:pt x="221109" y="489843"/>
                          <a:pt x="228081" y="520303"/>
                        </a:cubicBezTo>
                        <a:cubicBezTo>
                          <a:pt x="231101" y="533496"/>
                          <a:pt x="229291" y="547335"/>
                          <a:pt x="222980" y="559308"/>
                        </a:cubicBezTo>
                        <a:cubicBezTo>
                          <a:pt x="264128" y="549783"/>
                          <a:pt x="327755" y="557308"/>
                          <a:pt x="359569" y="588455"/>
                        </a:cubicBezTo>
                        <a:cubicBezTo>
                          <a:pt x="377190" y="605504"/>
                          <a:pt x="383953" y="634937"/>
                          <a:pt x="370618" y="655130"/>
                        </a:cubicBezTo>
                        <a:cubicBezTo>
                          <a:pt x="373094" y="651320"/>
                          <a:pt x="405479" y="650938"/>
                          <a:pt x="432149" y="667512"/>
                        </a:cubicBezTo>
                        <a:cubicBezTo>
                          <a:pt x="448616" y="678368"/>
                          <a:pt x="458859" y="696479"/>
                          <a:pt x="459677" y="716185"/>
                        </a:cubicBezTo>
                        <a:cubicBezTo>
                          <a:pt x="460159" y="738158"/>
                          <a:pt x="453472" y="759691"/>
                          <a:pt x="440627" y="777526"/>
                        </a:cubicBezTo>
                        <a:cubicBezTo>
                          <a:pt x="442817" y="773430"/>
                          <a:pt x="467773" y="790861"/>
                          <a:pt x="469963" y="792861"/>
                        </a:cubicBezTo>
                        <a:cubicBezTo>
                          <a:pt x="478120" y="800302"/>
                          <a:pt x="484166" y="809765"/>
                          <a:pt x="487489" y="820293"/>
                        </a:cubicBezTo>
                        <a:cubicBezTo>
                          <a:pt x="492258" y="838566"/>
                          <a:pt x="481310" y="857245"/>
                          <a:pt x="463037" y="862014"/>
                        </a:cubicBezTo>
                        <a:cubicBezTo>
                          <a:pt x="461278" y="862473"/>
                          <a:pt x="459486" y="862791"/>
                          <a:pt x="457676" y="862965"/>
                        </a:cubicBezTo>
                        <a:cubicBezTo>
                          <a:pt x="474218" y="869585"/>
                          <a:pt x="488503" y="880828"/>
                          <a:pt x="498825" y="895350"/>
                        </a:cubicBezTo>
                        <a:cubicBezTo>
                          <a:pt x="509127" y="910236"/>
                          <a:pt x="510863" y="929436"/>
                          <a:pt x="503397" y="945928"/>
                        </a:cubicBezTo>
                        <a:cubicBezTo>
                          <a:pt x="492728" y="966597"/>
                          <a:pt x="467392" y="974503"/>
                          <a:pt x="444722" y="979932"/>
                        </a:cubicBezTo>
                        <a:cubicBezTo>
                          <a:pt x="459089" y="995215"/>
                          <a:pt x="465097" y="1016547"/>
                          <a:pt x="460819" y="1037082"/>
                        </a:cubicBezTo>
                        <a:cubicBezTo>
                          <a:pt x="455644" y="1057782"/>
                          <a:pt x="436499" y="1071891"/>
                          <a:pt x="415194" y="1070705"/>
                        </a:cubicBezTo>
                        <a:cubicBezTo>
                          <a:pt x="443929" y="1088848"/>
                          <a:pt x="452515" y="1126850"/>
                          <a:pt x="434373" y="1155584"/>
                        </a:cubicBezTo>
                        <a:cubicBezTo>
                          <a:pt x="423818" y="1172301"/>
                          <a:pt x="405875" y="1182928"/>
                          <a:pt x="386143" y="1184148"/>
                        </a:cubicBezTo>
                        <a:cubicBezTo>
                          <a:pt x="397573" y="1183481"/>
                          <a:pt x="406241" y="1207294"/>
                          <a:pt x="409099" y="1214819"/>
                        </a:cubicBezTo>
                        <a:cubicBezTo>
                          <a:pt x="414338" y="1228535"/>
                          <a:pt x="421481" y="1238345"/>
                          <a:pt x="428149" y="1252156"/>
                        </a:cubicBezTo>
                        <a:lnTo>
                          <a:pt x="485299" y="1252156"/>
                        </a:lnTo>
                        <a:cubicBezTo>
                          <a:pt x="543592" y="1252156"/>
                          <a:pt x="576929" y="1181957"/>
                          <a:pt x="537019" y="1139381"/>
                        </a:cubicBezTo>
                        <a:cubicBezTo>
                          <a:pt x="535496" y="1137761"/>
                          <a:pt x="533781" y="1136047"/>
                          <a:pt x="532066" y="1134523"/>
                        </a:cubicBezTo>
                        <a:cubicBezTo>
                          <a:pt x="599789" y="1107853"/>
                          <a:pt x="595693" y="1011460"/>
                          <a:pt x="554069" y="991648"/>
                        </a:cubicBezTo>
                        <a:cubicBezTo>
                          <a:pt x="616934" y="946880"/>
                          <a:pt x="616458" y="830866"/>
                          <a:pt x="536638" y="806005"/>
                        </a:cubicBezTo>
                        <a:cubicBezTo>
                          <a:pt x="591693" y="750856"/>
                          <a:pt x="574738" y="631984"/>
                          <a:pt x="495205" y="625030"/>
                        </a:cubicBezTo>
                        <a:cubicBezTo>
                          <a:pt x="514731" y="576263"/>
                          <a:pt x="505206" y="509588"/>
                          <a:pt x="442531" y="497300"/>
                        </a:cubicBezTo>
                        <a:cubicBezTo>
                          <a:pt x="462439" y="437483"/>
                          <a:pt x="407098" y="396050"/>
                          <a:pt x="351663" y="417481"/>
                        </a:cubicBezTo>
                        <a:cubicBezTo>
                          <a:pt x="349186" y="354521"/>
                          <a:pt x="259937" y="350806"/>
                          <a:pt x="239934" y="395288"/>
                        </a:cubicBezTo>
                        <a:cubicBezTo>
                          <a:pt x="240982" y="370808"/>
                          <a:pt x="204406" y="325660"/>
                          <a:pt x="181070" y="325565"/>
                        </a:cubicBezTo>
                        <a:cubicBezTo>
                          <a:pt x="221456" y="293942"/>
                          <a:pt x="210312" y="230315"/>
                          <a:pt x="175641" y="222028"/>
                        </a:cubicBezTo>
                        <a:cubicBezTo>
                          <a:pt x="222790" y="186214"/>
                          <a:pt x="197548" y="104489"/>
                          <a:pt x="141160" y="105251"/>
                        </a:cubicBezTo>
                        <a:cubicBezTo>
                          <a:pt x="171164" y="57626"/>
                          <a:pt x="126492" y="8954"/>
                          <a:pt x="81724" y="0"/>
                        </a:cubicBezTo>
                        <a:cubicBezTo>
                          <a:pt x="98012" y="18098"/>
                          <a:pt x="112776" y="42196"/>
                          <a:pt x="100774" y="67151"/>
                        </a:cubicBezTo>
                        <a:cubicBezTo>
                          <a:pt x="90202" y="89440"/>
                          <a:pt x="61436" y="93345"/>
                          <a:pt x="42481" y="102679"/>
                        </a:cubicBezTo>
                        <a:cubicBezTo>
                          <a:pt x="87630" y="118015"/>
                          <a:pt x="108394" y="163354"/>
                          <a:pt x="74771" y="203168"/>
                        </a:cubicBezTo>
                        <a:cubicBezTo>
                          <a:pt x="120777" y="208979"/>
                          <a:pt x="126778" y="269843"/>
                          <a:pt x="108299" y="294989"/>
                        </a:cubicBezTo>
                        <a:cubicBezTo>
                          <a:pt x="96964" y="285464"/>
                          <a:pt x="73438" y="282988"/>
                          <a:pt x="56292" y="286226"/>
                        </a:cubicBezTo>
                        <a:cubicBezTo>
                          <a:pt x="33147" y="290703"/>
                          <a:pt x="20764" y="302324"/>
                          <a:pt x="0" y="325565"/>
                        </a:cubicBezTo>
                        <a:cubicBezTo>
                          <a:pt x="41053" y="294323"/>
                          <a:pt x="82677" y="354902"/>
                          <a:pt x="56674" y="390620"/>
                        </a:cubicBezTo>
                        <a:close/>
                      </a:path>
                    </a:pathLst>
                  </a:custGeom>
                  <a:solidFill>
                    <a:srgbClr val="37474F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</p:grpSp>
          </p:grpSp>
          <p:grpSp>
            <p:nvGrpSpPr>
              <p:cNvPr id="9" name="Рисунок 11">
                <a:extLst>
                  <a:ext uri="{FF2B5EF4-FFF2-40B4-BE49-F238E27FC236}">
                    <a16:creationId xmlns:a16="http://schemas.microsoft.com/office/drawing/2014/main" id="{4B257B7E-3506-258E-C54A-0EA77F8258F0}"/>
                  </a:ext>
                </a:extLst>
              </p:cNvPr>
              <p:cNvGrpSpPr/>
              <p:nvPr/>
            </p:nvGrpSpPr>
            <p:grpSpPr>
              <a:xfrm>
                <a:off x="1979836" y="5789497"/>
                <a:ext cx="4543615" cy="2508694"/>
                <a:chOff x="1560297" y="5407647"/>
                <a:chExt cx="4543615" cy="2508694"/>
              </a:xfrm>
            </p:grpSpPr>
            <p:sp>
              <p:nvSpPr>
                <p:cNvPr id="189" name="Полилиния: фигура 188">
                  <a:extLst>
                    <a:ext uri="{FF2B5EF4-FFF2-40B4-BE49-F238E27FC236}">
                      <a16:creationId xmlns:a16="http://schemas.microsoft.com/office/drawing/2014/main" id="{7464D71B-827E-2EBA-D38B-737E7054D3A6}"/>
                    </a:ext>
                  </a:extLst>
                </p:cNvPr>
                <p:cNvSpPr/>
                <p:nvPr/>
              </p:nvSpPr>
              <p:spPr>
                <a:xfrm>
                  <a:off x="1560297" y="5407647"/>
                  <a:ext cx="4543615" cy="2508694"/>
                </a:xfrm>
                <a:custGeom>
                  <a:avLst/>
                  <a:gdLst>
                    <a:gd name="connsiteX0" fmla="*/ 4543616 w 4543615"/>
                    <a:gd name="connsiteY0" fmla="*/ 1254347 h 2508694"/>
                    <a:gd name="connsiteX1" fmla="*/ 2271808 w 4543615"/>
                    <a:gd name="connsiteY1" fmla="*/ 2508695 h 2508694"/>
                    <a:gd name="connsiteX2" fmla="*/ 0 w 4543615"/>
                    <a:gd name="connsiteY2" fmla="*/ 1254347 h 2508694"/>
                    <a:gd name="connsiteX3" fmla="*/ 2271808 w 4543615"/>
                    <a:gd name="connsiteY3" fmla="*/ 0 h 2508694"/>
                    <a:gd name="connsiteX4" fmla="*/ 4543616 w 4543615"/>
                    <a:gd name="connsiteY4" fmla="*/ 1254347 h 25086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543615" h="2508694">
                      <a:moveTo>
                        <a:pt x="4543616" y="1254347"/>
                      </a:moveTo>
                      <a:cubicBezTo>
                        <a:pt x="4543616" y="1947104"/>
                        <a:pt x="3526493" y="2508695"/>
                        <a:pt x="2271808" y="2508695"/>
                      </a:cubicBezTo>
                      <a:cubicBezTo>
                        <a:pt x="1017123" y="2508695"/>
                        <a:pt x="0" y="1947104"/>
                        <a:pt x="0" y="1254347"/>
                      </a:cubicBezTo>
                      <a:cubicBezTo>
                        <a:pt x="0" y="561590"/>
                        <a:pt x="1017123" y="0"/>
                        <a:pt x="2271808" y="0"/>
                      </a:cubicBezTo>
                      <a:cubicBezTo>
                        <a:pt x="3526493" y="0"/>
                        <a:pt x="4543616" y="561590"/>
                        <a:pt x="4543616" y="1254347"/>
                      </a:cubicBezTo>
                      <a:close/>
                    </a:path>
                  </a:pathLst>
                </a:custGeom>
                <a:solidFill>
                  <a:srgbClr val="407BFF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ru-RU" sz="2000"/>
                </a:p>
              </p:txBody>
            </p:sp>
            <p:sp>
              <p:nvSpPr>
                <p:cNvPr id="190" name="Полилиния: фигура 189">
                  <a:extLst>
                    <a:ext uri="{FF2B5EF4-FFF2-40B4-BE49-F238E27FC236}">
                      <a16:creationId xmlns:a16="http://schemas.microsoft.com/office/drawing/2014/main" id="{CAF8C9D7-5B69-0296-314A-340EDAE37087}"/>
                    </a:ext>
                  </a:extLst>
                </p:cNvPr>
                <p:cNvSpPr/>
                <p:nvPr/>
              </p:nvSpPr>
              <p:spPr>
                <a:xfrm>
                  <a:off x="1560297" y="5407647"/>
                  <a:ext cx="4543615" cy="2508694"/>
                </a:xfrm>
                <a:custGeom>
                  <a:avLst/>
                  <a:gdLst>
                    <a:gd name="connsiteX0" fmla="*/ 4543616 w 4543615"/>
                    <a:gd name="connsiteY0" fmla="*/ 1254347 h 2508694"/>
                    <a:gd name="connsiteX1" fmla="*/ 2271808 w 4543615"/>
                    <a:gd name="connsiteY1" fmla="*/ 2508695 h 2508694"/>
                    <a:gd name="connsiteX2" fmla="*/ 0 w 4543615"/>
                    <a:gd name="connsiteY2" fmla="*/ 1254347 h 2508694"/>
                    <a:gd name="connsiteX3" fmla="*/ 2271808 w 4543615"/>
                    <a:gd name="connsiteY3" fmla="*/ 0 h 2508694"/>
                    <a:gd name="connsiteX4" fmla="*/ 4543616 w 4543615"/>
                    <a:gd name="connsiteY4" fmla="*/ 1254347 h 25086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543615" h="2508694">
                      <a:moveTo>
                        <a:pt x="4543616" y="1254347"/>
                      </a:moveTo>
                      <a:cubicBezTo>
                        <a:pt x="4543616" y="1947104"/>
                        <a:pt x="3526493" y="2508695"/>
                        <a:pt x="2271808" y="2508695"/>
                      </a:cubicBezTo>
                      <a:cubicBezTo>
                        <a:pt x="1017123" y="2508695"/>
                        <a:pt x="0" y="1947104"/>
                        <a:pt x="0" y="1254347"/>
                      </a:cubicBezTo>
                      <a:cubicBezTo>
                        <a:pt x="0" y="561590"/>
                        <a:pt x="1017123" y="0"/>
                        <a:pt x="2271808" y="0"/>
                      </a:cubicBezTo>
                      <a:cubicBezTo>
                        <a:pt x="3526493" y="0"/>
                        <a:pt x="4543616" y="561590"/>
                        <a:pt x="4543616" y="1254347"/>
                      </a:cubicBezTo>
                      <a:close/>
                    </a:path>
                  </a:pathLst>
                </a:custGeom>
                <a:solidFill>
                  <a:srgbClr val="FFFFFF">
                    <a:alpha val="70000"/>
                  </a:srgbClr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ru-RU" sz="2000"/>
                </a:p>
              </p:txBody>
            </p:sp>
          </p:grpSp>
          <p:grpSp>
            <p:nvGrpSpPr>
              <p:cNvPr id="10" name="Рисунок 11">
                <a:extLst>
                  <a:ext uri="{FF2B5EF4-FFF2-40B4-BE49-F238E27FC236}">
                    <a16:creationId xmlns:a16="http://schemas.microsoft.com/office/drawing/2014/main" id="{CD81FDC9-3E5C-8FB1-0A25-23B5D0F29A63}"/>
                  </a:ext>
                </a:extLst>
              </p:cNvPr>
              <p:cNvGrpSpPr/>
              <p:nvPr/>
            </p:nvGrpSpPr>
            <p:grpSpPr>
              <a:xfrm>
                <a:off x="3002811" y="6646938"/>
                <a:ext cx="2352830" cy="1041750"/>
                <a:chOff x="3184916" y="5560142"/>
                <a:chExt cx="2352830" cy="1041750"/>
              </a:xfrm>
              <a:solidFill>
                <a:srgbClr val="407BFF">
                  <a:alpha val="20000"/>
                </a:srgbClr>
              </a:solidFill>
            </p:grpSpPr>
            <p:sp>
              <p:nvSpPr>
                <p:cNvPr id="187" name="Полилиния: фигура 186">
                  <a:extLst>
                    <a:ext uri="{FF2B5EF4-FFF2-40B4-BE49-F238E27FC236}">
                      <a16:creationId xmlns:a16="http://schemas.microsoft.com/office/drawing/2014/main" id="{C6B8A4A5-A748-7B91-B842-9C42D7CAF0D1}"/>
                    </a:ext>
                  </a:extLst>
                </p:cNvPr>
                <p:cNvSpPr/>
                <p:nvPr/>
              </p:nvSpPr>
              <p:spPr>
                <a:xfrm>
                  <a:off x="4577055" y="6047156"/>
                  <a:ext cx="960691" cy="554736"/>
                </a:xfrm>
                <a:custGeom>
                  <a:avLst/>
                  <a:gdLst>
                    <a:gd name="connsiteX0" fmla="*/ 960691 w 960691"/>
                    <a:gd name="connsiteY0" fmla="*/ 277368 h 554736"/>
                    <a:gd name="connsiteX1" fmla="*/ 480346 w 960691"/>
                    <a:gd name="connsiteY1" fmla="*/ 554736 h 554736"/>
                    <a:gd name="connsiteX2" fmla="*/ 0 w 960691"/>
                    <a:gd name="connsiteY2" fmla="*/ 277368 h 554736"/>
                    <a:gd name="connsiteX3" fmla="*/ 480346 w 960691"/>
                    <a:gd name="connsiteY3" fmla="*/ 0 h 554736"/>
                    <a:gd name="connsiteX4" fmla="*/ 960691 w 960691"/>
                    <a:gd name="connsiteY4" fmla="*/ 277368 h 5547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960691" h="554736">
                      <a:moveTo>
                        <a:pt x="960691" y="277368"/>
                      </a:moveTo>
                      <a:cubicBezTo>
                        <a:pt x="960691" y="430554"/>
                        <a:pt x="745633" y="554736"/>
                        <a:pt x="480346" y="554736"/>
                      </a:cubicBezTo>
                      <a:cubicBezTo>
                        <a:pt x="215058" y="554736"/>
                        <a:pt x="0" y="430554"/>
                        <a:pt x="0" y="277368"/>
                      </a:cubicBezTo>
                      <a:cubicBezTo>
                        <a:pt x="0" y="124182"/>
                        <a:pt x="215058" y="0"/>
                        <a:pt x="480346" y="0"/>
                      </a:cubicBezTo>
                      <a:cubicBezTo>
                        <a:pt x="745633" y="0"/>
                        <a:pt x="960691" y="124182"/>
                        <a:pt x="960691" y="277368"/>
                      </a:cubicBezTo>
                      <a:close/>
                    </a:path>
                  </a:pathLst>
                </a:custGeom>
                <a:solidFill>
                  <a:srgbClr val="407BFF">
                    <a:alpha val="20000"/>
                  </a:srgbClr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ru-RU" sz="2000"/>
                </a:p>
              </p:txBody>
            </p:sp>
            <p:sp>
              <p:nvSpPr>
                <p:cNvPr id="188" name="Полилиния: фигура 187">
                  <a:extLst>
                    <a:ext uri="{FF2B5EF4-FFF2-40B4-BE49-F238E27FC236}">
                      <a16:creationId xmlns:a16="http://schemas.microsoft.com/office/drawing/2014/main" id="{DA5B537F-4F63-F89C-4793-F9AED393EA5B}"/>
                    </a:ext>
                  </a:extLst>
                </p:cNvPr>
                <p:cNvSpPr/>
                <p:nvPr/>
              </p:nvSpPr>
              <p:spPr>
                <a:xfrm>
                  <a:off x="3184916" y="5560142"/>
                  <a:ext cx="1126914" cy="650462"/>
                </a:xfrm>
                <a:custGeom>
                  <a:avLst/>
                  <a:gdLst>
                    <a:gd name="connsiteX0" fmla="*/ 86547 w 1126914"/>
                    <a:gd name="connsiteY0" fmla="*/ 321469 h 650462"/>
                    <a:gd name="connsiteX1" fmla="*/ 569655 w 1126914"/>
                    <a:gd name="connsiteY1" fmla="*/ 600456 h 650462"/>
                    <a:gd name="connsiteX2" fmla="*/ 987040 w 1126914"/>
                    <a:gd name="connsiteY2" fmla="*/ 600456 h 650462"/>
                    <a:gd name="connsiteX3" fmla="*/ 1040475 w 1126914"/>
                    <a:gd name="connsiteY3" fmla="*/ 569595 h 650462"/>
                    <a:gd name="connsiteX4" fmla="*/ 1040475 w 1126914"/>
                    <a:gd name="connsiteY4" fmla="*/ 328803 h 650462"/>
                    <a:gd name="connsiteX5" fmla="*/ 556224 w 1126914"/>
                    <a:gd name="connsiteY5" fmla="*/ 50006 h 650462"/>
                    <a:gd name="connsiteX6" fmla="*/ 138744 w 1126914"/>
                    <a:gd name="connsiteY6" fmla="*/ 50006 h 650462"/>
                    <a:gd name="connsiteX7" fmla="*/ 86261 w 1126914"/>
                    <a:gd name="connsiteY7" fmla="*/ 80296 h 650462"/>
                    <a:gd name="connsiteX8" fmla="*/ 86547 w 1126914"/>
                    <a:gd name="connsiteY8" fmla="*/ 321469 h 650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26914" h="650462">
                      <a:moveTo>
                        <a:pt x="86547" y="321469"/>
                      </a:moveTo>
                      <a:lnTo>
                        <a:pt x="569655" y="600456"/>
                      </a:lnTo>
                      <a:cubicBezTo>
                        <a:pt x="684907" y="667131"/>
                        <a:pt x="871788" y="667131"/>
                        <a:pt x="987040" y="600456"/>
                      </a:cubicBezTo>
                      <a:lnTo>
                        <a:pt x="1040475" y="569595"/>
                      </a:lnTo>
                      <a:cubicBezTo>
                        <a:pt x="1155728" y="502920"/>
                        <a:pt x="1155728" y="395288"/>
                        <a:pt x="1040475" y="328803"/>
                      </a:cubicBezTo>
                      <a:lnTo>
                        <a:pt x="556224" y="50006"/>
                      </a:lnTo>
                      <a:cubicBezTo>
                        <a:pt x="440877" y="-16669"/>
                        <a:pt x="253996" y="-16669"/>
                        <a:pt x="138744" y="50006"/>
                      </a:cubicBezTo>
                      <a:lnTo>
                        <a:pt x="86261" y="80296"/>
                      </a:lnTo>
                      <a:cubicBezTo>
                        <a:pt x="-28801" y="147066"/>
                        <a:pt x="-28801" y="254984"/>
                        <a:pt x="86547" y="321469"/>
                      </a:cubicBezTo>
                      <a:close/>
                    </a:path>
                  </a:pathLst>
                </a:custGeom>
                <a:solidFill>
                  <a:srgbClr val="407BFF">
                    <a:alpha val="20000"/>
                  </a:srgbClr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ru-RU" sz="2000"/>
                </a:p>
              </p:txBody>
            </p:sp>
          </p:grpSp>
          <p:grpSp>
            <p:nvGrpSpPr>
              <p:cNvPr id="11" name="Рисунок 11">
                <a:extLst>
                  <a:ext uri="{FF2B5EF4-FFF2-40B4-BE49-F238E27FC236}">
                    <a16:creationId xmlns:a16="http://schemas.microsoft.com/office/drawing/2014/main" id="{A88C46C1-772D-FA3F-D704-ACDE673FAFDA}"/>
                  </a:ext>
                </a:extLst>
              </p:cNvPr>
              <p:cNvGrpSpPr/>
              <p:nvPr/>
            </p:nvGrpSpPr>
            <p:grpSpPr>
              <a:xfrm>
                <a:off x="4084830" y="5138178"/>
                <a:ext cx="1540124" cy="2477362"/>
                <a:chOff x="4218762" y="4052481"/>
                <a:chExt cx="1540124" cy="2477362"/>
              </a:xfrm>
            </p:grpSpPr>
            <p:grpSp>
              <p:nvGrpSpPr>
                <p:cNvPr id="132" name="Рисунок 11">
                  <a:extLst>
                    <a:ext uri="{FF2B5EF4-FFF2-40B4-BE49-F238E27FC236}">
                      <a16:creationId xmlns:a16="http://schemas.microsoft.com/office/drawing/2014/main" id="{6C323AE1-F6B2-F1B6-0FA7-42B71F8B0C1D}"/>
                    </a:ext>
                  </a:extLst>
                </p:cNvPr>
                <p:cNvGrpSpPr/>
                <p:nvPr/>
              </p:nvGrpSpPr>
              <p:grpSpPr>
                <a:xfrm>
                  <a:off x="4675259" y="4906061"/>
                  <a:ext cx="658189" cy="1623782"/>
                  <a:chOff x="4675259" y="4906061"/>
                  <a:chExt cx="658189" cy="1623782"/>
                </a:xfrm>
              </p:grpSpPr>
              <p:sp>
                <p:nvSpPr>
                  <p:cNvPr id="164" name="Полилиния: фигура 163">
                    <a:extLst>
                      <a:ext uri="{FF2B5EF4-FFF2-40B4-BE49-F238E27FC236}">
                        <a16:creationId xmlns:a16="http://schemas.microsoft.com/office/drawing/2014/main" id="{C7A07EDD-4A6A-76ED-7518-95CC15DE4791}"/>
                      </a:ext>
                    </a:extLst>
                  </p:cNvPr>
                  <p:cNvSpPr/>
                  <p:nvPr/>
                </p:nvSpPr>
                <p:spPr>
                  <a:xfrm>
                    <a:off x="4686097" y="5904947"/>
                    <a:ext cx="342537" cy="372813"/>
                  </a:xfrm>
                  <a:custGeom>
                    <a:avLst/>
                    <a:gdLst>
                      <a:gd name="connsiteX0" fmla="*/ 331393 w 342537"/>
                      <a:gd name="connsiteY0" fmla="*/ 140208 h 372813"/>
                      <a:gd name="connsiteX1" fmla="*/ 342538 w 342537"/>
                      <a:gd name="connsiteY1" fmla="*/ 20383 h 372813"/>
                      <a:gd name="connsiteX2" fmla="*/ 183566 w 342537"/>
                      <a:gd name="connsiteY2" fmla="*/ 0 h 372813"/>
                      <a:gd name="connsiteX3" fmla="*/ 193091 w 342537"/>
                      <a:gd name="connsiteY3" fmla="*/ 110109 h 372813"/>
                      <a:gd name="connsiteX4" fmla="*/ 172707 w 342537"/>
                      <a:gd name="connsiteY4" fmla="*/ 200311 h 372813"/>
                      <a:gd name="connsiteX5" fmla="*/ 74790 w 342537"/>
                      <a:gd name="connsiteY5" fmla="*/ 275939 h 372813"/>
                      <a:gd name="connsiteX6" fmla="*/ 2019 w 342537"/>
                      <a:gd name="connsiteY6" fmla="*/ 340995 h 372813"/>
                      <a:gd name="connsiteX7" fmla="*/ 106794 w 342537"/>
                      <a:gd name="connsiteY7" fmla="*/ 371284 h 372813"/>
                      <a:gd name="connsiteX8" fmla="*/ 229476 w 342537"/>
                      <a:gd name="connsiteY8" fmla="*/ 308705 h 372813"/>
                      <a:gd name="connsiteX9" fmla="*/ 326155 w 342537"/>
                      <a:gd name="connsiteY9" fmla="*/ 268891 h 372813"/>
                      <a:gd name="connsiteX10" fmla="*/ 340823 w 342537"/>
                      <a:gd name="connsiteY10" fmla="*/ 217932 h 372813"/>
                      <a:gd name="connsiteX11" fmla="*/ 331393 w 342537"/>
                      <a:gd name="connsiteY11" fmla="*/ 140208 h 37281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342537" h="372813">
                        <a:moveTo>
                          <a:pt x="331393" y="140208"/>
                        </a:moveTo>
                        <a:lnTo>
                          <a:pt x="342538" y="20383"/>
                        </a:lnTo>
                        <a:lnTo>
                          <a:pt x="183566" y="0"/>
                        </a:lnTo>
                        <a:cubicBezTo>
                          <a:pt x="183566" y="0"/>
                          <a:pt x="190138" y="61341"/>
                          <a:pt x="193091" y="110109"/>
                        </a:cubicBezTo>
                        <a:cubicBezTo>
                          <a:pt x="196043" y="155448"/>
                          <a:pt x="188233" y="174593"/>
                          <a:pt x="172707" y="200311"/>
                        </a:cubicBezTo>
                        <a:cubicBezTo>
                          <a:pt x="157181" y="226028"/>
                          <a:pt x="118033" y="258699"/>
                          <a:pt x="74790" y="275939"/>
                        </a:cubicBezTo>
                        <a:cubicBezTo>
                          <a:pt x="31546" y="293180"/>
                          <a:pt x="-9697" y="316230"/>
                          <a:pt x="2019" y="340995"/>
                        </a:cubicBezTo>
                        <a:cubicBezTo>
                          <a:pt x="13735" y="365760"/>
                          <a:pt x="78219" y="377190"/>
                          <a:pt x="106794" y="371284"/>
                        </a:cubicBezTo>
                        <a:cubicBezTo>
                          <a:pt x="135369" y="365379"/>
                          <a:pt x="197567" y="332232"/>
                          <a:pt x="229476" y="308705"/>
                        </a:cubicBezTo>
                        <a:cubicBezTo>
                          <a:pt x="261385" y="285178"/>
                          <a:pt x="313963" y="274034"/>
                          <a:pt x="326155" y="268891"/>
                        </a:cubicBezTo>
                        <a:cubicBezTo>
                          <a:pt x="338347" y="263747"/>
                          <a:pt x="341299" y="246507"/>
                          <a:pt x="340823" y="217932"/>
                        </a:cubicBezTo>
                        <a:cubicBezTo>
                          <a:pt x="339325" y="191851"/>
                          <a:pt x="336175" y="165890"/>
                          <a:pt x="331393" y="140208"/>
                        </a:cubicBezTo>
                        <a:close/>
                      </a:path>
                    </a:pathLst>
                  </a:custGeom>
                  <a:solidFill>
                    <a:srgbClr val="F28F8F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  <p:sp>
                <p:nvSpPr>
                  <p:cNvPr id="165" name="Полилиния: фигура 164">
                    <a:extLst>
                      <a:ext uri="{FF2B5EF4-FFF2-40B4-BE49-F238E27FC236}">
                        <a16:creationId xmlns:a16="http://schemas.microsoft.com/office/drawing/2014/main" id="{2977CB72-F508-0A7F-7CA1-757D88E9B8B1}"/>
                      </a:ext>
                    </a:extLst>
                  </p:cNvPr>
                  <p:cNvSpPr/>
                  <p:nvPr/>
                </p:nvSpPr>
                <p:spPr>
                  <a:xfrm>
                    <a:off x="4809814" y="4906061"/>
                    <a:ext cx="304640" cy="1060238"/>
                  </a:xfrm>
                  <a:custGeom>
                    <a:avLst/>
                    <a:gdLst>
                      <a:gd name="connsiteX0" fmla="*/ 2603 w 304640"/>
                      <a:gd name="connsiteY0" fmla="*/ 0 h 1060238"/>
                      <a:gd name="connsiteX1" fmla="*/ 7270 w 304640"/>
                      <a:gd name="connsiteY1" fmla="*/ 482537 h 1060238"/>
                      <a:gd name="connsiteX2" fmla="*/ 27368 w 304640"/>
                      <a:gd name="connsiteY2" fmla="*/ 712756 h 1060238"/>
                      <a:gd name="connsiteX3" fmla="*/ 57943 w 304640"/>
                      <a:gd name="connsiteY3" fmla="*/ 1044131 h 1060238"/>
                      <a:gd name="connsiteX4" fmla="*/ 218344 w 304640"/>
                      <a:gd name="connsiteY4" fmla="*/ 1047845 h 1060238"/>
                      <a:gd name="connsiteX5" fmla="*/ 242157 w 304640"/>
                      <a:gd name="connsiteY5" fmla="*/ 634175 h 1060238"/>
                      <a:gd name="connsiteX6" fmla="*/ 304641 w 304640"/>
                      <a:gd name="connsiteY6" fmla="*/ 0 h 106023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304640" h="1060238">
                        <a:moveTo>
                          <a:pt x="2603" y="0"/>
                        </a:moveTo>
                        <a:cubicBezTo>
                          <a:pt x="-3112" y="81248"/>
                          <a:pt x="1555" y="312134"/>
                          <a:pt x="7270" y="482537"/>
                        </a:cubicBezTo>
                        <a:cubicBezTo>
                          <a:pt x="10032" y="562832"/>
                          <a:pt x="24510" y="676942"/>
                          <a:pt x="27368" y="712756"/>
                        </a:cubicBezTo>
                        <a:cubicBezTo>
                          <a:pt x="35559" y="813435"/>
                          <a:pt x="57943" y="1044131"/>
                          <a:pt x="57943" y="1044131"/>
                        </a:cubicBezTo>
                        <a:cubicBezTo>
                          <a:pt x="57943" y="1044131"/>
                          <a:pt x="142525" y="1077754"/>
                          <a:pt x="218344" y="1047845"/>
                        </a:cubicBezTo>
                        <a:cubicBezTo>
                          <a:pt x="231108" y="921353"/>
                          <a:pt x="275494" y="741712"/>
                          <a:pt x="242157" y="634175"/>
                        </a:cubicBezTo>
                        <a:lnTo>
                          <a:pt x="304641" y="0"/>
                        </a:lnTo>
                        <a:close/>
                      </a:path>
                    </a:pathLst>
                  </a:custGeom>
                  <a:solidFill>
                    <a:srgbClr val="455A64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  <p:sp>
                <p:nvSpPr>
                  <p:cNvPr id="166" name="Полилиния: фигура 165">
                    <a:extLst>
                      <a:ext uri="{FF2B5EF4-FFF2-40B4-BE49-F238E27FC236}">
                        <a16:creationId xmlns:a16="http://schemas.microsoft.com/office/drawing/2014/main" id="{FDBB75DE-40AA-4E77-E969-0C35E633B14F}"/>
                      </a:ext>
                    </a:extLst>
                  </p:cNvPr>
                  <p:cNvSpPr/>
                  <p:nvPr/>
                </p:nvSpPr>
                <p:spPr>
                  <a:xfrm>
                    <a:off x="4983034" y="5200954"/>
                    <a:ext cx="29093" cy="762476"/>
                  </a:xfrm>
                  <a:custGeom>
                    <a:avLst/>
                    <a:gdLst>
                      <a:gd name="connsiteX0" fmla="*/ 7786 w 29093"/>
                      <a:gd name="connsiteY0" fmla="*/ 335661 h 762476"/>
                      <a:gd name="connsiteX1" fmla="*/ 11406 w 29093"/>
                      <a:gd name="connsiteY1" fmla="*/ 0 h 762476"/>
                      <a:gd name="connsiteX2" fmla="*/ 4548 w 29093"/>
                      <a:gd name="connsiteY2" fmla="*/ 0 h 762476"/>
                      <a:gd name="connsiteX3" fmla="*/ 1023 w 29093"/>
                      <a:gd name="connsiteY3" fmla="*/ 336614 h 762476"/>
                      <a:gd name="connsiteX4" fmla="*/ 6739 w 29093"/>
                      <a:gd name="connsiteY4" fmla="*/ 366998 h 762476"/>
                      <a:gd name="connsiteX5" fmla="*/ 21502 w 29093"/>
                      <a:gd name="connsiteY5" fmla="*/ 524351 h 762476"/>
                      <a:gd name="connsiteX6" fmla="*/ 11977 w 29093"/>
                      <a:gd name="connsiteY6" fmla="*/ 762476 h 762476"/>
                      <a:gd name="connsiteX7" fmla="*/ 18931 w 29093"/>
                      <a:gd name="connsiteY7" fmla="*/ 761048 h 762476"/>
                      <a:gd name="connsiteX8" fmla="*/ 28456 w 29093"/>
                      <a:gd name="connsiteY8" fmla="*/ 524161 h 762476"/>
                      <a:gd name="connsiteX9" fmla="*/ 13501 w 29093"/>
                      <a:gd name="connsiteY9" fmla="*/ 365093 h 762476"/>
                      <a:gd name="connsiteX10" fmla="*/ 7786 w 29093"/>
                      <a:gd name="connsiteY10" fmla="*/ 335661 h 76247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29093" h="762476">
                        <a:moveTo>
                          <a:pt x="7786" y="335661"/>
                        </a:moveTo>
                        <a:cubicBezTo>
                          <a:pt x="4167" y="303562"/>
                          <a:pt x="11311" y="3048"/>
                          <a:pt x="11406" y="0"/>
                        </a:cubicBezTo>
                        <a:lnTo>
                          <a:pt x="4548" y="0"/>
                        </a:lnTo>
                        <a:cubicBezTo>
                          <a:pt x="4548" y="12383"/>
                          <a:pt x="-2596" y="304038"/>
                          <a:pt x="1023" y="336614"/>
                        </a:cubicBezTo>
                        <a:cubicBezTo>
                          <a:pt x="2376" y="346838"/>
                          <a:pt x="4284" y="356981"/>
                          <a:pt x="6739" y="366998"/>
                        </a:cubicBezTo>
                        <a:cubicBezTo>
                          <a:pt x="19055" y="418491"/>
                          <a:pt x="24026" y="471467"/>
                          <a:pt x="21502" y="524351"/>
                        </a:cubicBezTo>
                        <a:cubicBezTo>
                          <a:pt x="19312" y="591788"/>
                          <a:pt x="15025" y="694658"/>
                          <a:pt x="11977" y="762476"/>
                        </a:cubicBezTo>
                        <a:cubicBezTo>
                          <a:pt x="14263" y="762476"/>
                          <a:pt x="16645" y="761619"/>
                          <a:pt x="18931" y="761048"/>
                        </a:cubicBezTo>
                        <a:cubicBezTo>
                          <a:pt x="21788" y="692849"/>
                          <a:pt x="25979" y="591122"/>
                          <a:pt x="28456" y="524161"/>
                        </a:cubicBezTo>
                        <a:cubicBezTo>
                          <a:pt x="30992" y="470698"/>
                          <a:pt x="25957" y="417146"/>
                          <a:pt x="13501" y="365093"/>
                        </a:cubicBezTo>
                        <a:cubicBezTo>
                          <a:pt x="10930" y="353568"/>
                          <a:pt x="8739" y="343757"/>
                          <a:pt x="7786" y="335661"/>
                        </a:cubicBezTo>
                        <a:close/>
                      </a:path>
                    </a:pathLst>
                  </a:custGeom>
                  <a:solidFill>
                    <a:srgbClr val="37474F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  <p:sp>
                <p:nvSpPr>
                  <p:cNvPr id="167" name="Полилиния: фигура 166">
                    <a:extLst>
                      <a:ext uri="{FF2B5EF4-FFF2-40B4-BE49-F238E27FC236}">
                        <a16:creationId xmlns:a16="http://schemas.microsoft.com/office/drawing/2014/main" id="{CE4D593A-D950-10BF-B0C9-6F86712472F2}"/>
                      </a:ext>
                    </a:extLst>
                  </p:cNvPr>
                  <p:cNvSpPr/>
                  <p:nvPr/>
                </p:nvSpPr>
                <p:spPr>
                  <a:xfrm>
                    <a:off x="4876330" y="5084749"/>
                    <a:ext cx="206597" cy="632079"/>
                  </a:xfrm>
                  <a:custGeom>
                    <a:avLst/>
                    <a:gdLst>
                      <a:gd name="connsiteX0" fmla="*/ 175641 w 206597"/>
                      <a:gd name="connsiteY0" fmla="*/ 455486 h 632079"/>
                      <a:gd name="connsiteX1" fmla="*/ 206597 w 206597"/>
                      <a:gd name="connsiteY1" fmla="*/ 115253 h 632079"/>
                      <a:gd name="connsiteX2" fmla="*/ 0 w 206597"/>
                      <a:gd name="connsiteY2" fmla="*/ 0 h 632079"/>
                      <a:gd name="connsiteX3" fmla="*/ 97060 w 206597"/>
                      <a:gd name="connsiteY3" fmla="*/ 120396 h 632079"/>
                      <a:gd name="connsiteX4" fmla="*/ 134684 w 206597"/>
                      <a:gd name="connsiteY4" fmla="*/ 402812 h 632079"/>
                      <a:gd name="connsiteX5" fmla="*/ 183642 w 206597"/>
                      <a:gd name="connsiteY5" fmla="*/ 632079 h 632079"/>
                      <a:gd name="connsiteX6" fmla="*/ 175641 w 206597"/>
                      <a:gd name="connsiteY6" fmla="*/ 455486 h 63207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06597" h="632079">
                        <a:moveTo>
                          <a:pt x="175641" y="455486"/>
                        </a:moveTo>
                        <a:lnTo>
                          <a:pt x="206597" y="115253"/>
                        </a:lnTo>
                        <a:cubicBezTo>
                          <a:pt x="96774" y="100203"/>
                          <a:pt x="20098" y="45339"/>
                          <a:pt x="0" y="0"/>
                        </a:cubicBezTo>
                        <a:cubicBezTo>
                          <a:pt x="9678" y="54070"/>
                          <a:pt x="46274" y="99466"/>
                          <a:pt x="97060" y="120396"/>
                        </a:cubicBezTo>
                        <a:cubicBezTo>
                          <a:pt x="97060" y="120396"/>
                          <a:pt x="122492" y="329946"/>
                          <a:pt x="134684" y="402812"/>
                        </a:cubicBezTo>
                        <a:cubicBezTo>
                          <a:pt x="146876" y="475679"/>
                          <a:pt x="163259" y="512731"/>
                          <a:pt x="183642" y="632079"/>
                        </a:cubicBezTo>
                        <a:cubicBezTo>
                          <a:pt x="190024" y="566166"/>
                          <a:pt x="190691" y="503587"/>
                          <a:pt x="175641" y="455486"/>
                        </a:cubicBezTo>
                        <a:close/>
                      </a:path>
                    </a:pathLst>
                  </a:custGeom>
                  <a:solidFill>
                    <a:srgbClr val="37474F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  <p:sp>
                <p:nvSpPr>
                  <p:cNvPr id="168" name="Полилиния: фигура 167">
                    <a:extLst>
                      <a:ext uri="{FF2B5EF4-FFF2-40B4-BE49-F238E27FC236}">
                        <a16:creationId xmlns:a16="http://schemas.microsoft.com/office/drawing/2014/main" id="{D0F87C44-4B44-BD5F-9D4E-33F176017DC6}"/>
                      </a:ext>
                    </a:extLst>
                  </p:cNvPr>
                  <p:cNvSpPr/>
                  <p:nvPr/>
                </p:nvSpPr>
                <p:spPr>
                  <a:xfrm>
                    <a:off x="4677334" y="6151073"/>
                    <a:ext cx="361328" cy="154944"/>
                  </a:xfrm>
                  <a:custGeom>
                    <a:avLst/>
                    <a:gdLst>
                      <a:gd name="connsiteX0" fmla="*/ 1924 w 361328"/>
                      <a:gd name="connsiteY0" fmla="*/ 96964 h 154944"/>
                      <a:gd name="connsiteX1" fmla="*/ 8782 w 361328"/>
                      <a:gd name="connsiteY1" fmla="*/ 130778 h 154944"/>
                      <a:gd name="connsiteX2" fmla="*/ 115367 w 361328"/>
                      <a:gd name="connsiteY2" fmla="*/ 153162 h 154944"/>
                      <a:gd name="connsiteX3" fmla="*/ 216999 w 361328"/>
                      <a:gd name="connsiteY3" fmla="*/ 111062 h 154944"/>
                      <a:gd name="connsiteX4" fmla="*/ 290817 w 361328"/>
                      <a:gd name="connsiteY4" fmla="*/ 62293 h 154944"/>
                      <a:gd name="connsiteX5" fmla="*/ 355683 w 361328"/>
                      <a:gd name="connsiteY5" fmla="*/ 37147 h 154944"/>
                      <a:gd name="connsiteX6" fmla="*/ 361207 w 361328"/>
                      <a:gd name="connsiteY6" fmla="*/ 0 h 15494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361328" h="154944">
                        <a:moveTo>
                          <a:pt x="1924" y="96964"/>
                        </a:moveTo>
                        <a:cubicBezTo>
                          <a:pt x="-2210" y="108637"/>
                          <a:pt x="427" y="121638"/>
                          <a:pt x="8782" y="130778"/>
                        </a:cubicBezTo>
                        <a:cubicBezTo>
                          <a:pt x="22593" y="142208"/>
                          <a:pt x="62789" y="160782"/>
                          <a:pt x="115367" y="153162"/>
                        </a:cubicBezTo>
                        <a:cubicBezTo>
                          <a:pt x="167945" y="145542"/>
                          <a:pt x="196234" y="128873"/>
                          <a:pt x="216999" y="111062"/>
                        </a:cubicBezTo>
                        <a:cubicBezTo>
                          <a:pt x="237763" y="93250"/>
                          <a:pt x="267005" y="67913"/>
                          <a:pt x="290817" y="62293"/>
                        </a:cubicBezTo>
                        <a:cubicBezTo>
                          <a:pt x="312820" y="57055"/>
                          <a:pt x="348729" y="44101"/>
                          <a:pt x="355683" y="37147"/>
                        </a:cubicBezTo>
                        <a:cubicBezTo>
                          <a:pt x="362636" y="30194"/>
                          <a:pt x="361207" y="0"/>
                          <a:pt x="361207" y="0"/>
                        </a:cubicBezTo>
                        <a:close/>
                      </a:path>
                    </a:pathLst>
                  </a:custGeom>
                  <a:solidFill>
                    <a:srgbClr val="263238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  <p:sp>
                <p:nvSpPr>
                  <p:cNvPr id="169" name="Полилиния: фигура 168">
                    <a:extLst>
                      <a:ext uri="{FF2B5EF4-FFF2-40B4-BE49-F238E27FC236}">
                        <a16:creationId xmlns:a16="http://schemas.microsoft.com/office/drawing/2014/main" id="{B64B6D6A-96D8-8070-FE80-F52A408C26D1}"/>
                      </a:ext>
                    </a:extLst>
                  </p:cNvPr>
                  <p:cNvSpPr/>
                  <p:nvPr/>
                </p:nvSpPr>
                <p:spPr>
                  <a:xfrm>
                    <a:off x="4677794" y="6037095"/>
                    <a:ext cx="360886" cy="254220"/>
                  </a:xfrm>
                  <a:custGeom>
                    <a:avLst/>
                    <a:gdLst>
                      <a:gd name="connsiteX0" fmla="*/ 339697 w 360886"/>
                      <a:gd name="connsiteY0" fmla="*/ 8060 h 254220"/>
                      <a:gd name="connsiteX1" fmla="*/ 348365 w 360886"/>
                      <a:gd name="connsiteY1" fmla="*/ 18157 h 254220"/>
                      <a:gd name="connsiteX2" fmla="*/ 353984 w 360886"/>
                      <a:gd name="connsiteY2" fmla="*/ 50827 h 254220"/>
                      <a:gd name="connsiteX3" fmla="*/ 360366 w 360886"/>
                      <a:gd name="connsiteY3" fmla="*/ 124360 h 254220"/>
                      <a:gd name="connsiteX4" fmla="*/ 286928 w 360886"/>
                      <a:gd name="connsiteY4" fmla="*/ 163032 h 254220"/>
                      <a:gd name="connsiteX5" fmla="*/ 212919 w 360886"/>
                      <a:gd name="connsiteY5" fmla="*/ 210657 h 254220"/>
                      <a:gd name="connsiteX6" fmla="*/ 101572 w 360886"/>
                      <a:gd name="connsiteY6" fmla="*/ 254091 h 254220"/>
                      <a:gd name="connsiteX7" fmla="*/ 4131 w 360886"/>
                      <a:gd name="connsiteY7" fmla="*/ 223420 h 254220"/>
                      <a:gd name="connsiteX8" fmla="*/ 16037 w 360886"/>
                      <a:gd name="connsiteY8" fmla="*/ 171890 h 254220"/>
                      <a:gd name="connsiteX9" fmla="*/ 79284 w 360886"/>
                      <a:gd name="connsiteY9" fmla="*/ 133790 h 254220"/>
                      <a:gd name="connsiteX10" fmla="*/ 172819 w 360886"/>
                      <a:gd name="connsiteY10" fmla="*/ 62162 h 254220"/>
                      <a:gd name="connsiteX11" fmla="*/ 186440 w 360886"/>
                      <a:gd name="connsiteY11" fmla="*/ 15204 h 254220"/>
                      <a:gd name="connsiteX12" fmla="*/ 187392 w 360886"/>
                      <a:gd name="connsiteY12" fmla="*/ 7489 h 254220"/>
                      <a:gd name="connsiteX13" fmla="*/ 199299 w 360886"/>
                      <a:gd name="connsiteY13" fmla="*/ 916 h 254220"/>
                      <a:gd name="connsiteX14" fmla="*/ 271784 w 360886"/>
                      <a:gd name="connsiteY14" fmla="*/ 16537 h 254220"/>
                      <a:gd name="connsiteX15" fmla="*/ 286547 w 360886"/>
                      <a:gd name="connsiteY15" fmla="*/ 26062 h 254220"/>
                      <a:gd name="connsiteX16" fmla="*/ 287309 w 360886"/>
                      <a:gd name="connsiteY16" fmla="*/ 61781 h 254220"/>
                      <a:gd name="connsiteX17" fmla="*/ 288071 w 360886"/>
                      <a:gd name="connsiteY17" fmla="*/ 64067 h 254220"/>
                      <a:gd name="connsiteX18" fmla="*/ 296168 w 360886"/>
                      <a:gd name="connsiteY18" fmla="*/ 64067 h 254220"/>
                      <a:gd name="connsiteX19" fmla="*/ 313313 w 360886"/>
                      <a:gd name="connsiteY19" fmla="*/ 37492 h 254220"/>
                      <a:gd name="connsiteX20" fmla="*/ 331315 w 360886"/>
                      <a:gd name="connsiteY20" fmla="*/ 20157 h 254220"/>
                      <a:gd name="connsiteX21" fmla="*/ 338554 w 360886"/>
                      <a:gd name="connsiteY21" fmla="*/ 17204 h 254220"/>
                      <a:gd name="connsiteX22" fmla="*/ 339697 w 360886"/>
                      <a:gd name="connsiteY22" fmla="*/ 8060 h 25422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</a:cxnLst>
                    <a:rect l="l" t="t" r="r" b="b"/>
                    <a:pathLst>
                      <a:path w="360886" h="254220">
                        <a:moveTo>
                          <a:pt x="339697" y="8060"/>
                        </a:moveTo>
                        <a:cubicBezTo>
                          <a:pt x="343907" y="10018"/>
                          <a:pt x="347067" y="13699"/>
                          <a:pt x="348365" y="18157"/>
                        </a:cubicBezTo>
                        <a:cubicBezTo>
                          <a:pt x="350079" y="26538"/>
                          <a:pt x="350365" y="37207"/>
                          <a:pt x="353984" y="50827"/>
                        </a:cubicBezTo>
                        <a:cubicBezTo>
                          <a:pt x="359831" y="74872"/>
                          <a:pt x="361983" y="99667"/>
                          <a:pt x="360366" y="124360"/>
                        </a:cubicBezTo>
                        <a:cubicBezTo>
                          <a:pt x="357699" y="139981"/>
                          <a:pt x="309788" y="153888"/>
                          <a:pt x="286928" y="163032"/>
                        </a:cubicBezTo>
                        <a:cubicBezTo>
                          <a:pt x="260014" y="175113"/>
                          <a:pt x="235066" y="191167"/>
                          <a:pt x="212919" y="210657"/>
                        </a:cubicBezTo>
                        <a:cubicBezTo>
                          <a:pt x="180584" y="235242"/>
                          <a:pt x="142014" y="250287"/>
                          <a:pt x="101572" y="254091"/>
                        </a:cubicBezTo>
                        <a:cubicBezTo>
                          <a:pt x="49184" y="255710"/>
                          <a:pt x="14990" y="241994"/>
                          <a:pt x="4131" y="223420"/>
                        </a:cubicBezTo>
                        <a:cubicBezTo>
                          <a:pt x="-5394" y="207323"/>
                          <a:pt x="2798" y="183606"/>
                          <a:pt x="16037" y="171890"/>
                        </a:cubicBezTo>
                        <a:cubicBezTo>
                          <a:pt x="35420" y="156562"/>
                          <a:pt x="56672" y="143759"/>
                          <a:pt x="79284" y="133790"/>
                        </a:cubicBezTo>
                        <a:cubicBezTo>
                          <a:pt x="113383" y="116359"/>
                          <a:pt x="151483" y="94928"/>
                          <a:pt x="172819" y="62162"/>
                        </a:cubicBezTo>
                        <a:cubicBezTo>
                          <a:pt x="181973" y="48233"/>
                          <a:pt x="186720" y="31869"/>
                          <a:pt x="186440" y="15204"/>
                        </a:cubicBezTo>
                        <a:cubicBezTo>
                          <a:pt x="186179" y="12593"/>
                          <a:pt x="186504" y="9957"/>
                          <a:pt x="187392" y="7489"/>
                        </a:cubicBezTo>
                        <a:cubicBezTo>
                          <a:pt x="190067" y="3504"/>
                          <a:pt x="194501" y="1056"/>
                          <a:pt x="199299" y="916"/>
                        </a:cubicBezTo>
                        <a:cubicBezTo>
                          <a:pt x="225016" y="-3275"/>
                          <a:pt x="247685" y="7774"/>
                          <a:pt x="271784" y="16537"/>
                        </a:cubicBezTo>
                        <a:cubicBezTo>
                          <a:pt x="277610" y="18021"/>
                          <a:pt x="282794" y="21365"/>
                          <a:pt x="286547" y="26062"/>
                        </a:cubicBezTo>
                        <a:cubicBezTo>
                          <a:pt x="293120" y="36254"/>
                          <a:pt x="285024" y="49875"/>
                          <a:pt x="287309" y="61781"/>
                        </a:cubicBezTo>
                        <a:cubicBezTo>
                          <a:pt x="287448" y="62577"/>
                          <a:pt x="287705" y="63347"/>
                          <a:pt x="288071" y="64067"/>
                        </a:cubicBezTo>
                        <a:cubicBezTo>
                          <a:pt x="289786" y="66544"/>
                          <a:pt x="293596" y="65877"/>
                          <a:pt x="296168" y="64067"/>
                        </a:cubicBezTo>
                        <a:cubicBezTo>
                          <a:pt x="305693" y="58543"/>
                          <a:pt x="307979" y="46732"/>
                          <a:pt x="313313" y="37492"/>
                        </a:cubicBezTo>
                        <a:cubicBezTo>
                          <a:pt x="317559" y="30132"/>
                          <a:pt x="323800" y="24122"/>
                          <a:pt x="331315" y="20157"/>
                        </a:cubicBezTo>
                        <a:cubicBezTo>
                          <a:pt x="333656" y="19004"/>
                          <a:pt x="336075" y="18017"/>
                          <a:pt x="338554" y="17204"/>
                        </a:cubicBezTo>
                        <a:cubicBezTo>
                          <a:pt x="338554" y="17204"/>
                          <a:pt x="339697" y="8155"/>
                          <a:pt x="339697" y="8060"/>
                        </a:cubicBezTo>
                        <a:close/>
                      </a:path>
                    </a:pathLst>
                  </a:custGeom>
                  <a:solidFill>
                    <a:srgbClr val="37474F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  <p:sp>
                <p:nvSpPr>
                  <p:cNvPr id="170" name="Полилиния: фигура 169">
                    <a:extLst>
                      <a:ext uri="{FF2B5EF4-FFF2-40B4-BE49-F238E27FC236}">
                        <a16:creationId xmlns:a16="http://schemas.microsoft.com/office/drawing/2014/main" id="{23D0550A-9279-3A40-9B91-DA37B0A40AC3}"/>
                      </a:ext>
                    </a:extLst>
                  </p:cNvPr>
                  <p:cNvSpPr/>
                  <p:nvPr/>
                </p:nvSpPr>
                <p:spPr>
                  <a:xfrm>
                    <a:off x="4675259" y="6184316"/>
                    <a:ext cx="158113" cy="106715"/>
                  </a:xfrm>
                  <a:custGeom>
                    <a:avLst/>
                    <a:gdLst>
                      <a:gd name="connsiteX0" fmla="*/ 55815 w 158113"/>
                      <a:gd name="connsiteY0" fmla="*/ 0 h 106715"/>
                      <a:gd name="connsiteX1" fmla="*/ 158114 w 158113"/>
                      <a:gd name="connsiteY1" fmla="*/ 94488 h 106715"/>
                      <a:gd name="connsiteX2" fmla="*/ 104393 w 158113"/>
                      <a:gd name="connsiteY2" fmla="*/ 106585 h 106715"/>
                      <a:gd name="connsiteX3" fmla="*/ 4856 w 158113"/>
                      <a:gd name="connsiteY3" fmla="*/ 76010 h 106715"/>
                      <a:gd name="connsiteX4" fmla="*/ 55815 w 158113"/>
                      <a:gd name="connsiteY4" fmla="*/ 0 h 10671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58113" h="106715">
                        <a:moveTo>
                          <a:pt x="55815" y="0"/>
                        </a:moveTo>
                        <a:cubicBezTo>
                          <a:pt x="132015" y="4001"/>
                          <a:pt x="154399" y="65627"/>
                          <a:pt x="158114" y="94488"/>
                        </a:cubicBezTo>
                        <a:cubicBezTo>
                          <a:pt x="140939" y="101272"/>
                          <a:pt x="122817" y="105353"/>
                          <a:pt x="104393" y="106585"/>
                        </a:cubicBezTo>
                        <a:cubicBezTo>
                          <a:pt x="52005" y="108204"/>
                          <a:pt x="15620" y="94583"/>
                          <a:pt x="4856" y="76010"/>
                        </a:cubicBezTo>
                        <a:cubicBezTo>
                          <a:pt x="-7717" y="54578"/>
                          <a:pt x="2380" y="21431"/>
                          <a:pt x="55815" y="0"/>
                        </a:cubicBezTo>
                        <a:close/>
                      </a:path>
                    </a:pathLst>
                  </a:custGeom>
                  <a:solidFill>
                    <a:srgbClr val="FAFAFA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  <p:sp>
                <p:nvSpPr>
                  <p:cNvPr id="171" name="Полилиния: фигура 170">
                    <a:extLst>
                      <a:ext uri="{FF2B5EF4-FFF2-40B4-BE49-F238E27FC236}">
                        <a16:creationId xmlns:a16="http://schemas.microsoft.com/office/drawing/2014/main" id="{EEA2043E-E51B-7C03-13FD-1F85132F742E}"/>
                      </a:ext>
                    </a:extLst>
                  </p:cNvPr>
                  <p:cNvSpPr/>
                  <p:nvPr/>
                </p:nvSpPr>
                <p:spPr>
                  <a:xfrm>
                    <a:off x="4767627" y="6156238"/>
                    <a:ext cx="71811" cy="37602"/>
                  </a:xfrm>
                  <a:custGeom>
                    <a:avLst/>
                    <a:gdLst>
                      <a:gd name="connsiteX0" fmla="*/ 68127 w 71811"/>
                      <a:gd name="connsiteY0" fmla="*/ 37602 h 37602"/>
                      <a:gd name="connsiteX1" fmla="*/ 70508 w 71811"/>
                      <a:gd name="connsiteY1" fmla="*/ 36745 h 37602"/>
                      <a:gd name="connsiteX2" fmla="*/ 70984 w 71811"/>
                      <a:gd name="connsiteY2" fmla="*/ 31507 h 37602"/>
                      <a:gd name="connsiteX3" fmla="*/ 3261 w 71811"/>
                      <a:gd name="connsiteY3" fmla="*/ 360 h 37602"/>
                      <a:gd name="connsiteX4" fmla="*/ 23 w 71811"/>
                      <a:gd name="connsiteY4" fmla="*/ 4455 h 37602"/>
                      <a:gd name="connsiteX5" fmla="*/ 4214 w 71811"/>
                      <a:gd name="connsiteY5" fmla="*/ 7694 h 37602"/>
                      <a:gd name="connsiteX6" fmla="*/ 65269 w 71811"/>
                      <a:gd name="connsiteY6" fmla="*/ 36269 h 37602"/>
                      <a:gd name="connsiteX7" fmla="*/ 68127 w 71811"/>
                      <a:gd name="connsiteY7" fmla="*/ 37602 h 3760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71811" h="37602">
                        <a:moveTo>
                          <a:pt x="68127" y="37602"/>
                        </a:moveTo>
                        <a:cubicBezTo>
                          <a:pt x="68998" y="37613"/>
                          <a:pt x="69843" y="37308"/>
                          <a:pt x="70508" y="36745"/>
                        </a:cubicBezTo>
                        <a:cubicBezTo>
                          <a:pt x="72040" y="35406"/>
                          <a:pt x="72250" y="33100"/>
                          <a:pt x="70984" y="31507"/>
                        </a:cubicBezTo>
                        <a:cubicBezTo>
                          <a:pt x="60126" y="18838"/>
                          <a:pt x="30789" y="-3069"/>
                          <a:pt x="3261" y="360"/>
                        </a:cubicBezTo>
                        <a:cubicBezTo>
                          <a:pt x="1243" y="608"/>
                          <a:pt x="-201" y="2434"/>
                          <a:pt x="23" y="4455"/>
                        </a:cubicBezTo>
                        <a:cubicBezTo>
                          <a:pt x="318" y="6488"/>
                          <a:pt x="2172" y="7920"/>
                          <a:pt x="4214" y="7694"/>
                        </a:cubicBezTo>
                        <a:cubicBezTo>
                          <a:pt x="29932" y="4551"/>
                          <a:pt x="56697" y="26172"/>
                          <a:pt x="65269" y="36269"/>
                        </a:cubicBezTo>
                        <a:cubicBezTo>
                          <a:pt x="65992" y="37095"/>
                          <a:pt x="67029" y="37579"/>
                          <a:pt x="68127" y="37602"/>
                        </a:cubicBezTo>
                        <a:close/>
                      </a:path>
                    </a:pathLst>
                  </a:custGeom>
                  <a:solidFill>
                    <a:srgbClr val="F0F0F0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  <p:sp>
                <p:nvSpPr>
                  <p:cNvPr id="172" name="Полилиния: фигура 171">
                    <a:extLst>
                      <a:ext uri="{FF2B5EF4-FFF2-40B4-BE49-F238E27FC236}">
                        <a16:creationId xmlns:a16="http://schemas.microsoft.com/office/drawing/2014/main" id="{5FFBC589-E6C3-3AE4-1C0A-C530750A31D7}"/>
                      </a:ext>
                    </a:extLst>
                  </p:cNvPr>
                  <p:cNvSpPr/>
                  <p:nvPr/>
                </p:nvSpPr>
                <p:spPr>
                  <a:xfrm>
                    <a:off x="4800012" y="6137169"/>
                    <a:ext cx="71882" cy="37621"/>
                  </a:xfrm>
                  <a:custGeom>
                    <a:avLst/>
                    <a:gdLst>
                      <a:gd name="connsiteX0" fmla="*/ 68222 w 71882"/>
                      <a:gd name="connsiteY0" fmla="*/ 37621 h 37621"/>
                      <a:gd name="connsiteX1" fmla="*/ 70508 w 71882"/>
                      <a:gd name="connsiteY1" fmla="*/ 36669 h 37621"/>
                      <a:gd name="connsiteX2" fmla="*/ 71151 w 71882"/>
                      <a:gd name="connsiteY2" fmla="*/ 31726 h 37621"/>
                      <a:gd name="connsiteX3" fmla="*/ 70984 w 71882"/>
                      <a:gd name="connsiteY3" fmla="*/ 31525 h 37621"/>
                      <a:gd name="connsiteX4" fmla="*/ 3261 w 71882"/>
                      <a:gd name="connsiteY4" fmla="*/ 379 h 37621"/>
                      <a:gd name="connsiteX5" fmla="*/ 23 w 71882"/>
                      <a:gd name="connsiteY5" fmla="*/ 4474 h 37621"/>
                      <a:gd name="connsiteX6" fmla="*/ 4214 w 71882"/>
                      <a:gd name="connsiteY6" fmla="*/ 7713 h 37621"/>
                      <a:gd name="connsiteX7" fmla="*/ 65269 w 71882"/>
                      <a:gd name="connsiteY7" fmla="*/ 36288 h 37621"/>
                      <a:gd name="connsiteX8" fmla="*/ 68222 w 71882"/>
                      <a:gd name="connsiteY8" fmla="*/ 37621 h 3762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71882" h="37621">
                        <a:moveTo>
                          <a:pt x="68222" y="37621"/>
                        </a:moveTo>
                        <a:cubicBezTo>
                          <a:pt x="69059" y="37530"/>
                          <a:pt x="69853" y="37200"/>
                          <a:pt x="70508" y="36669"/>
                        </a:cubicBezTo>
                        <a:cubicBezTo>
                          <a:pt x="72050" y="35482"/>
                          <a:pt x="72338" y="33269"/>
                          <a:pt x="71151" y="31726"/>
                        </a:cubicBezTo>
                        <a:cubicBezTo>
                          <a:pt x="71098" y="31657"/>
                          <a:pt x="71042" y="31590"/>
                          <a:pt x="70984" y="31525"/>
                        </a:cubicBezTo>
                        <a:cubicBezTo>
                          <a:pt x="60126" y="18762"/>
                          <a:pt x="30788" y="-3146"/>
                          <a:pt x="3261" y="379"/>
                        </a:cubicBezTo>
                        <a:cubicBezTo>
                          <a:pt x="1243" y="627"/>
                          <a:pt x="-201" y="2453"/>
                          <a:pt x="23" y="4474"/>
                        </a:cubicBezTo>
                        <a:cubicBezTo>
                          <a:pt x="318" y="6507"/>
                          <a:pt x="2172" y="7940"/>
                          <a:pt x="4214" y="7713"/>
                        </a:cubicBezTo>
                        <a:cubicBezTo>
                          <a:pt x="29931" y="4474"/>
                          <a:pt x="56792" y="26191"/>
                          <a:pt x="65269" y="36288"/>
                        </a:cubicBezTo>
                        <a:cubicBezTo>
                          <a:pt x="66014" y="37139"/>
                          <a:pt x="67091" y="37625"/>
                          <a:pt x="68222" y="37621"/>
                        </a:cubicBezTo>
                        <a:close/>
                      </a:path>
                    </a:pathLst>
                  </a:custGeom>
                  <a:solidFill>
                    <a:srgbClr val="F0F0F0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  <p:sp>
                <p:nvSpPr>
                  <p:cNvPr id="173" name="Полилиния: фигура 172">
                    <a:extLst>
                      <a:ext uri="{FF2B5EF4-FFF2-40B4-BE49-F238E27FC236}">
                        <a16:creationId xmlns:a16="http://schemas.microsoft.com/office/drawing/2014/main" id="{7A59EC96-C4B7-ACE2-E1D5-D1DAF22A168C}"/>
                      </a:ext>
                    </a:extLst>
                  </p:cNvPr>
                  <p:cNvSpPr/>
                  <p:nvPr/>
                </p:nvSpPr>
                <p:spPr>
                  <a:xfrm>
                    <a:off x="4829623" y="6114614"/>
                    <a:ext cx="71980" cy="37638"/>
                  </a:xfrm>
                  <a:custGeom>
                    <a:avLst/>
                    <a:gdLst>
                      <a:gd name="connsiteX0" fmla="*/ 68519 w 71980"/>
                      <a:gd name="connsiteY0" fmla="*/ 37602 h 37638"/>
                      <a:gd name="connsiteX1" fmla="*/ 70900 w 71980"/>
                      <a:gd name="connsiteY1" fmla="*/ 36745 h 37638"/>
                      <a:gd name="connsiteX2" fmla="*/ 70900 w 71980"/>
                      <a:gd name="connsiteY2" fmla="*/ 31507 h 37638"/>
                      <a:gd name="connsiteX3" fmla="*/ 3273 w 71980"/>
                      <a:gd name="connsiteY3" fmla="*/ 360 h 37638"/>
                      <a:gd name="connsiteX4" fmla="*/ 17 w 71980"/>
                      <a:gd name="connsiteY4" fmla="*/ 4310 h 37638"/>
                      <a:gd name="connsiteX5" fmla="*/ 34 w 71980"/>
                      <a:gd name="connsiteY5" fmla="*/ 4455 h 37638"/>
                      <a:gd name="connsiteX6" fmla="*/ 3788 w 71980"/>
                      <a:gd name="connsiteY6" fmla="*/ 7734 h 37638"/>
                      <a:gd name="connsiteX7" fmla="*/ 4130 w 71980"/>
                      <a:gd name="connsiteY7" fmla="*/ 7694 h 37638"/>
                      <a:gd name="connsiteX8" fmla="*/ 65280 w 71980"/>
                      <a:gd name="connsiteY8" fmla="*/ 36269 h 37638"/>
                      <a:gd name="connsiteX9" fmla="*/ 68519 w 71980"/>
                      <a:gd name="connsiteY9" fmla="*/ 37602 h 3763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71980" h="37638">
                        <a:moveTo>
                          <a:pt x="68519" y="37602"/>
                        </a:moveTo>
                        <a:cubicBezTo>
                          <a:pt x="69387" y="37596"/>
                          <a:pt x="70227" y="37294"/>
                          <a:pt x="70900" y="36745"/>
                        </a:cubicBezTo>
                        <a:cubicBezTo>
                          <a:pt x="72341" y="35296"/>
                          <a:pt x="72341" y="32955"/>
                          <a:pt x="70900" y="31507"/>
                        </a:cubicBezTo>
                        <a:cubicBezTo>
                          <a:pt x="60137" y="18838"/>
                          <a:pt x="30705" y="-3070"/>
                          <a:pt x="3273" y="360"/>
                        </a:cubicBezTo>
                        <a:cubicBezTo>
                          <a:pt x="1283" y="551"/>
                          <a:pt x="-175" y="2320"/>
                          <a:pt x="17" y="4310"/>
                        </a:cubicBezTo>
                        <a:cubicBezTo>
                          <a:pt x="22" y="4358"/>
                          <a:pt x="27" y="4407"/>
                          <a:pt x="34" y="4455"/>
                        </a:cubicBezTo>
                        <a:cubicBezTo>
                          <a:pt x="165" y="6397"/>
                          <a:pt x="1846" y="7865"/>
                          <a:pt x="3788" y="7734"/>
                        </a:cubicBezTo>
                        <a:cubicBezTo>
                          <a:pt x="3903" y="7726"/>
                          <a:pt x="4017" y="7713"/>
                          <a:pt x="4130" y="7694"/>
                        </a:cubicBezTo>
                        <a:cubicBezTo>
                          <a:pt x="29847" y="4551"/>
                          <a:pt x="56708" y="26268"/>
                          <a:pt x="65280" y="36269"/>
                        </a:cubicBezTo>
                        <a:cubicBezTo>
                          <a:pt x="66034" y="37272"/>
                          <a:pt x="67277" y="37784"/>
                          <a:pt x="68519" y="37602"/>
                        </a:cubicBezTo>
                        <a:close/>
                      </a:path>
                    </a:pathLst>
                  </a:custGeom>
                  <a:solidFill>
                    <a:srgbClr val="F0F0F0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  <p:sp>
                <p:nvSpPr>
                  <p:cNvPr id="174" name="Полилиния: фигура 173">
                    <a:extLst>
                      <a:ext uri="{FF2B5EF4-FFF2-40B4-BE49-F238E27FC236}">
                        <a16:creationId xmlns:a16="http://schemas.microsoft.com/office/drawing/2014/main" id="{6B263911-ECA6-0B43-F441-CCFC39E009E9}"/>
                      </a:ext>
                    </a:extLst>
                  </p:cNvPr>
                  <p:cNvSpPr/>
                  <p:nvPr/>
                </p:nvSpPr>
                <p:spPr>
                  <a:xfrm>
                    <a:off x="4851340" y="6088177"/>
                    <a:ext cx="78100" cy="37560"/>
                  </a:xfrm>
                  <a:custGeom>
                    <a:avLst/>
                    <a:gdLst>
                      <a:gd name="connsiteX0" fmla="*/ 74424 w 78100"/>
                      <a:gd name="connsiteY0" fmla="*/ 37560 h 37560"/>
                      <a:gd name="connsiteX1" fmla="*/ 76710 w 78100"/>
                      <a:gd name="connsiteY1" fmla="*/ 36703 h 37560"/>
                      <a:gd name="connsiteX2" fmla="*/ 77332 w 78100"/>
                      <a:gd name="connsiteY2" fmla="*/ 31622 h 37560"/>
                      <a:gd name="connsiteX3" fmla="*/ 77282 w 78100"/>
                      <a:gd name="connsiteY3" fmla="*/ 31559 h 37560"/>
                      <a:gd name="connsiteX4" fmla="*/ 3273 w 78100"/>
                      <a:gd name="connsiteY4" fmla="*/ 127 h 37560"/>
                      <a:gd name="connsiteX5" fmla="*/ 17 w 78100"/>
                      <a:gd name="connsiteY5" fmla="*/ 4077 h 37560"/>
                      <a:gd name="connsiteX6" fmla="*/ 34 w 78100"/>
                      <a:gd name="connsiteY6" fmla="*/ 4223 h 37560"/>
                      <a:gd name="connsiteX7" fmla="*/ 4130 w 78100"/>
                      <a:gd name="connsiteY7" fmla="*/ 7461 h 37560"/>
                      <a:gd name="connsiteX8" fmla="*/ 71567 w 78100"/>
                      <a:gd name="connsiteY8" fmla="*/ 36036 h 37560"/>
                      <a:gd name="connsiteX9" fmla="*/ 74424 w 78100"/>
                      <a:gd name="connsiteY9" fmla="*/ 37560 h 3756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78100" h="37560">
                        <a:moveTo>
                          <a:pt x="74424" y="37560"/>
                        </a:moveTo>
                        <a:cubicBezTo>
                          <a:pt x="75266" y="37564"/>
                          <a:pt x="76079" y="37259"/>
                          <a:pt x="76710" y="36703"/>
                        </a:cubicBezTo>
                        <a:cubicBezTo>
                          <a:pt x="78285" y="35471"/>
                          <a:pt x="78563" y="33196"/>
                          <a:pt x="77332" y="31622"/>
                        </a:cubicBezTo>
                        <a:cubicBezTo>
                          <a:pt x="77315" y="31601"/>
                          <a:pt x="77299" y="31580"/>
                          <a:pt x="77282" y="31559"/>
                        </a:cubicBezTo>
                        <a:cubicBezTo>
                          <a:pt x="58772" y="10239"/>
                          <a:pt x="31467" y="-1357"/>
                          <a:pt x="3273" y="127"/>
                        </a:cubicBezTo>
                        <a:cubicBezTo>
                          <a:pt x="1283" y="319"/>
                          <a:pt x="-175" y="2087"/>
                          <a:pt x="17" y="4077"/>
                        </a:cubicBezTo>
                        <a:cubicBezTo>
                          <a:pt x="22" y="4126"/>
                          <a:pt x="27" y="4174"/>
                          <a:pt x="34" y="4223"/>
                        </a:cubicBezTo>
                        <a:cubicBezTo>
                          <a:pt x="283" y="6241"/>
                          <a:pt x="2108" y="7685"/>
                          <a:pt x="4130" y="7461"/>
                        </a:cubicBezTo>
                        <a:cubicBezTo>
                          <a:pt x="29769" y="6325"/>
                          <a:pt x="54550" y="16825"/>
                          <a:pt x="71567" y="36036"/>
                        </a:cubicBezTo>
                        <a:cubicBezTo>
                          <a:pt x="72236" y="36954"/>
                          <a:pt x="73289" y="37516"/>
                          <a:pt x="74424" y="37560"/>
                        </a:cubicBezTo>
                        <a:close/>
                      </a:path>
                    </a:pathLst>
                  </a:custGeom>
                  <a:solidFill>
                    <a:srgbClr val="F0F0F0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  <p:sp>
                <p:nvSpPr>
                  <p:cNvPr id="175" name="Полилиния: фигура 174">
                    <a:extLst>
                      <a:ext uri="{FF2B5EF4-FFF2-40B4-BE49-F238E27FC236}">
                        <a16:creationId xmlns:a16="http://schemas.microsoft.com/office/drawing/2014/main" id="{D1184FD4-3DF6-C4FC-41A0-A198195172AE}"/>
                      </a:ext>
                    </a:extLst>
                  </p:cNvPr>
                  <p:cNvSpPr/>
                  <p:nvPr/>
                </p:nvSpPr>
                <p:spPr>
                  <a:xfrm>
                    <a:off x="4864138" y="5916854"/>
                    <a:ext cx="168687" cy="87039"/>
                  </a:xfrm>
                  <a:custGeom>
                    <a:avLst/>
                    <a:gdLst>
                      <a:gd name="connsiteX0" fmla="*/ 0 w 168687"/>
                      <a:gd name="connsiteY0" fmla="*/ 0 h 87039"/>
                      <a:gd name="connsiteX1" fmla="*/ 168688 w 168687"/>
                      <a:gd name="connsiteY1" fmla="*/ 6763 h 87039"/>
                      <a:gd name="connsiteX2" fmla="*/ 159925 w 168687"/>
                      <a:gd name="connsiteY2" fmla="*/ 70294 h 87039"/>
                      <a:gd name="connsiteX3" fmla="*/ 4763 w 168687"/>
                      <a:gd name="connsiteY3" fmla="*/ 58388 h 8703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68687" h="87039">
                        <a:moveTo>
                          <a:pt x="0" y="0"/>
                        </a:moveTo>
                        <a:cubicBezTo>
                          <a:pt x="30766" y="21622"/>
                          <a:pt x="118301" y="41719"/>
                          <a:pt x="168688" y="6763"/>
                        </a:cubicBezTo>
                        <a:lnTo>
                          <a:pt x="159925" y="70294"/>
                        </a:lnTo>
                        <a:cubicBezTo>
                          <a:pt x="129635" y="90297"/>
                          <a:pt x="40100" y="98869"/>
                          <a:pt x="4763" y="58388"/>
                        </a:cubicBezTo>
                        <a:close/>
                      </a:path>
                    </a:pathLst>
                  </a:custGeom>
                  <a:solidFill>
                    <a:srgbClr val="37474F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  <p:sp>
                <p:nvSpPr>
                  <p:cNvPr id="176" name="Полилиния: фигура 175">
                    <a:extLst>
                      <a:ext uri="{FF2B5EF4-FFF2-40B4-BE49-F238E27FC236}">
                        <a16:creationId xmlns:a16="http://schemas.microsoft.com/office/drawing/2014/main" id="{8E4429E3-50DD-071A-59F8-52EC3D2F15D7}"/>
                      </a:ext>
                    </a:extLst>
                  </p:cNvPr>
                  <p:cNvSpPr/>
                  <p:nvPr/>
                </p:nvSpPr>
                <p:spPr>
                  <a:xfrm>
                    <a:off x="5145411" y="6015342"/>
                    <a:ext cx="179587" cy="490291"/>
                  </a:xfrm>
                  <a:custGeom>
                    <a:avLst/>
                    <a:gdLst>
                      <a:gd name="connsiteX0" fmla="*/ 154305 w 179587"/>
                      <a:gd name="connsiteY0" fmla="*/ 140398 h 490291"/>
                      <a:gd name="connsiteX1" fmla="*/ 157448 w 179587"/>
                      <a:gd name="connsiteY1" fmla="*/ 0 h 490291"/>
                      <a:gd name="connsiteX2" fmla="*/ 0 w 179587"/>
                      <a:gd name="connsiteY2" fmla="*/ 5810 h 490291"/>
                      <a:gd name="connsiteX3" fmla="*/ 23241 w 179587"/>
                      <a:gd name="connsiteY3" fmla="*/ 147923 h 490291"/>
                      <a:gd name="connsiteX4" fmla="*/ 34290 w 179587"/>
                      <a:gd name="connsiteY4" fmla="*/ 219456 h 490291"/>
                      <a:gd name="connsiteX5" fmla="*/ 42672 w 179587"/>
                      <a:gd name="connsiteY5" fmla="*/ 339661 h 490291"/>
                      <a:gd name="connsiteX6" fmla="*/ 60484 w 179587"/>
                      <a:gd name="connsiteY6" fmla="*/ 466154 h 490291"/>
                      <a:gd name="connsiteX7" fmla="*/ 114586 w 179587"/>
                      <a:gd name="connsiteY7" fmla="*/ 486346 h 490291"/>
                      <a:gd name="connsiteX8" fmla="*/ 176403 w 179587"/>
                      <a:gd name="connsiteY8" fmla="*/ 409670 h 490291"/>
                      <a:gd name="connsiteX9" fmla="*/ 167640 w 179587"/>
                      <a:gd name="connsiteY9" fmla="*/ 291179 h 490291"/>
                      <a:gd name="connsiteX10" fmla="*/ 154305 w 179587"/>
                      <a:gd name="connsiteY10" fmla="*/ 140398 h 49029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79587" h="490291">
                        <a:moveTo>
                          <a:pt x="154305" y="140398"/>
                        </a:moveTo>
                        <a:lnTo>
                          <a:pt x="157448" y="0"/>
                        </a:lnTo>
                        <a:lnTo>
                          <a:pt x="0" y="5810"/>
                        </a:lnTo>
                        <a:lnTo>
                          <a:pt x="23241" y="147923"/>
                        </a:lnTo>
                        <a:cubicBezTo>
                          <a:pt x="23241" y="147923"/>
                          <a:pt x="32766" y="205549"/>
                          <a:pt x="34290" y="219456"/>
                        </a:cubicBezTo>
                        <a:cubicBezTo>
                          <a:pt x="39222" y="259346"/>
                          <a:pt x="42020" y="299472"/>
                          <a:pt x="42672" y="339661"/>
                        </a:cubicBezTo>
                        <a:cubicBezTo>
                          <a:pt x="43244" y="392716"/>
                          <a:pt x="46006" y="441770"/>
                          <a:pt x="60484" y="466154"/>
                        </a:cubicBezTo>
                        <a:cubicBezTo>
                          <a:pt x="74962" y="490538"/>
                          <a:pt x="90869" y="494729"/>
                          <a:pt x="114586" y="486346"/>
                        </a:cubicBezTo>
                        <a:cubicBezTo>
                          <a:pt x="146829" y="472882"/>
                          <a:pt x="170084" y="444036"/>
                          <a:pt x="176403" y="409670"/>
                        </a:cubicBezTo>
                        <a:cubicBezTo>
                          <a:pt x="185452" y="367570"/>
                          <a:pt x="172879" y="305371"/>
                          <a:pt x="167640" y="291179"/>
                        </a:cubicBezTo>
                        <a:cubicBezTo>
                          <a:pt x="162401" y="276987"/>
                          <a:pt x="155162" y="192024"/>
                          <a:pt x="154305" y="140398"/>
                        </a:cubicBezTo>
                        <a:close/>
                      </a:path>
                    </a:pathLst>
                  </a:custGeom>
                  <a:solidFill>
                    <a:srgbClr val="F28F8F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  <p:sp>
                <p:nvSpPr>
                  <p:cNvPr id="177" name="Полилиния: фигура 176">
                    <a:extLst>
                      <a:ext uri="{FF2B5EF4-FFF2-40B4-BE49-F238E27FC236}">
                        <a16:creationId xmlns:a16="http://schemas.microsoft.com/office/drawing/2014/main" id="{EF164877-8B07-B1D3-51CB-C7E35E058E1B}"/>
                      </a:ext>
                    </a:extLst>
                  </p:cNvPr>
                  <p:cNvSpPr/>
                  <p:nvPr/>
                </p:nvSpPr>
                <p:spPr>
                  <a:xfrm>
                    <a:off x="4967199" y="4944446"/>
                    <a:ext cx="350352" cy="1164993"/>
                  </a:xfrm>
                  <a:custGeom>
                    <a:avLst/>
                    <a:gdLst>
                      <a:gd name="connsiteX0" fmla="*/ 311372 w 350352"/>
                      <a:gd name="connsiteY0" fmla="*/ 1619 h 1164993"/>
                      <a:gd name="connsiteX1" fmla="*/ 0 w 350352"/>
                      <a:gd name="connsiteY1" fmla="*/ 0 h 1164993"/>
                      <a:gd name="connsiteX2" fmla="*/ 98488 w 350352"/>
                      <a:gd name="connsiteY2" fmla="*/ 699611 h 1164993"/>
                      <a:gd name="connsiteX3" fmla="*/ 185166 w 350352"/>
                      <a:gd name="connsiteY3" fmla="*/ 1141667 h 1164993"/>
                      <a:gd name="connsiteX4" fmla="*/ 254889 w 350352"/>
                      <a:gd name="connsiteY4" fmla="*/ 1164717 h 1164993"/>
                      <a:gd name="connsiteX5" fmla="*/ 337471 w 350352"/>
                      <a:gd name="connsiteY5" fmla="*/ 1136999 h 1164993"/>
                      <a:gd name="connsiteX6" fmla="*/ 350234 w 350352"/>
                      <a:gd name="connsiteY6" fmla="*/ 836581 h 1164993"/>
                      <a:gd name="connsiteX7" fmla="*/ 323659 w 350352"/>
                      <a:gd name="connsiteY7" fmla="*/ 629031 h 1164993"/>
                      <a:gd name="connsiteX8" fmla="*/ 331280 w 350352"/>
                      <a:gd name="connsiteY8" fmla="*/ 291179 h 1164993"/>
                      <a:gd name="connsiteX9" fmla="*/ 311372 w 350352"/>
                      <a:gd name="connsiteY9" fmla="*/ 1619 h 11649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350352" h="1164993">
                        <a:moveTo>
                          <a:pt x="311372" y="1619"/>
                        </a:moveTo>
                        <a:lnTo>
                          <a:pt x="0" y="0"/>
                        </a:lnTo>
                        <a:cubicBezTo>
                          <a:pt x="10192" y="78200"/>
                          <a:pt x="82391" y="609600"/>
                          <a:pt x="98488" y="699611"/>
                        </a:cubicBezTo>
                        <a:cubicBezTo>
                          <a:pt x="114586" y="789622"/>
                          <a:pt x="185166" y="1141667"/>
                          <a:pt x="185166" y="1141667"/>
                        </a:cubicBezTo>
                        <a:cubicBezTo>
                          <a:pt x="185166" y="1141667"/>
                          <a:pt x="201835" y="1167956"/>
                          <a:pt x="254889" y="1164717"/>
                        </a:cubicBezTo>
                        <a:cubicBezTo>
                          <a:pt x="314420" y="1161098"/>
                          <a:pt x="337471" y="1136999"/>
                          <a:pt x="337471" y="1136999"/>
                        </a:cubicBezTo>
                        <a:cubicBezTo>
                          <a:pt x="337471" y="1136999"/>
                          <a:pt x="348996" y="947833"/>
                          <a:pt x="350234" y="836581"/>
                        </a:cubicBezTo>
                        <a:cubicBezTo>
                          <a:pt x="351503" y="766474"/>
                          <a:pt x="342550" y="696556"/>
                          <a:pt x="323659" y="629031"/>
                        </a:cubicBezTo>
                        <a:cubicBezTo>
                          <a:pt x="323660" y="629031"/>
                          <a:pt x="331470" y="426530"/>
                          <a:pt x="331280" y="291179"/>
                        </a:cubicBezTo>
                        <a:cubicBezTo>
                          <a:pt x="331089" y="155829"/>
                          <a:pt x="330518" y="112300"/>
                          <a:pt x="311372" y="1619"/>
                        </a:cubicBezTo>
                        <a:close/>
                      </a:path>
                    </a:pathLst>
                  </a:custGeom>
                  <a:solidFill>
                    <a:srgbClr val="455A64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  <p:sp>
                <p:nvSpPr>
                  <p:cNvPr id="178" name="Полилиния: фигура 177">
                    <a:extLst>
                      <a:ext uri="{FF2B5EF4-FFF2-40B4-BE49-F238E27FC236}">
                        <a16:creationId xmlns:a16="http://schemas.microsoft.com/office/drawing/2014/main" id="{86D1B3FC-ECBC-1720-364E-A75429741C52}"/>
                      </a:ext>
                    </a:extLst>
                  </p:cNvPr>
                  <p:cNvSpPr/>
                  <p:nvPr/>
                </p:nvSpPr>
                <p:spPr>
                  <a:xfrm>
                    <a:off x="5175415" y="6385198"/>
                    <a:ext cx="158033" cy="144645"/>
                  </a:xfrm>
                  <a:custGeom>
                    <a:avLst/>
                    <a:gdLst>
                      <a:gd name="connsiteX0" fmla="*/ 0 w 158033"/>
                      <a:gd name="connsiteY0" fmla="*/ 35528 h 144645"/>
                      <a:gd name="connsiteX1" fmla="*/ 19908 w 158033"/>
                      <a:gd name="connsiteY1" fmla="*/ 119348 h 144645"/>
                      <a:gd name="connsiteX2" fmla="*/ 83058 w 158033"/>
                      <a:gd name="connsiteY2" fmla="*/ 142685 h 144645"/>
                      <a:gd name="connsiteX3" fmla="*/ 148781 w 158033"/>
                      <a:gd name="connsiteY3" fmla="*/ 88297 h 144645"/>
                      <a:gd name="connsiteX4" fmla="*/ 155829 w 158033"/>
                      <a:gd name="connsiteY4" fmla="*/ 0 h 14464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58033" h="144645">
                        <a:moveTo>
                          <a:pt x="0" y="35528"/>
                        </a:moveTo>
                        <a:cubicBezTo>
                          <a:pt x="1619" y="72676"/>
                          <a:pt x="7049" y="97441"/>
                          <a:pt x="19908" y="119348"/>
                        </a:cubicBezTo>
                        <a:cubicBezTo>
                          <a:pt x="32766" y="141256"/>
                          <a:pt x="58008" y="148590"/>
                          <a:pt x="83058" y="142685"/>
                        </a:cubicBezTo>
                        <a:cubicBezTo>
                          <a:pt x="108109" y="136779"/>
                          <a:pt x="141066" y="120205"/>
                          <a:pt x="148781" y="88297"/>
                        </a:cubicBezTo>
                        <a:cubicBezTo>
                          <a:pt x="156496" y="56388"/>
                          <a:pt x="160973" y="34480"/>
                          <a:pt x="155829" y="0"/>
                        </a:cubicBezTo>
                        <a:close/>
                      </a:path>
                    </a:pathLst>
                  </a:custGeom>
                  <a:solidFill>
                    <a:srgbClr val="263238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  <p:sp>
                <p:nvSpPr>
                  <p:cNvPr id="179" name="Полилиния: фигура 178">
                    <a:extLst>
                      <a:ext uri="{FF2B5EF4-FFF2-40B4-BE49-F238E27FC236}">
                        <a16:creationId xmlns:a16="http://schemas.microsoft.com/office/drawing/2014/main" id="{5C8FA595-F556-4F00-21A4-F8E38E3F74A1}"/>
                      </a:ext>
                    </a:extLst>
                  </p:cNvPr>
                  <p:cNvSpPr/>
                  <p:nvPr/>
                </p:nvSpPr>
                <p:spPr>
                  <a:xfrm>
                    <a:off x="5164378" y="6155741"/>
                    <a:ext cx="167515" cy="358868"/>
                  </a:xfrm>
                  <a:custGeom>
                    <a:avLst/>
                    <a:gdLst>
                      <a:gd name="connsiteX0" fmla="*/ 135339 w 167515"/>
                      <a:gd name="connsiteY0" fmla="*/ 0 h 358868"/>
                      <a:gd name="connsiteX1" fmla="*/ 147531 w 167515"/>
                      <a:gd name="connsiteY1" fmla="*/ 100203 h 358868"/>
                      <a:gd name="connsiteX2" fmla="*/ 165723 w 167515"/>
                      <a:gd name="connsiteY2" fmla="*/ 219075 h 358868"/>
                      <a:gd name="connsiteX3" fmla="*/ 144768 w 167515"/>
                      <a:gd name="connsiteY3" fmla="*/ 321564 h 358868"/>
                      <a:gd name="connsiteX4" fmla="*/ 33707 w 167515"/>
                      <a:gd name="connsiteY4" fmla="*/ 336328 h 358868"/>
                      <a:gd name="connsiteX5" fmla="*/ 11704 w 167515"/>
                      <a:gd name="connsiteY5" fmla="*/ 211264 h 358868"/>
                      <a:gd name="connsiteX6" fmla="*/ 6656 w 167515"/>
                      <a:gd name="connsiteY6" fmla="*/ 85630 h 358868"/>
                      <a:gd name="connsiteX7" fmla="*/ 4275 w 167515"/>
                      <a:gd name="connsiteY7" fmla="*/ 7525 h 358868"/>
                      <a:gd name="connsiteX8" fmla="*/ 12657 w 167515"/>
                      <a:gd name="connsiteY8" fmla="*/ 44768 h 358868"/>
                      <a:gd name="connsiteX9" fmla="*/ 19324 w 167515"/>
                      <a:gd name="connsiteY9" fmla="*/ 44196 h 358868"/>
                      <a:gd name="connsiteX10" fmla="*/ 19324 w 167515"/>
                      <a:gd name="connsiteY10" fmla="*/ 30766 h 358868"/>
                      <a:gd name="connsiteX11" fmla="*/ 28849 w 167515"/>
                      <a:gd name="connsiteY11" fmla="*/ 18955 h 358868"/>
                      <a:gd name="connsiteX12" fmla="*/ 73331 w 167515"/>
                      <a:gd name="connsiteY12" fmla="*/ 10001 h 358868"/>
                      <a:gd name="connsiteX13" fmla="*/ 122575 w 167515"/>
                      <a:gd name="connsiteY13" fmla="*/ 15812 h 358868"/>
                      <a:gd name="connsiteX14" fmla="*/ 129719 w 167515"/>
                      <a:gd name="connsiteY14" fmla="*/ 32195 h 358868"/>
                      <a:gd name="connsiteX15" fmla="*/ 132386 w 167515"/>
                      <a:gd name="connsiteY15" fmla="*/ 42958 h 358868"/>
                      <a:gd name="connsiteX16" fmla="*/ 135339 w 167515"/>
                      <a:gd name="connsiteY16" fmla="*/ 0 h 3588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167515" h="358868">
                        <a:moveTo>
                          <a:pt x="135339" y="0"/>
                        </a:moveTo>
                        <a:cubicBezTo>
                          <a:pt x="145721" y="1048"/>
                          <a:pt x="142292" y="50197"/>
                          <a:pt x="147531" y="100203"/>
                        </a:cubicBezTo>
                        <a:cubicBezTo>
                          <a:pt x="153150" y="153734"/>
                          <a:pt x="160580" y="175070"/>
                          <a:pt x="165723" y="219075"/>
                        </a:cubicBezTo>
                        <a:cubicBezTo>
                          <a:pt x="171534" y="269272"/>
                          <a:pt x="162866" y="291560"/>
                          <a:pt x="144768" y="321564"/>
                        </a:cubicBezTo>
                        <a:cubicBezTo>
                          <a:pt x="126671" y="351568"/>
                          <a:pt x="63806" y="380238"/>
                          <a:pt x="33707" y="336328"/>
                        </a:cubicBezTo>
                        <a:cubicBezTo>
                          <a:pt x="9132" y="300514"/>
                          <a:pt x="8751" y="261271"/>
                          <a:pt x="11704" y="211264"/>
                        </a:cubicBezTo>
                        <a:cubicBezTo>
                          <a:pt x="13717" y="169319"/>
                          <a:pt x="12028" y="127278"/>
                          <a:pt x="6656" y="85630"/>
                        </a:cubicBezTo>
                        <a:cubicBezTo>
                          <a:pt x="2941" y="45148"/>
                          <a:pt x="-4869" y="11525"/>
                          <a:pt x="4275" y="7525"/>
                        </a:cubicBezTo>
                        <a:cubicBezTo>
                          <a:pt x="4275" y="7525"/>
                          <a:pt x="10275" y="38386"/>
                          <a:pt x="12657" y="44768"/>
                        </a:cubicBezTo>
                        <a:cubicBezTo>
                          <a:pt x="13704" y="47530"/>
                          <a:pt x="17609" y="54293"/>
                          <a:pt x="19324" y="44196"/>
                        </a:cubicBezTo>
                        <a:cubicBezTo>
                          <a:pt x="19896" y="41053"/>
                          <a:pt x="19324" y="33909"/>
                          <a:pt x="19324" y="30766"/>
                        </a:cubicBezTo>
                        <a:cubicBezTo>
                          <a:pt x="20181" y="22193"/>
                          <a:pt x="25515" y="21241"/>
                          <a:pt x="28849" y="18955"/>
                        </a:cubicBezTo>
                        <a:cubicBezTo>
                          <a:pt x="42802" y="12624"/>
                          <a:pt x="58015" y="9562"/>
                          <a:pt x="73331" y="10001"/>
                        </a:cubicBezTo>
                        <a:cubicBezTo>
                          <a:pt x="93714" y="10001"/>
                          <a:pt x="111431" y="10001"/>
                          <a:pt x="122575" y="15812"/>
                        </a:cubicBezTo>
                        <a:cubicBezTo>
                          <a:pt x="129338" y="19431"/>
                          <a:pt x="129052" y="25908"/>
                          <a:pt x="129719" y="32195"/>
                        </a:cubicBezTo>
                        <a:cubicBezTo>
                          <a:pt x="130385" y="38481"/>
                          <a:pt x="130576" y="44482"/>
                          <a:pt x="132386" y="42958"/>
                        </a:cubicBezTo>
                        <a:cubicBezTo>
                          <a:pt x="136291" y="39719"/>
                          <a:pt x="134196" y="5048"/>
                          <a:pt x="135339" y="0"/>
                        </a:cubicBezTo>
                        <a:close/>
                      </a:path>
                    </a:pathLst>
                  </a:custGeom>
                  <a:solidFill>
                    <a:srgbClr val="37474F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  <p:sp>
                <p:nvSpPr>
                  <p:cNvPr id="180" name="Полилиния: фигура 179">
                    <a:extLst>
                      <a:ext uri="{FF2B5EF4-FFF2-40B4-BE49-F238E27FC236}">
                        <a16:creationId xmlns:a16="http://schemas.microsoft.com/office/drawing/2014/main" id="{3239D0B6-9067-2492-60AE-0531BAD37631}"/>
                      </a:ext>
                    </a:extLst>
                  </p:cNvPr>
                  <p:cNvSpPr/>
                  <p:nvPr/>
                </p:nvSpPr>
                <p:spPr>
                  <a:xfrm>
                    <a:off x="5175415" y="6387583"/>
                    <a:ext cx="157295" cy="129377"/>
                  </a:xfrm>
                  <a:custGeom>
                    <a:avLst/>
                    <a:gdLst>
                      <a:gd name="connsiteX0" fmla="*/ 157067 w 157295"/>
                      <a:gd name="connsiteY0" fmla="*/ 15808 h 129377"/>
                      <a:gd name="connsiteX1" fmla="*/ 136493 w 157295"/>
                      <a:gd name="connsiteY1" fmla="*/ 92008 h 129377"/>
                      <a:gd name="connsiteX2" fmla="*/ 20384 w 157295"/>
                      <a:gd name="connsiteY2" fmla="*/ 106867 h 129377"/>
                      <a:gd name="connsiteX3" fmla="*/ 0 w 157295"/>
                      <a:gd name="connsiteY3" fmla="*/ 33334 h 129377"/>
                      <a:gd name="connsiteX4" fmla="*/ 157067 w 157295"/>
                      <a:gd name="connsiteY4" fmla="*/ 15808 h 12937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57295" h="129377">
                        <a:moveTo>
                          <a:pt x="157067" y="15808"/>
                        </a:moveTo>
                        <a:cubicBezTo>
                          <a:pt x="158705" y="42772"/>
                          <a:pt x="151480" y="69532"/>
                          <a:pt x="136493" y="92008"/>
                        </a:cubicBezTo>
                        <a:cubicBezTo>
                          <a:pt x="118396" y="122011"/>
                          <a:pt x="50768" y="150777"/>
                          <a:pt x="20384" y="106867"/>
                        </a:cubicBezTo>
                        <a:cubicBezTo>
                          <a:pt x="5429" y="84959"/>
                          <a:pt x="1334" y="59242"/>
                          <a:pt x="0" y="33334"/>
                        </a:cubicBezTo>
                        <a:cubicBezTo>
                          <a:pt x="18955" y="-4"/>
                          <a:pt x="128492" y="-12767"/>
                          <a:pt x="157067" y="15808"/>
                        </a:cubicBezTo>
                        <a:close/>
                      </a:path>
                    </a:pathLst>
                  </a:custGeom>
                  <a:solidFill>
                    <a:srgbClr val="FAFAFA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  <p:sp>
                <p:nvSpPr>
                  <p:cNvPr id="181" name="Полилиния: фигура 180">
                    <a:extLst>
                      <a:ext uri="{FF2B5EF4-FFF2-40B4-BE49-F238E27FC236}">
                        <a16:creationId xmlns:a16="http://schemas.microsoft.com/office/drawing/2014/main" id="{D64801A1-301C-E04A-7DC5-FB88D65EB5A3}"/>
                      </a:ext>
                    </a:extLst>
                  </p:cNvPr>
                  <p:cNvSpPr/>
                  <p:nvPr/>
                </p:nvSpPr>
                <p:spPr>
                  <a:xfrm>
                    <a:off x="5194360" y="6347891"/>
                    <a:ext cx="105931" cy="18827"/>
                  </a:xfrm>
                  <a:custGeom>
                    <a:avLst/>
                    <a:gdLst>
                      <a:gd name="connsiteX0" fmla="*/ 4581 w 105931"/>
                      <a:gd name="connsiteY0" fmla="*/ 18734 h 18827"/>
                      <a:gd name="connsiteX1" fmla="*/ 5820 w 105931"/>
                      <a:gd name="connsiteY1" fmla="*/ 18734 h 18827"/>
                      <a:gd name="connsiteX2" fmla="*/ 101070 w 105931"/>
                      <a:gd name="connsiteY2" fmla="*/ 11114 h 18827"/>
                      <a:gd name="connsiteX3" fmla="*/ 105832 w 105931"/>
                      <a:gd name="connsiteY3" fmla="*/ 8256 h 18827"/>
                      <a:gd name="connsiteX4" fmla="*/ 102980 w 105931"/>
                      <a:gd name="connsiteY4" fmla="*/ 3685 h 18827"/>
                      <a:gd name="connsiteX5" fmla="*/ 102975 w 105931"/>
                      <a:gd name="connsiteY5" fmla="*/ 3684 h 18827"/>
                      <a:gd name="connsiteX6" fmla="*/ 2200 w 105931"/>
                      <a:gd name="connsiteY6" fmla="*/ 11781 h 18827"/>
                      <a:gd name="connsiteX7" fmla="*/ 324 w 105931"/>
                      <a:gd name="connsiteY7" fmla="*/ 16688 h 18827"/>
                      <a:gd name="connsiteX8" fmla="*/ 391 w 105931"/>
                      <a:gd name="connsiteY8" fmla="*/ 16829 h 18827"/>
                      <a:gd name="connsiteX9" fmla="*/ 4582 w 105931"/>
                      <a:gd name="connsiteY9" fmla="*/ 18734 h 1882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05931" h="18827">
                        <a:moveTo>
                          <a:pt x="4581" y="18734"/>
                        </a:moveTo>
                        <a:lnTo>
                          <a:pt x="5820" y="18734"/>
                        </a:lnTo>
                        <a:cubicBezTo>
                          <a:pt x="36278" y="7542"/>
                          <a:pt x="69220" y="4907"/>
                          <a:pt x="101070" y="11114"/>
                        </a:cubicBezTo>
                        <a:cubicBezTo>
                          <a:pt x="103168" y="11598"/>
                          <a:pt x="105272" y="10335"/>
                          <a:pt x="105832" y="8256"/>
                        </a:cubicBezTo>
                        <a:cubicBezTo>
                          <a:pt x="106307" y="6206"/>
                          <a:pt x="105029" y="4160"/>
                          <a:pt x="102980" y="3685"/>
                        </a:cubicBezTo>
                        <a:cubicBezTo>
                          <a:pt x="102978" y="3685"/>
                          <a:pt x="102976" y="3685"/>
                          <a:pt x="102975" y="3684"/>
                        </a:cubicBezTo>
                        <a:cubicBezTo>
                          <a:pt x="69294" y="-3203"/>
                          <a:pt x="34350" y="-395"/>
                          <a:pt x="2200" y="11781"/>
                        </a:cubicBezTo>
                        <a:cubicBezTo>
                          <a:pt x="327" y="12617"/>
                          <a:pt x="-513" y="14814"/>
                          <a:pt x="324" y="16688"/>
                        </a:cubicBezTo>
                        <a:cubicBezTo>
                          <a:pt x="345" y="16735"/>
                          <a:pt x="367" y="16782"/>
                          <a:pt x="391" y="16829"/>
                        </a:cubicBezTo>
                        <a:cubicBezTo>
                          <a:pt x="1203" y="18331"/>
                          <a:pt x="2916" y="19110"/>
                          <a:pt x="4582" y="18734"/>
                        </a:cubicBezTo>
                        <a:close/>
                      </a:path>
                    </a:pathLst>
                  </a:custGeom>
                  <a:solidFill>
                    <a:srgbClr val="F0F0F0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  <p:sp>
                <p:nvSpPr>
                  <p:cNvPr id="182" name="Полилиния: фигура 181">
                    <a:extLst>
                      <a:ext uri="{FF2B5EF4-FFF2-40B4-BE49-F238E27FC236}">
                        <a16:creationId xmlns:a16="http://schemas.microsoft.com/office/drawing/2014/main" id="{6093598E-9EC8-FE92-D5E3-6D6ED4F69F60}"/>
                      </a:ext>
                    </a:extLst>
                  </p:cNvPr>
                  <p:cNvSpPr/>
                  <p:nvPr/>
                </p:nvSpPr>
                <p:spPr>
                  <a:xfrm>
                    <a:off x="5191950" y="6307791"/>
                    <a:ext cx="105289" cy="20473"/>
                  </a:xfrm>
                  <a:custGeom>
                    <a:avLst/>
                    <a:gdLst>
                      <a:gd name="connsiteX0" fmla="*/ 101765 w 105289"/>
                      <a:gd name="connsiteY0" fmla="*/ 13494 h 20473"/>
                      <a:gd name="connsiteX1" fmla="*/ 105099 w 105289"/>
                      <a:gd name="connsiteY1" fmla="*/ 10922 h 20473"/>
                      <a:gd name="connsiteX2" fmla="*/ 102718 w 105289"/>
                      <a:gd name="connsiteY2" fmla="*/ 5969 h 20473"/>
                      <a:gd name="connsiteX3" fmla="*/ 2134 w 105289"/>
                      <a:gd name="connsiteY3" fmla="*/ 13208 h 20473"/>
                      <a:gd name="connsiteX4" fmla="*/ 419 w 105289"/>
                      <a:gd name="connsiteY4" fmla="*/ 18447 h 20473"/>
                      <a:gd name="connsiteX5" fmla="*/ 5658 w 105289"/>
                      <a:gd name="connsiteY5" fmla="*/ 20066 h 20473"/>
                      <a:gd name="connsiteX6" fmla="*/ 100146 w 105289"/>
                      <a:gd name="connsiteY6" fmla="*/ 13208 h 20473"/>
                      <a:gd name="connsiteX7" fmla="*/ 101765 w 105289"/>
                      <a:gd name="connsiteY7" fmla="*/ 13494 h 204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05289" h="20473">
                        <a:moveTo>
                          <a:pt x="101765" y="13494"/>
                        </a:moveTo>
                        <a:cubicBezTo>
                          <a:pt x="103258" y="13297"/>
                          <a:pt x="104530" y="12316"/>
                          <a:pt x="105099" y="10922"/>
                        </a:cubicBezTo>
                        <a:cubicBezTo>
                          <a:pt x="105744" y="8901"/>
                          <a:pt x="104699" y="6727"/>
                          <a:pt x="102718" y="5969"/>
                        </a:cubicBezTo>
                        <a:cubicBezTo>
                          <a:pt x="56236" y="-10509"/>
                          <a:pt x="4134" y="12255"/>
                          <a:pt x="2134" y="13208"/>
                        </a:cubicBezTo>
                        <a:cubicBezTo>
                          <a:pt x="217" y="14184"/>
                          <a:pt x="-549" y="16526"/>
                          <a:pt x="419" y="18447"/>
                        </a:cubicBezTo>
                        <a:cubicBezTo>
                          <a:pt x="1463" y="20286"/>
                          <a:pt x="3758" y="20996"/>
                          <a:pt x="5658" y="20066"/>
                        </a:cubicBezTo>
                        <a:cubicBezTo>
                          <a:pt x="5658" y="20066"/>
                          <a:pt x="56903" y="-2222"/>
                          <a:pt x="100146" y="13208"/>
                        </a:cubicBezTo>
                        <a:cubicBezTo>
                          <a:pt x="100663" y="13402"/>
                          <a:pt x="101212" y="13499"/>
                          <a:pt x="101765" y="13494"/>
                        </a:cubicBezTo>
                        <a:close/>
                      </a:path>
                    </a:pathLst>
                  </a:custGeom>
                  <a:solidFill>
                    <a:srgbClr val="F0F0F0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  <p:sp>
                <p:nvSpPr>
                  <p:cNvPr id="183" name="Полилиния: фигура 182">
                    <a:extLst>
                      <a:ext uri="{FF2B5EF4-FFF2-40B4-BE49-F238E27FC236}">
                        <a16:creationId xmlns:a16="http://schemas.microsoft.com/office/drawing/2014/main" id="{8C4514B7-6A71-8FF8-4989-AE68B21EB81C}"/>
                      </a:ext>
                    </a:extLst>
                  </p:cNvPr>
                  <p:cNvSpPr/>
                  <p:nvPr/>
                </p:nvSpPr>
                <p:spPr>
                  <a:xfrm>
                    <a:off x="5190051" y="6271450"/>
                    <a:ext cx="106405" cy="20972"/>
                  </a:xfrm>
                  <a:custGeom>
                    <a:avLst/>
                    <a:gdLst>
                      <a:gd name="connsiteX0" fmla="*/ 102903 w 106405"/>
                      <a:gd name="connsiteY0" fmla="*/ 14497 h 20972"/>
                      <a:gd name="connsiteX1" fmla="*/ 106141 w 106405"/>
                      <a:gd name="connsiteY1" fmla="*/ 12116 h 20972"/>
                      <a:gd name="connsiteX2" fmla="*/ 103987 w 106405"/>
                      <a:gd name="connsiteY2" fmla="*/ 7177 h 20972"/>
                      <a:gd name="connsiteX3" fmla="*/ 103950 w 106405"/>
                      <a:gd name="connsiteY3" fmla="*/ 7163 h 20972"/>
                      <a:gd name="connsiteX4" fmla="*/ 1461 w 106405"/>
                      <a:gd name="connsiteY4" fmla="*/ 14021 h 20972"/>
                      <a:gd name="connsiteX5" fmla="*/ 859 w 106405"/>
                      <a:gd name="connsiteY5" fmla="*/ 19511 h 20972"/>
                      <a:gd name="connsiteX6" fmla="*/ 5366 w 106405"/>
                      <a:gd name="connsiteY6" fmla="*/ 20688 h 20972"/>
                      <a:gd name="connsiteX7" fmla="*/ 101188 w 106405"/>
                      <a:gd name="connsiteY7" fmla="*/ 14306 h 20972"/>
                      <a:gd name="connsiteX8" fmla="*/ 102903 w 106405"/>
                      <a:gd name="connsiteY8" fmla="*/ 14497 h 2097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06405" h="20972">
                        <a:moveTo>
                          <a:pt x="102903" y="14497"/>
                        </a:moveTo>
                        <a:cubicBezTo>
                          <a:pt x="104364" y="14431"/>
                          <a:pt x="105642" y="13491"/>
                          <a:pt x="106141" y="12116"/>
                        </a:cubicBezTo>
                        <a:cubicBezTo>
                          <a:pt x="106910" y="10157"/>
                          <a:pt x="105946" y="7946"/>
                          <a:pt x="103987" y="7177"/>
                        </a:cubicBezTo>
                        <a:cubicBezTo>
                          <a:pt x="103975" y="7172"/>
                          <a:pt x="103963" y="7167"/>
                          <a:pt x="103950" y="7163"/>
                        </a:cubicBezTo>
                        <a:cubicBezTo>
                          <a:pt x="52897" y="-11887"/>
                          <a:pt x="3271" y="12973"/>
                          <a:pt x="1461" y="14021"/>
                        </a:cubicBezTo>
                        <a:cubicBezTo>
                          <a:pt x="-221" y="15370"/>
                          <a:pt x="-490" y="17828"/>
                          <a:pt x="859" y="19511"/>
                        </a:cubicBezTo>
                        <a:cubicBezTo>
                          <a:pt x="1937" y="20854"/>
                          <a:pt x="3769" y="21333"/>
                          <a:pt x="5366" y="20688"/>
                        </a:cubicBezTo>
                        <a:cubicBezTo>
                          <a:pt x="5367" y="20688"/>
                          <a:pt x="53658" y="-3505"/>
                          <a:pt x="101188" y="14306"/>
                        </a:cubicBezTo>
                        <a:cubicBezTo>
                          <a:pt x="101735" y="14511"/>
                          <a:pt x="102324" y="14576"/>
                          <a:pt x="102903" y="14497"/>
                        </a:cubicBezTo>
                        <a:close/>
                      </a:path>
                    </a:pathLst>
                  </a:custGeom>
                  <a:solidFill>
                    <a:srgbClr val="F0F0F0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  <p:sp>
                <p:nvSpPr>
                  <p:cNvPr id="184" name="Полилиния: фигура 183">
                    <a:extLst>
                      <a:ext uri="{FF2B5EF4-FFF2-40B4-BE49-F238E27FC236}">
                        <a16:creationId xmlns:a16="http://schemas.microsoft.com/office/drawing/2014/main" id="{E0227EB3-CF13-0D20-0F14-0DFA2C5CF23C}"/>
                      </a:ext>
                    </a:extLst>
                  </p:cNvPr>
                  <p:cNvSpPr/>
                  <p:nvPr/>
                </p:nvSpPr>
                <p:spPr>
                  <a:xfrm>
                    <a:off x="5186265" y="6236590"/>
                    <a:ext cx="108195" cy="22551"/>
                  </a:xfrm>
                  <a:custGeom>
                    <a:avLst/>
                    <a:gdLst>
                      <a:gd name="connsiteX0" fmla="*/ 104688 w 108195"/>
                      <a:gd name="connsiteY0" fmla="*/ 14401 h 22551"/>
                      <a:gd name="connsiteX1" fmla="*/ 107927 w 108195"/>
                      <a:gd name="connsiteY1" fmla="*/ 12019 h 22551"/>
                      <a:gd name="connsiteX2" fmla="*/ 105736 w 108195"/>
                      <a:gd name="connsiteY2" fmla="*/ 6971 h 22551"/>
                      <a:gd name="connsiteX3" fmla="*/ 2580 w 108195"/>
                      <a:gd name="connsiteY3" fmla="*/ 14972 h 22551"/>
                      <a:gd name="connsiteX4" fmla="*/ 233 w 108195"/>
                      <a:gd name="connsiteY4" fmla="*/ 19972 h 22551"/>
                      <a:gd name="connsiteX5" fmla="*/ 5232 w 108195"/>
                      <a:gd name="connsiteY5" fmla="*/ 22319 h 22551"/>
                      <a:gd name="connsiteX6" fmla="*/ 6295 w 108195"/>
                      <a:gd name="connsiteY6" fmla="*/ 21735 h 22551"/>
                      <a:gd name="connsiteX7" fmla="*/ 102879 w 108195"/>
                      <a:gd name="connsiteY7" fmla="*/ 14115 h 22551"/>
                      <a:gd name="connsiteX8" fmla="*/ 104688 w 108195"/>
                      <a:gd name="connsiteY8" fmla="*/ 14401 h 2255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08195" h="22551">
                        <a:moveTo>
                          <a:pt x="104688" y="14401"/>
                        </a:moveTo>
                        <a:cubicBezTo>
                          <a:pt x="106117" y="14246"/>
                          <a:pt x="107354" y="13337"/>
                          <a:pt x="107927" y="12019"/>
                        </a:cubicBezTo>
                        <a:cubicBezTo>
                          <a:pt x="108708" y="10021"/>
                          <a:pt x="107729" y="7766"/>
                          <a:pt x="105736" y="6971"/>
                        </a:cubicBezTo>
                        <a:cubicBezTo>
                          <a:pt x="58111" y="-12079"/>
                          <a:pt x="4581" y="13829"/>
                          <a:pt x="2580" y="14972"/>
                        </a:cubicBezTo>
                        <a:cubicBezTo>
                          <a:pt x="552" y="15705"/>
                          <a:pt x="-499" y="17943"/>
                          <a:pt x="233" y="19972"/>
                        </a:cubicBezTo>
                        <a:cubicBezTo>
                          <a:pt x="966" y="22000"/>
                          <a:pt x="3204" y="23051"/>
                          <a:pt x="5232" y="22319"/>
                        </a:cubicBezTo>
                        <a:cubicBezTo>
                          <a:pt x="5615" y="22181"/>
                          <a:pt x="5973" y="21984"/>
                          <a:pt x="6295" y="21735"/>
                        </a:cubicBezTo>
                        <a:cubicBezTo>
                          <a:pt x="6771" y="21735"/>
                          <a:pt x="58492" y="-3221"/>
                          <a:pt x="102879" y="14115"/>
                        </a:cubicBezTo>
                        <a:cubicBezTo>
                          <a:pt x="103438" y="14393"/>
                          <a:pt x="104070" y="14493"/>
                          <a:pt x="104688" y="14401"/>
                        </a:cubicBezTo>
                        <a:close/>
                      </a:path>
                    </a:pathLst>
                  </a:custGeom>
                  <a:solidFill>
                    <a:srgbClr val="EBEBEB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  <p:sp>
                <p:nvSpPr>
                  <p:cNvPr id="185" name="Полилиния: фигура 184">
                    <a:extLst>
                      <a:ext uri="{FF2B5EF4-FFF2-40B4-BE49-F238E27FC236}">
                        <a16:creationId xmlns:a16="http://schemas.microsoft.com/office/drawing/2014/main" id="{E9C3F02A-A961-2FC5-5D3A-FB58E43B5EE3}"/>
                      </a:ext>
                    </a:extLst>
                  </p:cNvPr>
                  <p:cNvSpPr/>
                  <p:nvPr/>
                </p:nvSpPr>
                <p:spPr>
                  <a:xfrm>
                    <a:off x="5142935" y="6033344"/>
                    <a:ext cx="165449" cy="89057"/>
                  </a:xfrm>
                  <a:custGeom>
                    <a:avLst/>
                    <a:gdLst>
                      <a:gd name="connsiteX0" fmla="*/ 0 w 165449"/>
                      <a:gd name="connsiteY0" fmla="*/ 10573 h 89057"/>
                      <a:gd name="connsiteX1" fmla="*/ 165449 w 165449"/>
                      <a:gd name="connsiteY1" fmla="*/ 0 h 89057"/>
                      <a:gd name="connsiteX2" fmla="*/ 163354 w 165449"/>
                      <a:gd name="connsiteY2" fmla="*/ 64103 h 89057"/>
                      <a:gd name="connsiteX3" fmla="*/ 10477 w 165449"/>
                      <a:gd name="connsiteY3" fmla="*/ 68199 h 8905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65449" h="89057">
                        <a:moveTo>
                          <a:pt x="0" y="10573"/>
                        </a:moveTo>
                        <a:cubicBezTo>
                          <a:pt x="32194" y="28956"/>
                          <a:pt x="119824" y="39910"/>
                          <a:pt x="165449" y="0"/>
                        </a:cubicBezTo>
                        <a:lnTo>
                          <a:pt x="163354" y="64103"/>
                        </a:lnTo>
                        <a:cubicBezTo>
                          <a:pt x="135731" y="87154"/>
                          <a:pt x="49054" y="104394"/>
                          <a:pt x="10477" y="68199"/>
                        </a:cubicBezTo>
                        <a:close/>
                      </a:path>
                    </a:pathLst>
                  </a:custGeom>
                  <a:solidFill>
                    <a:srgbClr val="37474F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  <p:sp>
                <p:nvSpPr>
                  <p:cNvPr id="186" name="Полилиния: фигура 185">
                    <a:extLst>
                      <a:ext uri="{FF2B5EF4-FFF2-40B4-BE49-F238E27FC236}">
                        <a16:creationId xmlns:a16="http://schemas.microsoft.com/office/drawing/2014/main" id="{0D8C4771-AE7A-9B09-01D6-F877A23925DA}"/>
                      </a:ext>
                    </a:extLst>
                  </p:cNvPr>
                  <p:cNvSpPr/>
                  <p:nvPr/>
                </p:nvSpPr>
                <p:spPr>
                  <a:xfrm>
                    <a:off x="5147507" y="4918538"/>
                    <a:ext cx="154938" cy="1142523"/>
                  </a:xfrm>
                  <a:custGeom>
                    <a:avLst/>
                    <a:gdLst>
                      <a:gd name="connsiteX0" fmla="*/ 138779 w 154938"/>
                      <a:gd name="connsiteY0" fmla="*/ 743903 h 1142523"/>
                      <a:gd name="connsiteX1" fmla="*/ 132683 w 154938"/>
                      <a:gd name="connsiteY1" fmla="*/ 699516 h 1142523"/>
                      <a:gd name="connsiteX2" fmla="*/ 111443 w 154938"/>
                      <a:gd name="connsiteY2" fmla="*/ 445580 h 1142523"/>
                      <a:gd name="connsiteX3" fmla="*/ 107823 w 154938"/>
                      <a:gd name="connsiteY3" fmla="*/ 290893 h 1142523"/>
                      <a:gd name="connsiteX4" fmla="*/ 84296 w 154938"/>
                      <a:gd name="connsiteY4" fmla="*/ 27432 h 1142523"/>
                      <a:gd name="connsiteX5" fmla="*/ 77343 w 154938"/>
                      <a:gd name="connsiteY5" fmla="*/ 27432 h 1142523"/>
                      <a:gd name="connsiteX6" fmla="*/ 100870 w 154938"/>
                      <a:gd name="connsiteY6" fmla="*/ 275082 h 1142523"/>
                      <a:gd name="connsiteX7" fmla="*/ 26384 w 154938"/>
                      <a:gd name="connsiteY7" fmla="*/ 149733 h 1142523"/>
                      <a:gd name="connsiteX8" fmla="*/ 6763 w 154938"/>
                      <a:gd name="connsiteY8" fmla="*/ 0 h 1142523"/>
                      <a:gd name="connsiteX9" fmla="*/ 0 w 154938"/>
                      <a:gd name="connsiteY9" fmla="*/ 1048 h 1142523"/>
                      <a:gd name="connsiteX10" fmla="*/ 19621 w 154938"/>
                      <a:gd name="connsiteY10" fmla="*/ 150495 h 1142523"/>
                      <a:gd name="connsiteX11" fmla="*/ 100965 w 154938"/>
                      <a:gd name="connsiteY11" fmla="*/ 281940 h 1142523"/>
                      <a:gd name="connsiteX12" fmla="*/ 100965 w 154938"/>
                      <a:gd name="connsiteY12" fmla="*/ 290703 h 1142523"/>
                      <a:gd name="connsiteX13" fmla="*/ 104680 w 154938"/>
                      <a:gd name="connsiteY13" fmla="*/ 445675 h 1142523"/>
                      <a:gd name="connsiteX14" fmla="*/ 125921 w 154938"/>
                      <a:gd name="connsiteY14" fmla="*/ 700183 h 1142523"/>
                      <a:gd name="connsiteX15" fmla="*/ 132017 w 154938"/>
                      <a:gd name="connsiteY15" fmla="*/ 744474 h 1142523"/>
                      <a:gd name="connsiteX16" fmla="*/ 145542 w 154938"/>
                      <a:gd name="connsiteY16" fmla="*/ 1142524 h 1142523"/>
                      <a:gd name="connsiteX17" fmla="*/ 152400 w 154938"/>
                      <a:gd name="connsiteY17" fmla="*/ 1142524 h 1142523"/>
                      <a:gd name="connsiteX18" fmla="*/ 138779 w 154938"/>
                      <a:gd name="connsiteY18" fmla="*/ 743902 h 114252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54938" h="1142523">
                        <a:moveTo>
                          <a:pt x="138779" y="743903"/>
                        </a:moveTo>
                        <a:cubicBezTo>
                          <a:pt x="136684" y="726567"/>
                          <a:pt x="134588" y="712756"/>
                          <a:pt x="132683" y="699516"/>
                        </a:cubicBezTo>
                        <a:cubicBezTo>
                          <a:pt x="126111" y="655130"/>
                          <a:pt x="119825" y="613220"/>
                          <a:pt x="111443" y="445580"/>
                        </a:cubicBezTo>
                        <a:cubicBezTo>
                          <a:pt x="108299" y="382524"/>
                          <a:pt x="108013" y="333851"/>
                          <a:pt x="107823" y="290893"/>
                        </a:cubicBezTo>
                        <a:cubicBezTo>
                          <a:pt x="107347" y="203930"/>
                          <a:pt x="106966" y="140779"/>
                          <a:pt x="84296" y="27432"/>
                        </a:cubicBezTo>
                        <a:lnTo>
                          <a:pt x="77343" y="27432"/>
                        </a:lnTo>
                        <a:cubicBezTo>
                          <a:pt x="94290" y="108862"/>
                          <a:pt x="102181" y="191917"/>
                          <a:pt x="100870" y="275082"/>
                        </a:cubicBezTo>
                        <a:cubicBezTo>
                          <a:pt x="59341" y="273367"/>
                          <a:pt x="35624" y="233458"/>
                          <a:pt x="26384" y="149733"/>
                        </a:cubicBezTo>
                        <a:cubicBezTo>
                          <a:pt x="16859" y="61150"/>
                          <a:pt x="6858" y="571"/>
                          <a:pt x="6763" y="0"/>
                        </a:cubicBezTo>
                        <a:lnTo>
                          <a:pt x="0" y="1048"/>
                        </a:lnTo>
                        <a:cubicBezTo>
                          <a:pt x="0" y="1714"/>
                          <a:pt x="9525" y="62103"/>
                          <a:pt x="19621" y="150495"/>
                        </a:cubicBezTo>
                        <a:cubicBezTo>
                          <a:pt x="29146" y="237268"/>
                          <a:pt x="55817" y="280225"/>
                          <a:pt x="100965" y="281940"/>
                        </a:cubicBezTo>
                        <a:lnTo>
                          <a:pt x="100965" y="290703"/>
                        </a:lnTo>
                        <a:cubicBezTo>
                          <a:pt x="100965" y="333661"/>
                          <a:pt x="101441" y="382429"/>
                          <a:pt x="104680" y="445675"/>
                        </a:cubicBezTo>
                        <a:cubicBezTo>
                          <a:pt x="113062" y="613601"/>
                          <a:pt x="119253" y="655225"/>
                          <a:pt x="125921" y="700183"/>
                        </a:cubicBezTo>
                        <a:cubicBezTo>
                          <a:pt x="127826" y="713422"/>
                          <a:pt x="129826" y="727138"/>
                          <a:pt x="132017" y="744474"/>
                        </a:cubicBezTo>
                        <a:cubicBezTo>
                          <a:pt x="147047" y="876591"/>
                          <a:pt x="151569" y="1009692"/>
                          <a:pt x="145542" y="1142524"/>
                        </a:cubicBezTo>
                        <a:lnTo>
                          <a:pt x="152400" y="1142524"/>
                        </a:lnTo>
                        <a:cubicBezTo>
                          <a:pt x="158367" y="1009499"/>
                          <a:pt x="153812" y="876210"/>
                          <a:pt x="138779" y="743902"/>
                        </a:cubicBezTo>
                        <a:close/>
                      </a:path>
                    </a:pathLst>
                  </a:custGeom>
                  <a:solidFill>
                    <a:srgbClr val="37474F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</p:grpSp>
            <p:grpSp>
              <p:nvGrpSpPr>
                <p:cNvPr id="133" name="Рисунок 11">
                  <a:extLst>
                    <a:ext uri="{FF2B5EF4-FFF2-40B4-BE49-F238E27FC236}">
                      <a16:creationId xmlns:a16="http://schemas.microsoft.com/office/drawing/2014/main" id="{8ABE7CC8-26B7-5922-8BB0-97DB1078A0AE}"/>
                    </a:ext>
                  </a:extLst>
                </p:cNvPr>
                <p:cNvGrpSpPr/>
                <p:nvPr/>
              </p:nvGrpSpPr>
              <p:grpSpPr>
                <a:xfrm>
                  <a:off x="4218762" y="4052481"/>
                  <a:ext cx="1540124" cy="2266165"/>
                  <a:chOff x="4218762" y="4052481"/>
                  <a:chExt cx="1540124" cy="2266165"/>
                </a:xfrm>
              </p:grpSpPr>
              <p:sp>
                <p:nvSpPr>
                  <p:cNvPr id="134" name="Полилиния: фигура 133">
                    <a:extLst>
                      <a:ext uri="{FF2B5EF4-FFF2-40B4-BE49-F238E27FC236}">
                        <a16:creationId xmlns:a16="http://schemas.microsoft.com/office/drawing/2014/main" id="{D430FE29-E4EA-5963-59C2-EC9967B22CDC}"/>
                      </a:ext>
                    </a:extLst>
                  </p:cNvPr>
                  <p:cNvSpPr/>
                  <p:nvPr/>
                </p:nvSpPr>
                <p:spPr>
                  <a:xfrm>
                    <a:off x="4888516" y="4052481"/>
                    <a:ext cx="303374" cy="235687"/>
                  </a:xfrm>
                  <a:custGeom>
                    <a:avLst/>
                    <a:gdLst>
                      <a:gd name="connsiteX0" fmla="*/ 297282 w 303374"/>
                      <a:gd name="connsiteY0" fmla="*/ 189973 h 235687"/>
                      <a:gd name="connsiteX1" fmla="*/ 243751 w 303374"/>
                      <a:gd name="connsiteY1" fmla="*/ 231407 h 235687"/>
                      <a:gd name="connsiteX2" fmla="*/ 230988 w 303374"/>
                      <a:gd name="connsiteY2" fmla="*/ 234169 h 235687"/>
                      <a:gd name="connsiteX3" fmla="*/ 109163 w 303374"/>
                      <a:gd name="connsiteY3" fmla="*/ 211595 h 235687"/>
                      <a:gd name="connsiteX4" fmla="*/ 6102 w 303374"/>
                      <a:gd name="connsiteY4" fmla="*/ 45860 h 235687"/>
                      <a:gd name="connsiteX5" fmla="*/ 39630 w 303374"/>
                      <a:gd name="connsiteY5" fmla="*/ 12141 h 235687"/>
                      <a:gd name="connsiteX6" fmla="*/ 194126 w 303374"/>
                      <a:gd name="connsiteY6" fmla="*/ 24333 h 235687"/>
                      <a:gd name="connsiteX7" fmla="*/ 290900 w 303374"/>
                      <a:gd name="connsiteY7" fmla="*/ 113297 h 235687"/>
                      <a:gd name="connsiteX8" fmla="*/ 297282 w 303374"/>
                      <a:gd name="connsiteY8" fmla="*/ 189973 h 23568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03374" h="235687">
                        <a:moveTo>
                          <a:pt x="297282" y="189973"/>
                        </a:moveTo>
                        <a:cubicBezTo>
                          <a:pt x="286650" y="211192"/>
                          <a:pt x="266958" y="226434"/>
                          <a:pt x="243751" y="231407"/>
                        </a:cubicBezTo>
                        <a:cubicBezTo>
                          <a:pt x="239548" y="232548"/>
                          <a:pt x="235287" y="233470"/>
                          <a:pt x="230988" y="234169"/>
                        </a:cubicBezTo>
                        <a:cubicBezTo>
                          <a:pt x="189026" y="239285"/>
                          <a:pt x="146506" y="231406"/>
                          <a:pt x="109163" y="211595"/>
                        </a:cubicBezTo>
                        <a:cubicBezTo>
                          <a:pt x="28772" y="171971"/>
                          <a:pt x="-17329" y="97866"/>
                          <a:pt x="6102" y="45860"/>
                        </a:cubicBezTo>
                        <a:cubicBezTo>
                          <a:pt x="13049" y="31085"/>
                          <a:pt x="24895" y="19171"/>
                          <a:pt x="39630" y="12141"/>
                        </a:cubicBezTo>
                        <a:cubicBezTo>
                          <a:pt x="77730" y="-6909"/>
                          <a:pt x="136690" y="-4051"/>
                          <a:pt x="194126" y="24333"/>
                        </a:cubicBezTo>
                        <a:cubicBezTo>
                          <a:pt x="234903" y="43124"/>
                          <a:pt x="268752" y="74241"/>
                          <a:pt x="290900" y="113297"/>
                        </a:cubicBezTo>
                        <a:cubicBezTo>
                          <a:pt x="304426" y="139967"/>
                          <a:pt x="307569" y="167113"/>
                          <a:pt x="297282" y="189973"/>
                        </a:cubicBezTo>
                        <a:close/>
                      </a:path>
                    </a:pathLst>
                  </a:custGeom>
                  <a:solidFill>
                    <a:srgbClr val="000000">
                      <a:alpha val="30000"/>
                    </a:srgbClr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  <p:sp>
                <p:nvSpPr>
                  <p:cNvPr id="135" name="Полилиния: фигура 134">
                    <a:extLst>
                      <a:ext uri="{FF2B5EF4-FFF2-40B4-BE49-F238E27FC236}">
                        <a16:creationId xmlns:a16="http://schemas.microsoft.com/office/drawing/2014/main" id="{3A50C0B1-4BD8-58B3-969F-14C61E182A39}"/>
                      </a:ext>
                    </a:extLst>
                  </p:cNvPr>
                  <p:cNvSpPr/>
                  <p:nvPr/>
                </p:nvSpPr>
                <p:spPr>
                  <a:xfrm>
                    <a:off x="4218762" y="4357833"/>
                    <a:ext cx="710812" cy="367366"/>
                  </a:xfrm>
                  <a:custGeom>
                    <a:avLst/>
                    <a:gdLst>
                      <a:gd name="connsiteX0" fmla="*/ 256470 w 710812"/>
                      <a:gd name="connsiteY0" fmla="*/ 132843 h 367366"/>
                      <a:gd name="connsiteX1" fmla="*/ 212084 w 710812"/>
                      <a:gd name="connsiteY1" fmla="*/ 82265 h 367366"/>
                      <a:gd name="connsiteX2" fmla="*/ 147219 w 710812"/>
                      <a:gd name="connsiteY2" fmla="*/ 25115 h 367366"/>
                      <a:gd name="connsiteX3" fmla="*/ 131979 w 710812"/>
                      <a:gd name="connsiteY3" fmla="*/ 13114 h 367366"/>
                      <a:gd name="connsiteX4" fmla="*/ 124835 w 710812"/>
                      <a:gd name="connsiteY4" fmla="*/ 7018 h 367366"/>
                      <a:gd name="connsiteX5" fmla="*/ 117596 w 710812"/>
                      <a:gd name="connsiteY5" fmla="*/ 4922 h 367366"/>
                      <a:gd name="connsiteX6" fmla="*/ 112738 w 710812"/>
                      <a:gd name="connsiteY6" fmla="*/ 11018 h 367366"/>
                      <a:gd name="connsiteX7" fmla="*/ 115691 w 710812"/>
                      <a:gd name="connsiteY7" fmla="*/ 36259 h 367366"/>
                      <a:gd name="connsiteX8" fmla="*/ 131121 w 710812"/>
                      <a:gd name="connsiteY8" fmla="*/ 57310 h 367366"/>
                      <a:gd name="connsiteX9" fmla="*/ 123787 w 710812"/>
                      <a:gd name="connsiteY9" fmla="*/ 62358 h 367366"/>
                      <a:gd name="connsiteX10" fmla="*/ 60732 w 710812"/>
                      <a:gd name="connsiteY10" fmla="*/ 11208 h 367366"/>
                      <a:gd name="connsiteX11" fmla="*/ 41205 w 710812"/>
                      <a:gd name="connsiteY11" fmla="*/ 541 h 367366"/>
                      <a:gd name="connsiteX12" fmla="*/ 31680 w 710812"/>
                      <a:gd name="connsiteY12" fmla="*/ 3398 h 367366"/>
                      <a:gd name="connsiteX13" fmla="*/ 21584 w 710812"/>
                      <a:gd name="connsiteY13" fmla="*/ 2160 h 367366"/>
                      <a:gd name="connsiteX14" fmla="*/ 6725 w 710812"/>
                      <a:gd name="connsiteY14" fmla="*/ 4351 h 367366"/>
                      <a:gd name="connsiteX15" fmla="*/ 57 w 710812"/>
                      <a:gd name="connsiteY15" fmla="*/ 16924 h 367366"/>
                      <a:gd name="connsiteX16" fmla="*/ 3582 w 710812"/>
                      <a:gd name="connsiteY16" fmla="*/ 28163 h 367366"/>
                      <a:gd name="connsiteX17" fmla="*/ 2534 w 710812"/>
                      <a:gd name="connsiteY17" fmla="*/ 33687 h 367366"/>
                      <a:gd name="connsiteX18" fmla="*/ 11106 w 710812"/>
                      <a:gd name="connsiteY18" fmla="*/ 56357 h 367366"/>
                      <a:gd name="connsiteX19" fmla="*/ 17964 w 710812"/>
                      <a:gd name="connsiteY19" fmla="*/ 76169 h 367366"/>
                      <a:gd name="connsiteX20" fmla="*/ 28156 w 710812"/>
                      <a:gd name="connsiteY20" fmla="*/ 95981 h 367366"/>
                      <a:gd name="connsiteX21" fmla="*/ 61970 w 710812"/>
                      <a:gd name="connsiteY21" fmla="*/ 135795 h 367366"/>
                      <a:gd name="connsiteX22" fmla="*/ 123120 w 710812"/>
                      <a:gd name="connsiteY22" fmla="*/ 170085 h 367366"/>
                      <a:gd name="connsiteX23" fmla="*/ 173984 w 710812"/>
                      <a:gd name="connsiteY23" fmla="*/ 198661 h 367366"/>
                      <a:gd name="connsiteX24" fmla="*/ 337814 w 710812"/>
                      <a:gd name="connsiteY24" fmla="*/ 333249 h 367366"/>
                      <a:gd name="connsiteX25" fmla="*/ 468592 w 710812"/>
                      <a:gd name="connsiteY25" fmla="*/ 350584 h 367366"/>
                      <a:gd name="connsiteX26" fmla="*/ 660712 w 710812"/>
                      <a:gd name="connsiteY26" fmla="*/ 233141 h 367366"/>
                      <a:gd name="connsiteX27" fmla="*/ 710813 w 710812"/>
                      <a:gd name="connsiteY27" fmla="*/ 66454 h 367366"/>
                      <a:gd name="connsiteX28" fmla="*/ 558413 w 710812"/>
                      <a:gd name="connsiteY28" fmla="*/ 112269 h 367366"/>
                      <a:gd name="connsiteX29" fmla="*/ 418586 w 710812"/>
                      <a:gd name="connsiteY29" fmla="*/ 217615 h 367366"/>
                      <a:gd name="connsiteX30" fmla="*/ 256470 w 710812"/>
                      <a:gd name="connsiteY30" fmla="*/ 132843 h 36736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</a:cxnLst>
                    <a:rect l="l" t="t" r="r" b="b"/>
                    <a:pathLst>
                      <a:path w="710812" h="367366">
                        <a:moveTo>
                          <a:pt x="256470" y="132843"/>
                        </a:moveTo>
                        <a:cubicBezTo>
                          <a:pt x="231610" y="116936"/>
                          <a:pt x="224657" y="98172"/>
                          <a:pt x="212084" y="82265"/>
                        </a:cubicBezTo>
                        <a:cubicBezTo>
                          <a:pt x="195987" y="61977"/>
                          <a:pt x="176175" y="49404"/>
                          <a:pt x="147219" y="25115"/>
                        </a:cubicBezTo>
                        <a:lnTo>
                          <a:pt x="131979" y="13114"/>
                        </a:lnTo>
                        <a:cubicBezTo>
                          <a:pt x="129469" y="11237"/>
                          <a:pt x="127083" y="9201"/>
                          <a:pt x="124835" y="7018"/>
                        </a:cubicBezTo>
                        <a:cubicBezTo>
                          <a:pt x="122835" y="4922"/>
                          <a:pt x="121025" y="3208"/>
                          <a:pt x="117596" y="4922"/>
                        </a:cubicBezTo>
                        <a:cubicBezTo>
                          <a:pt x="115272" y="6276"/>
                          <a:pt x="113539" y="8450"/>
                          <a:pt x="112738" y="11018"/>
                        </a:cubicBezTo>
                        <a:cubicBezTo>
                          <a:pt x="110077" y="19468"/>
                          <a:pt x="111151" y="28652"/>
                          <a:pt x="115691" y="36259"/>
                        </a:cubicBezTo>
                        <a:cubicBezTo>
                          <a:pt x="120154" y="43751"/>
                          <a:pt x="125320" y="50799"/>
                          <a:pt x="131121" y="57310"/>
                        </a:cubicBezTo>
                        <a:cubicBezTo>
                          <a:pt x="135217" y="62548"/>
                          <a:pt x="127502" y="62834"/>
                          <a:pt x="123787" y="62358"/>
                        </a:cubicBezTo>
                        <a:cubicBezTo>
                          <a:pt x="105785" y="60262"/>
                          <a:pt x="74638" y="21972"/>
                          <a:pt x="60732" y="11208"/>
                        </a:cubicBezTo>
                        <a:cubicBezTo>
                          <a:pt x="54445" y="6256"/>
                          <a:pt x="50445" y="-2222"/>
                          <a:pt x="41205" y="541"/>
                        </a:cubicBezTo>
                        <a:cubicBezTo>
                          <a:pt x="38140" y="1828"/>
                          <a:pt x="34948" y="2785"/>
                          <a:pt x="31680" y="3398"/>
                        </a:cubicBezTo>
                        <a:cubicBezTo>
                          <a:pt x="28273" y="3463"/>
                          <a:pt x="24874" y="3046"/>
                          <a:pt x="21584" y="2160"/>
                        </a:cubicBezTo>
                        <a:cubicBezTo>
                          <a:pt x="16526" y="1196"/>
                          <a:pt x="11290" y="1968"/>
                          <a:pt x="6725" y="4351"/>
                        </a:cubicBezTo>
                        <a:cubicBezTo>
                          <a:pt x="2193" y="6836"/>
                          <a:pt x="-428" y="11778"/>
                          <a:pt x="57" y="16924"/>
                        </a:cubicBezTo>
                        <a:cubicBezTo>
                          <a:pt x="724" y="20829"/>
                          <a:pt x="3582" y="24258"/>
                          <a:pt x="3582" y="28163"/>
                        </a:cubicBezTo>
                        <a:cubicBezTo>
                          <a:pt x="3426" y="30036"/>
                          <a:pt x="3075" y="31888"/>
                          <a:pt x="2534" y="33687"/>
                        </a:cubicBezTo>
                        <a:cubicBezTo>
                          <a:pt x="1200" y="41879"/>
                          <a:pt x="7296" y="49023"/>
                          <a:pt x="11106" y="56357"/>
                        </a:cubicBezTo>
                        <a:cubicBezTo>
                          <a:pt x="14916" y="63691"/>
                          <a:pt x="15012" y="69787"/>
                          <a:pt x="17964" y="76169"/>
                        </a:cubicBezTo>
                        <a:cubicBezTo>
                          <a:pt x="20826" y="83035"/>
                          <a:pt x="24234" y="89661"/>
                          <a:pt x="28156" y="95981"/>
                        </a:cubicBezTo>
                        <a:cubicBezTo>
                          <a:pt x="38036" y="110374"/>
                          <a:pt x="49367" y="123716"/>
                          <a:pt x="61970" y="135795"/>
                        </a:cubicBezTo>
                        <a:cubicBezTo>
                          <a:pt x="79869" y="151181"/>
                          <a:pt x="100658" y="162838"/>
                          <a:pt x="123120" y="170085"/>
                        </a:cubicBezTo>
                        <a:cubicBezTo>
                          <a:pt x="142231" y="175126"/>
                          <a:pt x="159738" y="184962"/>
                          <a:pt x="173984" y="198661"/>
                        </a:cubicBezTo>
                        <a:cubicBezTo>
                          <a:pt x="199320" y="220758"/>
                          <a:pt x="294856" y="303912"/>
                          <a:pt x="337814" y="333249"/>
                        </a:cubicBezTo>
                        <a:cubicBezTo>
                          <a:pt x="389820" y="368682"/>
                          <a:pt x="404489" y="379921"/>
                          <a:pt x="468592" y="350584"/>
                        </a:cubicBezTo>
                        <a:cubicBezTo>
                          <a:pt x="510979" y="331534"/>
                          <a:pt x="660712" y="233141"/>
                          <a:pt x="660712" y="233141"/>
                        </a:cubicBezTo>
                        <a:lnTo>
                          <a:pt x="710813" y="66454"/>
                        </a:lnTo>
                        <a:cubicBezTo>
                          <a:pt x="710813" y="66454"/>
                          <a:pt x="648138" y="44546"/>
                          <a:pt x="558413" y="112269"/>
                        </a:cubicBezTo>
                        <a:cubicBezTo>
                          <a:pt x="494214" y="160751"/>
                          <a:pt x="418586" y="217615"/>
                          <a:pt x="418586" y="217615"/>
                        </a:cubicBezTo>
                        <a:cubicBezTo>
                          <a:pt x="418586" y="217615"/>
                          <a:pt x="277616" y="146368"/>
                          <a:pt x="256470" y="132843"/>
                        </a:cubicBezTo>
                        <a:close/>
                      </a:path>
                    </a:pathLst>
                  </a:custGeom>
                  <a:solidFill>
                    <a:srgbClr val="FFBE9D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  <p:sp>
                <p:nvSpPr>
                  <p:cNvPr id="136" name="Полилиния: фигура 135">
                    <a:extLst>
                      <a:ext uri="{FF2B5EF4-FFF2-40B4-BE49-F238E27FC236}">
                        <a16:creationId xmlns:a16="http://schemas.microsoft.com/office/drawing/2014/main" id="{2560B54A-C43D-9506-92D8-CB9EFE65B64E}"/>
                      </a:ext>
                    </a:extLst>
                  </p:cNvPr>
                  <p:cNvSpPr/>
                  <p:nvPr/>
                </p:nvSpPr>
                <p:spPr>
                  <a:xfrm>
                    <a:off x="4541812" y="4401902"/>
                    <a:ext cx="339661" cy="327889"/>
                  </a:xfrm>
                  <a:custGeom>
                    <a:avLst/>
                    <a:gdLst>
                      <a:gd name="connsiteX0" fmla="*/ 209550 w 339661"/>
                      <a:gd name="connsiteY0" fmla="*/ 274987 h 327889"/>
                      <a:gd name="connsiteX1" fmla="*/ 339662 w 339661"/>
                      <a:gd name="connsiteY1" fmla="*/ 198787 h 327889"/>
                      <a:gd name="connsiteX2" fmla="*/ 339662 w 339661"/>
                      <a:gd name="connsiteY2" fmla="*/ 0 h 327889"/>
                      <a:gd name="connsiteX3" fmla="*/ 258223 w 339661"/>
                      <a:gd name="connsiteY3" fmla="*/ 43244 h 327889"/>
                      <a:gd name="connsiteX4" fmla="*/ 98107 w 339661"/>
                      <a:gd name="connsiteY4" fmla="*/ 170783 h 327889"/>
                      <a:gd name="connsiteX5" fmla="*/ 63722 w 339661"/>
                      <a:gd name="connsiteY5" fmla="*/ 156877 h 327889"/>
                      <a:gd name="connsiteX6" fmla="*/ 47625 w 339661"/>
                      <a:gd name="connsiteY6" fmla="*/ 224599 h 327889"/>
                      <a:gd name="connsiteX7" fmla="*/ 0 w 339661"/>
                      <a:gd name="connsiteY7" fmla="*/ 280892 h 327889"/>
                      <a:gd name="connsiteX8" fmla="*/ 74581 w 339661"/>
                      <a:gd name="connsiteY8" fmla="*/ 326517 h 327889"/>
                      <a:gd name="connsiteX9" fmla="*/ 209550 w 339661"/>
                      <a:gd name="connsiteY9" fmla="*/ 274987 h 32788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339661" h="327889">
                        <a:moveTo>
                          <a:pt x="209550" y="274987"/>
                        </a:moveTo>
                        <a:lnTo>
                          <a:pt x="339662" y="198787"/>
                        </a:lnTo>
                        <a:lnTo>
                          <a:pt x="339662" y="0"/>
                        </a:lnTo>
                        <a:cubicBezTo>
                          <a:pt x="311087" y="4096"/>
                          <a:pt x="286226" y="22479"/>
                          <a:pt x="258223" y="43244"/>
                        </a:cubicBezTo>
                        <a:cubicBezTo>
                          <a:pt x="222790" y="69723"/>
                          <a:pt x="98107" y="170783"/>
                          <a:pt x="98107" y="170783"/>
                        </a:cubicBezTo>
                        <a:lnTo>
                          <a:pt x="63722" y="156877"/>
                        </a:lnTo>
                        <a:cubicBezTo>
                          <a:pt x="62561" y="180248"/>
                          <a:pt x="57105" y="203205"/>
                          <a:pt x="47625" y="224599"/>
                        </a:cubicBezTo>
                        <a:cubicBezTo>
                          <a:pt x="38343" y="248073"/>
                          <a:pt x="21611" y="267850"/>
                          <a:pt x="0" y="280892"/>
                        </a:cubicBezTo>
                        <a:cubicBezTo>
                          <a:pt x="0" y="280892"/>
                          <a:pt x="49911" y="323183"/>
                          <a:pt x="74581" y="326517"/>
                        </a:cubicBezTo>
                        <a:cubicBezTo>
                          <a:pt x="99251" y="329851"/>
                          <a:pt x="112300" y="331661"/>
                          <a:pt x="209550" y="274987"/>
                        </a:cubicBezTo>
                        <a:close/>
                      </a:path>
                    </a:pathLst>
                  </a:custGeom>
                  <a:solidFill>
                    <a:srgbClr val="37474F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  <p:sp>
                <p:nvSpPr>
                  <p:cNvPr id="137" name="Полилиния: фигура 136">
                    <a:extLst>
                      <a:ext uri="{FF2B5EF4-FFF2-40B4-BE49-F238E27FC236}">
                        <a16:creationId xmlns:a16="http://schemas.microsoft.com/office/drawing/2014/main" id="{1C8EFC07-487C-C62C-F30A-CE9EE1C4FD4A}"/>
                      </a:ext>
                    </a:extLst>
                  </p:cNvPr>
                  <p:cNvSpPr/>
                  <p:nvPr/>
                </p:nvSpPr>
                <p:spPr>
                  <a:xfrm>
                    <a:off x="4639824" y="4563637"/>
                    <a:ext cx="46227" cy="80771"/>
                  </a:xfrm>
                  <a:custGeom>
                    <a:avLst/>
                    <a:gdLst>
                      <a:gd name="connsiteX0" fmla="*/ 0 w 46227"/>
                      <a:gd name="connsiteY0" fmla="*/ 9049 h 80771"/>
                      <a:gd name="connsiteX1" fmla="*/ 44577 w 46227"/>
                      <a:gd name="connsiteY1" fmla="*/ 80772 h 80771"/>
                      <a:gd name="connsiteX2" fmla="*/ 11239 w 46227"/>
                      <a:gd name="connsiteY2" fmla="*/ 0 h 807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46227" h="80771">
                        <a:moveTo>
                          <a:pt x="0" y="9049"/>
                        </a:moveTo>
                        <a:cubicBezTo>
                          <a:pt x="17716" y="16288"/>
                          <a:pt x="43434" y="48673"/>
                          <a:pt x="44577" y="80772"/>
                        </a:cubicBezTo>
                        <a:cubicBezTo>
                          <a:pt x="51111" y="49556"/>
                          <a:pt x="37889" y="17520"/>
                          <a:pt x="11239" y="0"/>
                        </a:cubicBezTo>
                        <a:close/>
                      </a:path>
                    </a:pathLst>
                  </a:custGeom>
                  <a:solidFill>
                    <a:srgbClr val="263238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  <p:sp>
                <p:nvSpPr>
                  <p:cNvPr id="138" name="Полилиния: фигура 137">
                    <a:extLst>
                      <a:ext uri="{FF2B5EF4-FFF2-40B4-BE49-F238E27FC236}">
                        <a16:creationId xmlns:a16="http://schemas.microsoft.com/office/drawing/2014/main" id="{DEF6ADA4-F9E4-4017-881C-105B4499CCD3}"/>
                      </a:ext>
                    </a:extLst>
                  </p:cNvPr>
                  <p:cNvSpPr/>
                  <p:nvPr/>
                </p:nvSpPr>
                <p:spPr>
                  <a:xfrm>
                    <a:off x="4486638" y="4529357"/>
                    <a:ext cx="138707" cy="159418"/>
                  </a:xfrm>
                  <a:custGeom>
                    <a:avLst/>
                    <a:gdLst>
                      <a:gd name="connsiteX0" fmla="*/ 138518 w 138707"/>
                      <a:gd name="connsiteY0" fmla="*/ 49043 h 159418"/>
                      <a:gd name="connsiteX1" fmla="*/ 118420 w 138707"/>
                      <a:gd name="connsiteY1" fmla="*/ 19611 h 159418"/>
                      <a:gd name="connsiteX2" fmla="*/ 67270 w 138707"/>
                      <a:gd name="connsiteY2" fmla="*/ 3228 h 159418"/>
                      <a:gd name="connsiteX3" fmla="*/ 82892 w 138707"/>
                      <a:gd name="connsiteY3" fmla="*/ 10658 h 159418"/>
                      <a:gd name="connsiteX4" fmla="*/ 65080 w 138707"/>
                      <a:gd name="connsiteY4" fmla="*/ 67808 h 159418"/>
                      <a:gd name="connsiteX5" fmla="*/ 12597 w 138707"/>
                      <a:gd name="connsiteY5" fmla="*/ 116957 h 159418"/>
                      <a:gd name="connsiteX6" fmla="*/ 1739 w 138707"/>
                      <a:gd name="connsiteY6" fmla="*/ 108003 h 159418"/>
                      <a:gd name="connsiteX7" fmla="*/ 6787 w 138707"/>
                      <a:gd name="connsiteY7" fmla="*/ 124100 h 159418"/>
                      <a:gd name="connsiteX8" fmla="*/ 58031 w 138707"/>
                      <a:gd name="connsiteY8" fmla="*/ 158676 h 159418"/>
                      <a:gd name="connsiteX9" fmla="*/ 116610 w 138707"/>
                      <a:gd name="connsiteY9" fmla="*/ 116290 h 159418"/>
                      <a:gd name="connsiteX10" fmla="*/ 138518 w 138707"/>
                      <a:gd name="connsiteY10" fmla="*/ 49043 h 15941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38707" h="159418">
                        <a:moveTo>
                          <a:pt x="138518" y="49043"/>
                        </a:moveTo>
                        <a:cubicBezTo>
                          <a:pt x="138279" y="36105"/>
                          <a:pt x="130384" y="24542"/>
                          <a:pt x="118420" y="19611"/>
                        </a:cubicBezTo>
                        <a:cubicBezTo>
                          <a:pt x="97941" y="9324"/>
                          <a:pt x="73176" y="-6964"/>
                          <a:pt x="67270" y="3228"/>
                        </a:cubicBezTo>
                        <a:lnTo>
                          <a:pt x="82892" y="10658"/>
                        </a:lnTo>
                        <a:cubicBezTo>
                          <a:pt x="81412" y="30821"/>
                          <a:pt x="75318" y="50374"/>
                          <a:pt x="65080" y="67808"/>
                        </a:cubicBezTo>
                        <a:cubicBezTo>
                          <a:pt x="37172" y="116290"/>
                          <a:pt x="12597" y="116957"/>
                          <a:pt x="12597" y="116957"/>
                        </a:cubicBezTo>
                        <a:lnTo>
                          <a:pt x="1739" y="108003"/>
                        </a:lnTo>
                        <a:cubicBezTo>
                          <a:pt x="1739" y="108003"/>
                          <a:pt x="-4548" y="112289"/>
                          <a:pt x="6787" y="124100"/>
                        </a:cubicBezTo>
                        <a:cubicBezTo>
                          <a:pt x="21819" y="138404"/>
                          <a:pt x="39140" y="150091"/>
                          <a:pt x="58031" y="158676"/>
                        </a:cubicBezTo>
                        <a:cubicBezTo>
                          <a:pt x="77748" y="164010"/>
                          <a:pt x="102703" y="139626"/>
                          <a:pt x="116610" y="116290"/>
                        </a:cubicBezTo>
                        <a:cubicBezTo>
                          <a:pt x="140327" y="77618"/>
                          <a:pt x="138994" y="60092"/>
                          <a:pt x="138518" y="49043"/>
                        </a:cubicBezTo>
                        <a:close/>
                      </a:path>
                    </a:pathLst>
                  </a:custGeom>
                  <a:solidFill>
                    <a:srgbClr val="455A64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  <p:sp>
                <p:nvSpPr>
                  <p:cNvPr id="139" name="Полилиния: фигура 138">
                    <a:extLst>
                      <a:ext uri="{FF2B5EF4-FFF2-40B4-BE49-F238E27FC236}">
                        <a16:creationId xmlns:a16="http://schemas.microsoft.com/office/drawing/2014/main" id="{CAB30FDB-7FA8-1F43-897D-1CC84FB4205B}"/>
                      </a:ext>
                    </a:extLst>
                  </p:cNvPr>
                  <p:cNvSpPr/>
                  <p:nvPr/>
                </p:nvSpPr>
                <p:spPr>
                  <a:xfrm>
                    <a:off x="4348508" y="4435145"/>
                    <a:ext cx="39380" cy="66675"/>
                  </a:xfrm>
                  <a:custGeom>
                    <a:avLst/>
                    <a:gdLst>
                      <a:gd name="connsiteX0" fmla="*/ 6328 w 39380"/>
                      <a:gd name="connsiteY0" fmla="*/ 0 h 66675"/>
                      <a:gd name="connsiteX1" fmla="*/ 39380 w 39380"/>
                      <a:gd name="connsiteY1" fmla="*/ 66675 h 66675"/>
                      <a:gd name="connsiteX2" fmla="*/ 5471 w 39380"/>
                      <a:gd name="connsiteY2" fmla="*/ 39148 h 66675"/>
                      <a:gd name="connsiteX3" fmla="*/ 6328 w 39380"/>
                      <a:gd name="connsiteY3" fmla="*/ 0 h 666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39380" h="66675">
                        <a:moveTo>
                          <a:pt x="6328" y="0"/>
                        </a:moveTo>
                        <a:cubicBezTo>
                          <a:pt x="899" y="27908"/>
                          <a:pt x="24711" y="57150"/>
                          <a:pt x="39380" y="66675"/>
                        </a:cubicBezTo>
                        <a:cubicBezTo>
                          <a:pt x="39380" y="66675"/>
                          <a:pt x="13663" y="57150"/>
                          <a:pt x="5471" y="39148"/>
                        </a:cubicBezTo>
                        <a:cubicBezTo>
                          <a:pt x="-3577" y="20193"/>
                          <a:pt x="-53" y="9811"/>
                          <a:pt x="6328" y="0"/>
                        </a:cubicBezTo>
                        <a:close/>
                      </a:path>
                    </a:pathLst>
                  </a:custGeom>
                  <a:solidFill>
                    <a:srgbClr val="B16668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  <p:sp>
                <p:nvSpPr>
                  <p:cNvPr id="140" name="Полилиния: фигура 139">
                    <a:extLst>
                      <a:ext uri="{FF2B5EF4-FFF2-40B4-BE49-F238E27FC236}">
                        <a16:creationId xmlns:a16="http://schemas.microsoft.com/office/drawing/2014/main" id="{76FAFD4F-F709-940E-1976-505555D44BF9}"/>
                      </a:ext>
                    </a:extLst>
                  </p:cNvPr>
                  <p:cNvSpPr/>
                  <p:nvPr/>
                </p:nvSpPr>
                <p:spPr>
                  <a:xfrm>
                    <a:off x="4808036" y="4381900"/>
                    <a:ext cx="496484" cy="683491"/>
                  </a:xfrm>
                  <a:custGeom>
                    <a:avLst/>
                    <a:gdLst>
                      <a:gd name="connsiteX0" fmla="*/ 326707 w 496484"/>
                      <a:gd name="connsiteY0" fmla="*/ 0 h 683491"/>
                      <a:gd name="connsiteX1" fmla="*/ 437007 w 496484"/>
                      <a:gd name="connsiteY1" fmla="*/ 32861 h 683491"/>
                      <a:gd name="connsiteX2" fmla="*/ 495871 w 496484"/>
                      <a:gd name="connsiteY2" fmla="*/ 66199 h 683491"/>
                      <a:gd name="connsiteX3" fmla="*/ 479488 w 496484"/>
                      <a:gd name="connsiteY3" fmla="*/ 277654 h 683491"/>
                      <a:gd name="connsiteX4" fmla="*/ 465677 w 496484"/>
                      <a:gd name="connsiteY4" fmla="*/ 444627 h 683491"/>
                      <a:gd name="connsiteX5" fmla="*/ 478917 w 496484"/>
                      <a:gd name="connsiteY5" fmla="*/ 616553 h 683491"/>
                      <a:gd name="connsiteX6" fmla="*/ 185738 w 496484"/>
                      <a:gd name="connsiteY6" fmla="*/ 682085 h 683491"/>
                      <a:gd name="connsiteX7" fmla="*/ 0 w 496484"/>
                      <a:gd name="connsiteY7" fmla="*/ 609886 h 683491"/>
                      <a:gd name="connsiteX8" fmla="*/ 3238 w 496484"/>
                      <a:gd name="connsiteY8" fmla="*/ 266129 h 683491"/>
                      <a:gd name="connsiteX9" fmla="*/ 73342 w 496484"/>
                      <a:gd name="connsiteY9" fmla="*/ 20003 h 683491"/>
                      <a:gd name="connsiteX10" fmla="*/ 176879 w 496484"/>
                      <a:gd name="connsiteY10" fmla="*/ 1524 h 68349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496484" h="683491">
                        <a:moveTo>
                          <a:pt x="326707" y="0"/>
                        </a:moveTo>
                        <a:cubicBezTo>
                          <a:pt x="351377" y="6191"/>
                          <a:pt x="394621" y="20288"/>
                          <a:pt x="437007" y="32861"/>
                        </a:cubicBezTo>
                        <a:cubicBezTo>
                          <a:pt x="461867" y="40291"/>
                          <a:pt x="474155" y="54197"/>
                          <a:pt x="495871" y="66199"/>
                        </a:cubicBezTo>
                        <a:cubicBezTo>
                          <a:pt x="498437" y="137077"/>
                          <a:pt x="492941" y="208017"/>
                          <a:pt x="479488" y="277654"/>
                        </a:cubicBezTo>
                        <a:cubicBezTo>
                          <a:pt x="469514" y="332736"/>
                          <a:pt x="464889" y="388654"/>
                          <a:pt x="465677" y="444627"/>
                        </a:cubicBezTo>
                        <a:cubicBezTo>
                          <a:pt x="467868" y="523399"/>
                          <a:pt x="474059" y="551593"/>
                          <a:pt x="478917" y="616553"/>
                        </a:cubicBezTo>
                        <a:cubicBezTo>
                          <a:pt x="478917" y="616553"/>
                          <a:pt x="401098" y="694849"/>
                          <a:pt x="185738" y="682085"/>
                        </a:cubicBezTo>
                        <a:cubicBezTo>
                          <a:pt x="41910" y="673608"/>
                          <a:pt x="0" y="609886"/>
                          <a:pt x="0" y="609886"/>
                        </a:cubicBezTo>
                        <a:cubicBezTo>
                          <a:pt x="0" y="609886"/>
                          <a:pt x="0" y="371761"/>
                          <a:pt x="3238" y="266129"/>
                        </a:cubicBezTo>
                        <a:cubicBezTo>
                          <a:pt x="8001" y="126968"/>
                          <a:pt x="37909" y="43339"/>
                          <a:pt x="73342" y="20003"/>
                        </a:cubicBezTo>
                        <a:lnTo>
                          <a:pt x="176879" y="1524"/>
                        </a:lnTo>
                        <a:close/>
                      </a:path>
                    </a:pathLst>
                  </a:custGeom>
                  <a:solidFill>
                    <a:srgbClr val="407BFF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  <p:grpSp>
                <p:nvGrpSpPr>
                  <p:cNvPr id="141" name="Рисунок 11">
                    <a:extLst>
                      <a:ext uri="{FF2B5EF4-FFF2-40B4-BE49-F238E27FC236}">
                        <a16:creationId xmlns:a16="http://schemas.microsoft.com/office/drawing/2014/main" id="{06660883-CEA8-F4A9-FAFB-4F56B043EEFA}"/>
                      </a:ext>
                    </a:extLst>
                  </p:cNvPr>
                  <p:cNvGrpSpPr/>
                  <p:nvPr/>
                </p:nvGrpSpPr>
                <p:grpSpPr>
                  <a:xfrm>
                    <a:off x="4891375" y="4053147"/>
                    <a:ext cx="316281" cy="387962"/>
                    <a:chOff x="4891375" y="4053147"/>
                    <a:chExt cx="316281" cy="387962"/>
                  </a:xfrm>
                </p:grpSpPr>
                <p:sp>
                  <p:nvSpPr>
                    <p:cNvPr id="155" name="Полилиния: фигура 154">
                      <a:extLst>
                        <a:ext uri="{FF2B5EF4-FFF2-40B4-BE49-F238E27FC236}">
                          <a16:creationId xmlns:a16="http://schemas.microsoft.com/office/drawing/2014/main" id="{9F9108D4-DD3D-7980-2013-9D4DFBFD5C0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91375" y="4053147"/>
                      <a:ext cx="296518" cy="272269"/>
                    </a:xfrm>
                    <a:custGeom>
                      <a:avLst/>
                      <a:gdLst>
                        <a:gd name="connsiteX0" fmla="*/ 296518 w 296518"/>
                        <a:gd name="connsiteY0" fmla="*/ 134347 h 272269"/>
                        <a:gd name="connsiteX1" fmla="*/ 288803 w 296518"/>
                        <a:gd name="connsiteY1" fmla="*/ 170828 h 272269"/>
                        <a:gd name="connsiteX2" fmla="*/ 275182 w 296518"/>
                        <a:gd name="connsiteY2" fmla="*/ 213881 h 272269"/>
                        <a:gd name="connsiteX3" fmla="*/ 255084 w 296518"/>
                        <a:gd name="connsiteY3" fmla="*/ 254553 h 272269"/>
                        <a:gd name="connsiteX4" fmla="*/ 234034 w 296518"/>
                        <a:gd name="connsiteY4" fmla="*/ 272269 h 272269"/>
                        <a:gd name="connsiteX5" fmla="*/ 234034 w 296518"/>
                        <a:gd name="connsiteY5" fmla="*/ 215119 h 272269"/>
                        <a:gd name="connsiteX6" fmla="*/ 235082 w 296518"/>
                        <a:gd name="connsiteY6" fmla="*/ 174924 h 272269"/>
                        <a:gd name="connsiteX7" fmla="*/ 198315 w 296518"/>
                        <a:gd name="connsiteY7" fmla="*/ 117774 h 272269"/>
                        <a:gd name="connsiteX8" fmla="*/ 198791 w 296518"/>
                        <a:gd name="connsiteY8" fmla="*/ 85579 h 272269"/>
                        <a:gd name="connsiteX9" fmla="*/ 5815 w 296518"/>
                        <a:gd name="connsiteY9" fmla="*/ 103486 h 272269"/>
                        <a:gd name="connsiteX10" fmla="*/ 386 w 296518"/>
                        <a:gd name="connsiteY10" fmla="*/ 53766 h 272269"/>
                        <a:gd name="connsiteX11" fmla="*/ 3338 w 296518"/>
                        <a:gd name="connsiteY11" fmla="*/ 45955 h 272269"/>
                        <a:gd name="connsiteX12" fmla="*/ 36866 w 296518"/>
                        <a:gd name="connsiteY12" fmla="*/ 12141 h 272269"/>
                        <a:gd name="connsiteX13" fmla="*/ 191362 w 296518"/>
                        <a:gd name="connsiteY13" fmla="*/ 24333 h 272269"/>
                        <a:gd name="connsiteX14" fmla="*/ 288041 w 296518"/>
                        <a:gd name="connsiteY14" fmla="*/ 112535 h 272269"/>
                        <a:gd name="connsiteX15" fmla="*/ 296518 w 296518"/>
                        <a:gd name="connsiteY15" fmla="*/ 134347 h 27226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</a:cxnLst>
                      <a:rect l="l" t="t" r="r" b="b"/>
                      <a:pathLst>
                        <a:path w="296518" h="272269">
                          <a:moveTo>
                            <a:pt x="296518" y="134347"/>
                          </a:moveTo>
                          <a:cubicBezTo>
                            <a:pt x="294708" y="145015"/>
                            <a:pt x="292136" y="157112"/>
                            <a:pt x="288803" y="170828"/>
                          </a:cubicBezTo>
                          <a:cubicBezTo>
                            <a:pt x="285386" y="185511"/>
                            <a:pt x="280832" y="199905"/>
                            <a:pt x="275182" y="213881"/>
                          </a:cubicBezTo>
                          <a:cubicBezTo>
                            <a:pt x="266991" y="233979"/>
                            <a:pt x="259275" y="245790"/>
                            <a:pt x="255084" y="254553"/>
                          </a:cubicBezTo>
                          <a:cubicBezTo>
                            <a:pt x="250586" y="262929"/>
                            <a:pt x="243055" y="269267"/>
                            <a:pt x="234034" y="272269"/>
                          </a:cubicBezTo>
                          <a:lnTo>
                            <a:pt x="234034" y="215119"/>
                          </a:lnTo>
                          <a:lnTo>
                            <a:pt x="235082" y="174924"/>
                          </a:lnTo>
                          <a:cubicBezTo>
                            <a:pt x="235082" y="174924"/>
                            <a:pt x="201935" y="146349"/>
                            <a:pt x="198315" y="117774"/>
                          </a:cubicBezTo>
                          <a:cubicBezTo>
                            <a:pt x="196954" y="107073"/>
                            <a:pt x="197114" y="96234"/>
                            <a:pt x="198791" y="85579"/>
                          </a:cubicBezTo>
                          <a:lnTo>
                            <a:pt x="5815" y="103486"/>
                          </a:lnTo>
                          <a:cubicBezTo>
                            <a:pt x="965" y="87387"/>
                            <a:pt x="-876" y="70532"/>
                            <a:pt x="386" y="53766"/>
                          </a:cubicBezTo>
                          <a:cubicBezTo>
                            <a:pt x="1228" y="51111"/>
                            <a:pt x="2214" y="48504"/>
                            <a:pt x="3338" y="45955"/>
                          </a:cubicBezTo>
                          <a:cubicBezTo>
                            <a:pt x="10306" y="31172"/>
                            <a:pt x="22143" y="19234"/>
                            <a:pt x="36866" y="12141"/>
                          </a:cubicBezTo>
                          <a:cubicBezTo>
                            <a:pt x="74966" y="-6909"/>
                            <a:pt x="133926" y="-4051"/>
                            <a:pt x="191362" y="24333"/>
                          </a:cubicBezTo>
                          <a:cubicBezTo>
                            <a:pt x="231954" y="42999"/>
                            <a:pt x="265739" y="73822"/>
                            <a:pt x="288041" y="112535"/>
                          </a:cubicBezTo>
                          <a:cubicBezTo>
                            <a:pt x="291575" y="119510"/>
                            <a:pt x="294414" y="126816"/>
                            <a:pt x="296518" y="134347"/>
                          </a:cubicBezTo>
                          <a:close/>
                        </a:path>
                      </a:pathLst>
                    </a:custGeom>
                    <a:solidFill>
                      <a:srgbClr val="37474F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ru-RU" sz="2000"/>
                    </a:p>
                  </p:txBody>
                </p:sp>
                <p:sp>
                  <p:nvSpPr>
                    <p:cNvPr id="156" name="Полилиния: фигура 155">
                      <a:extLst>
                        <a:ext uri="{FF2B5EF4-FFF2-40B4-BE49-F238E27FC236}">
                          <a16:creationId xmlns:a16="http://schemas.microsoft.com/office/drawing/2014/main" id="{9371A1DF-ADA8-51CC-D2BA-57644CA91C2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893838" y="4084987"/>
                      <a:ext cx="313818" cy="356122"/>
                    </a:xfrm>
                    <a:custGeom>
                      <a:avLst/>
                      <a:gdLst>
                        <a:gd name="connsiteX0" fmla="*/ 284530 w 313818"/>
                        <a:gd name="connsiteY0" fmla="*/ 198234 h 356122"/>
                        <a:gd name="connsiteX1" fmla="*/ 241286 w 313818"/>
                        <a:gd name="connsiteY1" fmla="*/ 190423 h 356122"/>
                        <a:gd name="connsiteX2" fmla="*/ 241286 w 313818"/>
                        <a:gd name="connsiteY2" fmla="*/ 304152 h 356122"/>
                        <a:gd name="connsiteX3" fmla="*/ 92220 w 313818"/>
                        <a:gd name="connsiteY3" fmla="*/ 304723 h 356122"/>
                        <a:gd name="connsiteX4" fmla="*/ 91553 w 313818"/>
                        <a:gd name="connsiteY4" fmla="*/ 277672 h 356122"/>
                        <a:gd name="connsiteX5" fmla="*/ 65740 w 313818"/>
                        <a:gd name="connsiteY5" fmla="*/ 275862 h 356122"/>
                        <a:gd name="connsiteX6" fmla="*/ 13353 w 313818"/>
                        <a:gd name="connsiteY6" fmla="*/ 223475 h 356122"/>
                        <a:gd name="connsiteX7" fmla="*/ 7924 w 313818"/>
                        <a:gd name="connsiteY7" fmla="*/ 41928 h 356122"/>
                        <a:gd name="connsiteX8" fmla="*/ 28783 w 313818"/>
                        <a:gd name="connsiteY8" fmla="*/ 5924 h 356122"/>
                        <a:gd name="connsiteX9" fmla="*/ 134606 w 313818"/>
                        <a:gd name="connsiteY9" fmla="*/ 27165 h 356122"/>
                        <a:gd name="connsiteX10" fmla="*/ 209092 w 313818"/>
                        <a:gd name="connsiteY10" fmla="*/ 29927 h 356122"/>
                        <a:gd name="connsiteX11" fmla="*/ 218617 w 313818"/>
                        <a:gd name="connsiteY11" fmla="*/ 122224 h 356122"/>
                        <a:gd name="connsiteX12" fmla="*/ 230332 w 313818"/>
                        <a:gd name="connsiteY12" fmla="*/ 136702 h 356122"/>
                        <a:gd name="connsiteX13" fmla="*/ 255478 w 313818"/>
                        <a:gd name="connsiteY13" fmla="*/ 114223 h 356122"/>
                        <a:gd name="connsiteX14" fmla="*/ 302404 w 313818"/>
                        <a:gd name="connsiteY14" fmla="*/ 117057 h 356122"/>
                        <a:gd name="connsiteX15" fmla="*/ 307485 w 313818"/>
                        <a:gd name="connsiteY15" fmla="*/ 124701 h 356122"/>
                        <a:gd name="connsiteX16" fmla="*/ 285015 w 313818"/>
                        <a:gd name="connsiteY16" fmla="*/ 197979 h 356122"/>
                        <a:gd name="connsiteX17" fmla="*/ 284529 w 313818"/>
                        <a:gd name="connsiteY17" fmla="*/ 198234 h 35612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</a:cxnLst>
                      <a:rect l="l" t="t" r="r" b="b"/>
                      <a:pathLst>
                        <a:path w="313818" h="356122">
                          <a:moveTo>
                            <a:pt x="284530" y="198234"/>
                          </a:moveTo>
                          <a:cubicBezTo>
                            <a:pt x="255097" y="213569"/>
                            <a:pt x="241286" y="190423"/>
                            <a:pt x="241286" y="190423"/>
                          </a:cubicBezTo>
                          <a:lnTo>
                            <a:pt x="241286" y="304152"/>
                          </a:lnTo>
                          <a:cubicBezTo>
                            <a:pt x="185660" y="382257"/>
                            <a:pt x="31165" y="363873"/>
                            <a:pt x="92220" y="304723"/>
                          </a:cubicBezTo>
                          <a:lnTo>
                            <a:pt x="91553" y="277672"/>
                          </a:lnTo>
                          <a:cubicBezTo>
                            <a:pt x="82916" y="277694"/>
                            <a:pt x="74290" y="277089"/>
                            <a:pt x="65740" y="275862"/>
                          </a:cubicBezTo>
                          <a:cubicBezTo>
                            <a:pt x="39166" y="272433"/>
                            <a:pt x="22020" y="251859"/>
                            <a:pt x="13353" y="223475"/>
                          </a:cubicBezTo>
                          <a:cubicBezTo>
                            <a:pt x="-2379" y="164180"/>
                            <a:pt x="-4237" y="102057"/>
                            <a:pt x="7924" y="41928"/>
                          </a:cubicBezTo>
                          <a:cubicBezTo>
                            <a:pt x="10591" y="27927"/>
                            <a:pt x="16210" y="12591"/>
                            <a:pt x="28783" y="5924"/>
                          </a:cubicBezTo>
                          <a:cubicBezTo>
                            <a:pt x="60025" y="-10650"/>
                            <a:pt x="90029" y="11163"/>
                            <a:pt x="134606" y="27165"/>
                          </a:cubicBezTo>
                          <a:cubicBezTo>
                            <a:pt x="153084" y="33832"/>
                            <a:pt x="197566" y="35737"/>
                            <a:pt x="209092" y="29927"/>
                          </a:cubicBezTo>
                          <a:cubicBezTo>
                            <a:pt x="194137" y="47358"/>
                            <a:pt x="195757" y="101079"/>
                            <a:pt x="218617" y="122224"/>
                          </a:cubicBezTo>
                          <a:cubicBezTo>
                            <a:pt x="221584" y="127739"/>
                            <a:pt x="225558" y="132649"/>
                            <a:pt x="230332" y="136702"/>
                          </a:cubicBezTo>
                          <a:cubicBezTo>
                            <a:pt x="239857" y="144894"/>
                            <a:pt x="247573" y="122986"/>
                            <a:pt x="255478" y="114223"/>
                          </a:cubicBezTo>
                          <a:cubicBezTo>
                            <a:pt x="269219" y="102047"/>
                            <a:pt x="290229" y="103316"/>
                            <a:pt x="302404" y="117057"/>
                          </a:cubicBezTo>
                          <a:cubicBezTo>
                            <a:pt x="304443" y="119358"/>
                            <a:pt x="306153" y="121930"/>
                            <a:pt x="307485" y="124701"/>
                          </a:cubicBezTo>
                          <a:cubicBezTo>
                            <a:pt x="321515" y="151141"/>
                            <a:pt x="311455" y="183949"/>
                            <a:pt x="285015" y="197979"/>
                          </a:cubicBezTo>
                          <a:cubicBezTo>
                            <a:pt x="284853" y="198065"/>
                            <a:pt x="284692" y="198150"/>
                            <a:pt x="284529" y="198234"/>
                          </a:cubicBezTo>
                          <a:close/>
                        </a:path>
                      </a:pathLst>
                    </a:custGeom>
                    <a:solidFill>
                      <a:srgbClr val="FFBE9D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ru-RU" sz="2000"/>
                    </a:p>
                  </p:txBody>
                </p:sp>
                <p:sp>
                  <p:nvSpPr>
                    <p:cNvPr id="157" name="Полилиния: фигура 156">
                      <a:extLst>
                        <a:ext uri="{FF2B5EF4-FFF2-40B4-BE49-F238E27FC236}">
                          <a16:creationId xmlns:a16="http://schemas.microsoft.com/office/drawing/2014/main" id="{B4B971A3-C01F-C7A1-55BE-53BE72C262D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969961" y="4264552"/>
                      <a:ext cx="41091" cy="24718"/>
                    </a:xfrm>
                    <a:custGeom>
                      <a:avLst/>
                      <a:gdLst>
                        <a:gd name="connsiteX0" fmla="*/ 40862 w 41091"/>
                        <a:gd name="connsiteY0" fmla="*/ 0 h 24718"/>
                        <a:gd name="connsiteX1" fmla="*/ 0 w 41091"/>
                        <a:gd name="connsiteY1" fmla="*/ 6763 h 24718"/>
                        <a:gd name="connsiteX2" fmla="*/ 22668 w 41091"/>
                        <a:gd name="connsiteY2" fmla="*/ 24571 h 24718"/>
                        <a:gd name="connsiteX3" fmla="*/ 23336 w 41091"/>
                        <a:gd name="connsiteY3" fmla="*/ 24479 h 24718"/>
                        <a:gd name="connsiteX4" fmla="*/ 40862 w 41091"/>
                        <a:gd name="connsiteY4" fmla="*/ 0 h 2471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41091" h="24718">
                          <a:moveTo>
                            <a:pt x="40862" y="0"/>
                          </a:moveTo>
                          <a:lnTo>
                            <a:pt x="0" y="6763"/>
                          </a:lnTo>
                          <a:cubicBezTo>
                            <a:pt x="1342" y="17940"/>
                            <a:pt x="11491" y="25913"/>
                            <a:pt x="22668" y="24571"/>
                          </a:cubicBezTo>
                          <a:cubicBezTo>
                            <a:pt x="22892" y="24544"/>
                            <a:pt x="23114" y="24513"/>
                            <a:pt x="23336" y="24479"/>
                          </a:cubicBezTo>
                          <a:cubicBezTo>
                            <a:pt x="34804" y="22350"/>
                            <a:pt x="42542" y="11542"/>
                            <a:pt x="40862" y="0"/>
                          </a:cubicBezTo>
                          <a:close/>
                        </a:path>
                      </a:pathLst>
                    </a:custGeom>
                    <a:solidFill>
                      <a:srgbClr val="B16668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ru-RU" sz="2000"/>
                    </a:p>
                  </p:txBody>
                </p:sp>
                <p:sp>
                  <p:nvSpPr>
                    <p:cNvPr id="158" name="Полилиния: фигура 157">
                      <a:extLst>
                        <a:ext uri="{FF2B5EF4-FFF2-40B4-BE49-F238E27FC236}">
                          <a16:creationId xmlns:a16="http://schemas.microsoft.com/office/drawing/2014/main" id="{62C76890-89CE-F109-3B38-3873C828F4F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986629" y="4270787"/>
                      <a:ext cx="24003" cy="18245"/>
                    </a:xfrm>
                    <a:custGeom>
                      <a:avLst/>
                      <a:gdLst>
                        <a:gd name="connsiteX0" fmla="*/ 18955 w 24003"/>
                        <a:gd name="connsiteY0" fmla="*/ 147 h 18245"/>
                        <a:gd name="connsiteX1" fmla="*/ 24003 w 24003"/>
                        <a:gd name="connsiteY1" fmla="*/ 147 h 18245"/>
                        <a:gd name="connsiteX2" fmla="*/ 6668 w 24003"/>
                        <a:gd name="connsiteY2" fmla="*/ 17958 h 18245"/>
                        <a:gd name="connsiteX3" fmla="*/ 0 w 24003"/>
                        <a:gd name="connsiteY3" fmla="*/ 17958 h 18245"/>
                        <a:gd name="connsiteX4" fmla="*/ 18955 w 24003"/>
                        <a:gd name="connsiteY4" fmla="*/ 147 h 1824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4003" h="18245">
                          <a:moveTo>
                            <a:pt x="18955" y="147"/>
                          </a:moveTo>
                          <a:cubicBezTo>
                            <a:pt x="20632" y="-49"/>
                            <a:pt x="22326" y="-49"/>
                            <a:pt x="24003" y="147"/>
                          </a:cubicBezTo>
                          <a:cubicBezTo>
                            <a:pt x="22582" y="9157"/>
                            <a:pt x="15637" y="16294"/>
                            <a:pt x="6668" y="17958"/>
                          </a:cubicBezTo>
                          <a:cubicBezTo>
                            <a:pt x="4462" y="18341"/>
                            <a:pt x="2206" y="18341"/>
                            <a:pt x="0" y="17958"/>
                          </a:cubicBezTo>
                          <a:cubicBezTo>
                            <a:pt x="651" y="7960"/>
                            <a:pt x="8936" y="175"/>
                            <a:pt x="18955" y="147"/>
                          </a:cubicBezTo>
                          <a:close/>
                        </a:path>
                      </a:pathLst>
                    </a:custGeom>
                    <a:solidFill>
                      <a:srgbClr val="FFA8A7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ru-RU" sz="2000"/>
                    </a:p>
                  </p:txBody>
                </p:sp>
                <p:sp>
                  <p:nvSpPr>
                    <p:cNvPr id="159" name="Полилиния: фигура 158">
                      <a:extLst>
                        <a:ext uri="{FF2B5EF4-FFF2-40B4-BE49-F238E27FC236}">
                          <a16:creationId xmlns:a16="http://schemas.microsoft.com/office/drawing/2014/main" id="{14D93E01-00DE-BABF-D8D7-A0988177B19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022253" y="4144073"/>
                      <a:ext cx="30499" cy="22181"/>
                    </a:xfrm>
                    <a:custGeom>
                      <a:avLst/>
                      <a:gdLst>
                        <a:gd name="connsiteX0" fmla="*/ 0 w 30499"/>
                        <a:gd name="connsiteY0" fmla="*/ 10275 h 22181"/>
                        <a:gd name="connsiteX1" fmla="*/ 29528 w 30499"/>
                        <a:gd name="connsiteY1" fmla="*/ 22181 h 22181"/>
                        <a:gd name="connsiteX2" fmla="*/ 20003 w 30499"/>
                        <a:gd name="connsiteY2" fmla="*/ 940 h 22181"/>
                        <a:gd name="connsiteX3" fmla="*/ 0 w 30499"/>
                        <a:gd name="connsiteY3" fmla="*/ 10275 h 221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30499" h="22181">
                          <a:moveTo>
                            <a:pt x="0" y="10275"/>
                          </a:moveTo>
                          <a:lnTo>
                            <a:pt x="29528" y="22181"/>
                          </a:lnTo>
                          <a:cubicBezTo>
                            <a:pt x="32534" y="13693"/>
                            <a:pt x="28340" y="4341"/>
                            <a:pt x="20003" y="940"/>
                          </a:cubicBezTo>
                          <a:cubicBezTo>
                            <a:pt x="11902" y="-1998"/>
                            <a:pt x="2952" y="2179"/>
                            <a:pt x="0" y="10275"/>
                          </a:cubicBezTo>
                          <a:close/>
                        </a:path>
                      </a:pathLst>
                    </a:custGeom>
                    <a:solidFill>
                      <a:srgbClr val="37474F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ru-RU" sz="2000"/>
                    </a:p>
                  </p:txBody>
                </p:sp>
                <p:sp>
                  <p:nvSpPr>
                    <p:cNvPr id="160" name="Полилиния: фигура 159">
                      <a:extLst>
                        <a:ext uri="{FF2B5EF4-FFF2-40B4-BE49-F238E27FC236}">
                          <a16:creationId xmlns:a16="http://schemas.microsoft.com/office/drawing/2014/main" id="{C2B28913-9742-C632-DA3B-FAFF8FF008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912178" y="4132552"/>
                      <a:ext cx="31113" cy="20937"/>
                    </a:xfrm>
                    <a:custGeom>
                      <a:avLst/>
                      <a:gdLst>
                        <a:gd name="connsiteX0" fmla="*/ 538 w 31113"/>
                        <a:gd name="connsiteY0" fmla="*/ 20938 h 20937"/>
                        <a:gd name="connsiteX1" fmla="*/ 31113 w 31113"/>
                        <a:gd name="connsiteY1" fmla="*/ 11413 h 20937"/>
                        <a:gd name="connsiteX2" fmla="*/ 12194 w 31113"/>
                        <a:gd name="connsiteY2" fmla="*/ 537 h 20937"/>
                        <a:gd name="connsiteX3" fmla="*/ 11492 w 31113"/>
                        <a:gd name="connsiteY3" fmla="*/ 745 h 20937"/>
                        <a:gd name="connsiteX4" fmla="*/ 538 w 31113"/>
                        <a:gd name="connsiteY4" fmla="*/ 20938 h 2093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31113" h="20937">
                          <a:moveTo>
                            <a:pt x="538" y="20938"/>
                          </a:moveTo>
                          <a:lnTo>
                            <a:pt x="31113" y="11413"/>
                          </a:lnTo>
                          <a:cubicBezTo>
                            <a:pt x="28892" y="3185"/>
                            <a:pt x="20422" y="-1684"/>
                            <a:pt x="12194" y="537"/>
                          </a:cubicBezTo>
                          <a:cubicBezTo>
                            <a:pt x="11959" y="601"/>
                            <a:pt x="11724" y="670"/>
                            <a:pt x="11492" y="745"/>
                          </a:cubicBezTo>
                          <a:cubicBezTo>
                            <a:pt x="3110" y="3562"/>
                            <a:pt x="-1671" y="12376"/>
                            <a:pt x="538" y="20938"/>
                          </a:cubicBezTo>
                          <a:close/>
                        </a:path>
                      </a:pathLst>
                    </a:custGeom>
                    <a:solidFill>
                      <a:srgbClr val="37474F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ru-RU" sz="2000"/>
                    </a:p>
                  </p:txBody>
                </p:sp>
                <p:sp>
                  <p:nvSpPr>
                    <p:cNvPr id="161" name="Полилиния: фигура 160">
                      <a:extLst>
                        <a:ext uri="{FF2B5EF4-FFF2-40B4-BE49-F238E27FC236}">
                          <a16:creationId xmlns:a16="http://schemas.microsoft.com/office/drawing/2014/main" id="{86EB1C16-B528-BCB6-BB42-E07FC2115BC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013014" y="4173207"/>
                      <a:ext cx="25908" cy="25908"/>
                    </a:xfrm>
                    <a:custGeom>
                      <a:avLst/>
                      <a:gdLst>
                        <a:gd name="connsiteX0" fmla="*/ 25908 w 25908"/>
                        <a:gd name="connsiteY0" fmla="*/ 13050 h 25908"/>
                        <a:gd name="connsiteX1" fmla="*/ 12858 w 25908"/>
                        <a:gd name="connsiteY1" fmla="*/ 25908 h 25908"/>
                        <a:gd name="connsiteX2" fmla="*/ 0 w 25908"/>
                        <a:gd name="connsiteY2" fmla="*/ 12858 h 25908"/>
                        <a:gd name="connsiteX3" fmla="*/ 13049 w 25908"/>
                        <a:gd name="connsiteY3" fmla="*/ 0 h 25908"/>
                        <a:gd name="connsiteX4" fmla="*/ 25908 w 25908"/>
                        <a:gd name="connsiteY4" fmla="*/ 13049 h 25908"/>
                        <a:gd name="connsiteX5" fmla="*/ 25908 w 25908"/>
                        <a:gd name="connsiteY5" fmla="*/ 13050 h 2590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25908" h="25908">
                          <a:moveTo>
                            <a:pt x="25908" y="13050"/>
                          </a:moveTo>
                          <a:cubicBezTo>
                            <a:pt x="25855" y="20204"/>
                            <a:pt x="20012" y="25960"/>
                            <a:pt x="12858" y="25908"/>
                          </a:cubicBezTo>
                          <a:cubicBezTo>
                            <a:pt x="5704" y="25855"/>
                            <a:pt x="-53" y="20013"/>
                            <a:pt x="0" y="12858"/>
                          </a:cubicBezTo>
                          <a:cubicBezTo>
                            <a:pt x="53" y="5705"/>
                            <a:pt x="5895" y="-52"/>
                            <a:pt x="13049" y="0"/>
                          </a:cubicBezTo>
                          <a:cubicBezTo>
                            <a:pt x="20203" y="53"/>
                            <a:pt x="25960" y="5895"/>
                            <a:pt x="25908" y="13049"/>
                          </a:cubicBezTo>
                          <a:cubicBezTo>
                            <a:pt x="25908" y="13049"/>
                            <a:pt x="25908" y="13049"/>
                            <a:pt x="25908" y="13050"/>
                          </a:cubicBezTo>
                          <a:close/>
                        </a:path>
                      </a:pathLst>
                    </a:custGeom>
                    <a:solidFill>
                      <a:srgbClr val="263238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ru-RU" sz="2000"/>
                    </a:p>
                  </p:txBody>
                </p:sp>
                <p:sp>
                  <p:nvSpPr>
                    <p:cNvPr id="162" name="Полилиния: фигура 161">
                      <a:extLst>
                        <a:ext uri="{FF2B5EF4-FFF2-40B4-BE49-F238E27FC236}">
                          <a16:creationId xmlns:a16="http://schemas.microsoft.com/office/drawing/2014/main" id="{A15B8091-4CAF-0C65-F3EE-30ABCD5796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915859" y="4166253"/>
                      <a:ext cx="25907" cy="25908"/>
                    </a:xfrm>
                    <a:custGeom>
                      <a:avLst/>
                      <a:gdLst>
                        <a:gd name="connsiteX0" fmla="*/ 25908 w 25907"/>
                        <a:gd name="connsiteY0" fmla="*/ 13050 h 25908"/>
                        <a:gd name="connsiteX1" fmla="*/ 12858 w 25907"/>
                        <a:gd name="connsiteY1" fmla="*/ 25908 h 25908"/>
                        <a:gd name="connsiteX2" fmla="*/ 0 w 25907"/>
                        <a:gd name="connsiteY2" fmla="*/ 12858 h 25908"/>
                        <a:gd name="connsiteX3" fmla="*/ 13049 w 25907"/>
                        <a:gd name="connsiteY3" fmla="*/ 0 h 25908"/>
                        <a:gd name="connsiteX4" fmla="*/ 25908 w 25907"/>
                        <a:gd name="connsiteY4" fmla="*/ 13050 h 2590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5907" h="25908">
                          <a:moveTo>
                            <a:pt x="25908" y="13050"/>
                          </a:moveTo>
                          <a:cubicBezTo>
                            <a:pt x="25855" y="20204"/>
                            <a:pt x="20012" y="25960"/>
                            <a:pt x="12858" y="25908"/>
                          </a:cubicBezTo>
                          <a:cubicBezTo>
                            <a:pt x="5704" y="25855"/>
                            <a:pt x="-53" y="20013"/>
                            <a:pt x="0" y="12858"/>
                          </a:cubicBezTo>
                          <a:cubicBezTo>
                            <a:pt x="53" y="5705"/>
                            <a:pt x="5895" y="-52"/>
                            <a:pt x="13049" y="0"/>
                          </a:cubicBezTo>
                          <a:cubicBezTo>
                            <a:pt x="20181" y="104"/>
                            <a:pt x="25908" y="5916"/>
                            <a:pt x="25908" y="13050"/>
                          </a:cubicBezTo>
                          <a:close/>
                        </a:path>
                      </a:pathLst>
                    </a:custGeom>
                    <a:solidFill>
                      <a:srgbClr val="263238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ru-RU" sz="2000"/>
                    </a:p>
                  </p:txBody>
                </p:sp>
                <p:sp>
                  <p:nvSpPr>
                    <p:cNvPr id="163" name="Полилиния: фигура 162">
                      <a:extLst>
                        <a:ext uri="{FF2B5EF4-FFF2-40B4-BE49-F238E27FC236}">
                          <a16:creationId xmlns:a16="http://schemas.microsoft.com/office/drawing/2014/main" id="{B43B6585-5C2F-1B05-B08A-E9CCFA573E5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934718" y="4159396"/>
                      <a:ext cx="52387" cy="82677"/>
                    </a:xfrm>
                    <a:custGeom>
                      <a:avLst/>
                      <a:gdLst>
                        <a:gd name="connsiteX0" fmla="*/ 52388 w 52387"/>
                        <a:gd name="connsiteY0" fmla="*/ 0 h 82677"/>
                        <a:gd name="connsiteX1" fmla="*/ 44005 w 52387"/>
                        <a:gd name="connsiteY1" fmla="*/ 82677 h 82677"/>
                        <a:gd name="connsiteX2" fmla="*/ 0 w 52387"/>
                        <a:gd name="connsiteY2" fmla="*/ 67818 h 82677"/>
                        <a:gd name="connsiteX3" fmla="*/ 52388 w 52387"/>
                        <a:gd name="connsiteY3" fmla="*/ 0 h 8267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52387" h="82677">
                          <a:moveTo>
                            <a:pt x="52388" y="0"/>
                          </a:moveTo>
                          <a:lnTo>
                            <a:pt x="44005" y="82677"/>
                          </a:lnTo>
                          <a:lnTo>
                            <a:pt x="0" y="67818"/>
                          </a:lnTo>
                          <a:cubicBezTo>
                            <a:pt x="12181" y="41585"/>
                            <a:pt x="30082" y="18412"/>
                            <a:pt x="52388" y="0"/>
                          </a:cubicBezTo>
                          <a:close/>
                        </a:path>
                      </a:pathLst>
                    </a:custGeom>
                    <a:solidFill>
                      <a:srgbClr val="FF8F57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ru-RU" sz="2000"/>
                    </a:p>
                  </p:txBody>
                </p:sp>
              </p:grpSp>
              <p:sp>
                <p:nvSpPr>
                  <p:cNvPr id="142" name="Полилиния: фигура 141">
                    <a:extLst>
                      <a:ext uri="{FF2B5EF4-FFF2-40B4-BE49-F238E27FC236}">
                        <a16:creationId xmlns:a16="http://schemas.microsoft.com/office/drawing/2014/main" id="{FDA14EEA-DC02-9AF1-3F2E-8A12898884D8}"/>
                      </a:ext>
                    </a:extLst>
                  </p:cNvPr>
                  <p:cNvSpPr/>
                  <p:nvPr/>
                </p:nvSpPr>
                <p:spPr>
                  <a:xfrm>
                    <a:off x="5632520" y="4829674"/>
                    <a:ext cx="126366" cy="154300"/>
                  </a:xfrm>
                  <a:custGeom>
                    <a:avLst/>
                    <a:gdLst>
                      <a:gd name="connsiteX0" fmla="*/ 0 w 126366"/>
                      <a:gd name="connsiteY0" fmla="*/ 12093 h 154300"/>
                      <a:gd name="connsiteX1" fmla="*/ 43720 w 126366"/>
                      <a:gd name="connsiteY1" fmla="*/ 663 h 154300"/>
                      <a:gd name="connsiteX2" fmla="*/ 89059 w 126366"/>
                      <a:gd name="connsiteY2" fmla="*/ 16569 h 154300"/>
                      <a:gd name="connsiteX3" fmla="*/ 125539 w 126366"/>
                      <a:gd name="connsiteY3" fmla="*/ 46668 h 154300"/>
                      <a:gd name="connsiteX4" fmla="*/ 118777 w 126366"/>
                      <a:gd name="connsiteY4" fmla="*/ 67433 h 154300"/>
                      <a:gd name="connsiteX5" fmla="*/ 121183 w 126366"/>
                      <a:gd name="connsiteY5" fmla="*/ 90476 h 154300"/>
                      <a:gd name="connsiteX6" fmla="*/ 115062 w 126366"/>
                      <a:gd name="connsiteY6" fmla="*/ 95150 h 154300"/>
                      <a:gd name="connsiteX7" fmla="*/ 114833 w 126366"/>
                      <a:gd name="connsiteY7" fmla="*/ 116028 h 154300"/>
                      <a:gd name="connsiteX8" fmla="*/ 109823 w 126366"/>
                      <a:gd name="connsiteY8" fmla="*/ 119249 h 154300"/>
                      <a:gd name="connsiteX9" fmla="*/ 100058 w 126366"/>
                      <a:gd name="connsiteY9" fmla="*/ 145941 h 154300"/>
                      <a:gd name="connsiteX10" fmla="*/ 96298 w 126366"/>
                      <a:gd name="connsiteY10" fmla="*/ 147252 h 154300"/>
                      <a:gd name="connsiteX11" fmla="*/ 52674 w 126366"/>
                      <a:gd name="connsiteY11" fmla="*/ 154301 h 1543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126366" h="154300">
                        <a:moveTo>
                          <a:pt x="0" y="12093"/>
                        </a:moveTo>
                        <a:cubicBezTo>
                          <a:pt x="14349" y="7471"/>
                          <a:pt x="28945" y="3655"/>
                          <a:pt x="43720" y="663"/>
                        </a:cubicBezTo>
                        <a:cubicBezTo>
                          <a:pt x="54864" y="-1814"/>
                          <a:pt x="61627" y="2472"/>
                          <a:pt x="89059" y="16569"/>
                        </a:cubicBezTo>
                        <a:cubicBezTo>
                          <a:pt x="116491" y="30666"/>
                          <a:pt x="122777" y="38191"/>
                          <a:pt x="125539" y="46668"/>
                        </a:cubicBezTo>
                        <a:cubicBezTo>
                          <a:pt x="127870" y="54323"/>
                          <a:pt x="125168" y="62618"/>
                          <a:pt x="118777" y="67433"/>
                        </a:cubicBezTo>
                        <a:cubicBezTo>
                          <a:pt x="125805" y="73132"/>
                          <a:pt x="126882" y="83449"/>
                          <a:pt x="121183" y="90476"/>
                        </a:cubicBezTo>
                        <a:cubicBezTo>
                          <a:pt x="119543" y="92499"/>
                          <a:pt x="117445" y="94101"/>
                          <a:pt x="115062" y="95150"/>
                        </a:cubicBezTo>
                        <a:cubicBezTo>
                          <a:pt x="120764" y="100979"/>
                          <a:pt x="120662" y="110326"/>
                          <a:pt x="114833" y="116028"/>
                        </a:cubicBezTo>
                        <a:cubicBezTo>
                          <a:pt x="113399" y="117431"/>
                          <a:pt x="111695" y="118527"/>
                          <a:pt x="109823" y="119249"/>
                        </a:cubicBezTo>
                        <a:cubicBezTo>
                          <a:pt x="114498" y="129316"/>
                          <a:pt x="110126" y="141267"/>
                          <a:pt x="100058" y="145941"/>
                        </a:cubicBezTo>
                        <a:cubicBezTo>
                          <a:pt x="98851" y="146501"/>
                          <a:pt x="97592" y="146941"/>
                          <a:pt x="96298" y="147252"/>
                        </a:cubicBezTo>
                        <a:cubicBezTo>
                          <a:pt x="81951" y="150681"/>
                          <a:pt x="67370" y="153037"/>
                          <a:pt x="52674" y="154301"/>
                        </a:cubicBezTo>
                        <a:close/>
                      </a:path>
                    </a:pathLst>
                  </a:custGeom>
                  <a:solidFill>
                    <a:srgbClr val="FFBE9D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  <p:sp>
                <p:nvSpPr>
                  <p:cNvPr id="143" name="Полилиния: фигура 142">
                    <a:extLst>
                      <a:ext uri="{FF2B5EF4-FFF2-40B4-BE49-F238E27FC236}">
                        <a16:creationId xmlns:a16="http://schemas.microsoft.com/office/drawing/2014/main" id="{14EFB064-13A2-4288-DEBA-61CB016B6F96}"/>
                      </a:ext>
                    </a:extLst>
                  </p:cNvPr>
                  <p:cNvSpPr/>
                  <p:nvPr/>
                </p:nvSpPr>
                <p:spPr>
                  <a:xfrm>
                    <a:off x="5511632" y="4424667"/>
                    <a:ext cx="236235" cy="1893979"/>
                  </a:xfrm>
                  <a:custGeom>
                    <a:avLst/>
                    <a:gdLst>
                      <a:gd name="connsiteX0" fmla="*/ 27448 w 236235"/>
                      <a:gd name="connsiteY0" fmla="*/ 1887283 h 1893979"/>
                      <a:gd name="connsiteX1" fmla="*/ 236236 w 236235"/>
                      <a:gd name="connsiteY1" fmla="*/ 3048 h 1893979"/>
                      <a:gd name="connsiteX2" fmla="*/ 208899 w 236235"/>
                      <a:gd name="connsiteY2" fmla="*/ 0 h 1893979"/>
                      <a:gd name="connsiteX3" fmla="*/ 16 w 236235"/>
                      <a:gd name="connsiteY3" fmla="*/ 1884426 h 1893979"/>
                      <a:gd name="connsiteX4" fmla="*/ 27448 w 236235"/>
                      <a:gd name="connsiteY4" fmla="*/ 1887283 h 189397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36235" h="1893979">
                        <a:moveTo>
                          <a:pt x="27448" y="1887283"/>
                        </a:moveTo>
                        <a:lnTo>
                          <a:pt x="236236" y="3048"/>
                        </a:lnTo>
                        <a:lnTo>
                          <a:pt x="208899" y="0"/>
                        </a:lnTo>
                        <a:lnTo>
                          <a:pt x="16" y="1884426"/>
                        </a:lnTo>
                        <a:cubicBezTo>
                          <a:pt x="-746" y="1895284"/>
                          <a:pt x="26495" y="1897761"/>
                          <a:pt x="27448" y="1887283"/>
                        </a:cubicBezTo>
                        <a:close/>
                      </a:path>
                    </a:pathLst>
                  </a:custGeom>
                  <a:solidFill>
                    <a:srgbClr val="263238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  <p:sp>
                <p:nvSpPr>
                  <p:cNvPr id="144" name="Полилиния: фигура 143">
                    <a:extLst>
                      <a:ext uri="{FF2B5EF4-FFF2-40B4-BE49-F238E27FC236}">
                        <a16:creationId xmlns:a16="http://schemas.microsoft.com/office/drawing/2014/main" id="{CE73202F-6562-B934-17A7-4C65431C7E34}"/>
                      </a:ext>
                    </a:extLst>
                  </p:cNvPr>
                  <p:cNvSpPr/>
                  <p:nvPr/>
                </p:nvSpPr>
                <p:spPr>
                  <a:xfrm>
                    <a:off x="5656038" y="4892380"/>
                    <a:ext cx="43753" cy="91785"/>
                  </a:xfrm>
                  <a:custGeom>
                    <a:avLst/>
                    <a:gdLst>
                      <a:gd name="connsiteX0" fmla="*/ 30584 w 43753"/>
                      <a:gd name="connsiteY0" fmla="*/ 91785 h 91785"/>
                      <a:gd name="connsiteX1" fmla="*/ 11534 w 43753"/>
                      <a:gd name="connsiteY1" fmla="*/ 78069 h 91785"/>
                      <a:gd name="connsiteX2" fmla="*/ 9 w 43753"/>
                      <a:gd name="connsiteY2" fmla="*/ 60924 h 91785"/>
                      <a:gd name="connsiteX3" fmla="*/ 10200 w 43753"/>
                      <a:gd name="connsiteY3" fmla="*/ 53590 h 91785"/>
                      <a:gd name="connsiteX4" fmla="*/ 5248 w 43753"/>
                      <a:gd name="connsiteY4" fmla="*/ 49494 h 91785"/>
                      <a:gd name="connsiteX5" fmla="*/ 19725 w 43753"/>
                      <a:gd name="connsiteY5" fmla="*/ 38731 h 91785"/>
                      <a:gd name="connsiteX6" fmla="*/ 15344 w 43753"/>
                      <a:gd name="connsiteY6" fmla="*/ 33587 h 91785"/>
                      <a:gd name="connsiteX7" fmla="*/ 27808 w 43753"/>
                      <a:gd name="connsiteY7" fmla="*/ 20907 h 91785"/>
                      <a:gd name="connsiteX8" fmla="*/ 28489 w 43753"/>
                      <a:gd name="connsiteY8" fmla="*/ 20919 h 91785"/>
                      <a:gd name="connsiteX9" fmla="*/ 28489 w 43753"/>
                      <a:gd name="connsiteY9" fmla="*/ 59 h 91785"/>
                      <a:gd name="connsiteX10" fmla="*/ 41157 w 43753"/>
                      <a:gd name="connsiteY10" fmla="*/ 917 h 91785"/>
                      <a:gd name="connsiteX11" fmla="*/ 30584 w 43753"/>
                      <a:gd name="connsiteY11" fmla="*/ 91785 h 9178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43753" h="91785">
                        <a:moveTo>
                          <a:pt x="30584" y="91785"/>
                        </a:moveTo>
                        <a:cubicBezTo>
                          <a:pt x="25155" y="91785"/>
                          <a:pt x="16678" y="83689"/>
                          <a:pt x="11534" y="78069"/>
                        </a:cubicBezTo>
                        <a:cubicBezTo>
                          <a:pt x="6390" y="72449"/>
                          <a:pt x="-277" y="65877"/>
                          <a:pt x="9" y="60924"/>
                        </a:cubicBezTo>
                        <a:cubicBezTo>
                          <a:pt x="485" y="53971"/>
                          <a:pt x="10200" y="53590"/>
                          <a:pt x="10200" y="53590"/>
                        </a:cubicBezTo>
                        <a:cubicBezTo>
                          <a:pt x="8437" y="52367"/>
                          <a:pt x="6780" y="50996"/>
                          <a:pt x="5248" y="49494"/>
                        </a:cubicBezTo>
                        <a:cubicBezTo>
                          <a:pt x="-944" y="43779"/>
                          <a:pt x="9820" y="35397"/>
                          <a:pt x="19725" y="38731"/>
                        </a:cubicBezTo>
                        <a:cubicBezTo>
                          <a:pt x="19725" y="38731"/>
                          <a:pt x="15535" y="36350"/>
                          <a:pt x="15344" y="33587"/>
                        </a:cubicBezTo>
                        <a:cubicBezTo>
                          <a:pt x="15284" y="26644"/>
                          <a:pt x="20865" y="20966"/>
                          <a:pt x="27808" y="20907"/>
                        </a:cubicBezTo>
                        <a:cubicBezTo>
                          <a:pt x="28035" y="20905"/>
                          <a:pt x="28262" y="20909"/>
                          <a:pt x="28489" y="20919"/>
                        </a:cubicBezTo>
                        <a:cubicBezTo>
                          <a:pt x="21440" y="17681"/>
                          <a:pt x="23536" y="7775"/>
                          <a:pt x="28489" y="59"/>
                        </a:cubicBezTo>
                        <a:cubicBezTo>
                          <a:pt x="32730" y="-136"/>
                          <a:pt x="36980" y="151"/>
                          <a:pt x="41157" y="917"/>
                        </a:cubicBezTo>
                        <a:cubicBezTo>
                          <a:pt x="48205" y="28349"/>
                          <a:pt x="39633" y="58448"/>
                          <a:pt x="30584" y="91785"/>
                        </a:cubicBezTo>
                        <a:close/>
                      </a:path>
                    </a:pathLst>
                  </a:custGeom>
                  <a:solidFill>
                    <a:srgbClr val="FFBE9D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  <p:sp>
                <p:nvSpPr>
                  <p:cNvPr id="145" name="Полилиния: фигура 144">
                    <a:extLst>
                      <a:ext uri="{FF2B5EF4-FFF2-40B4-BE49-F238E27FC236}">
                        <a16:creationId xmlns:a16="http://schemas.microsoft.com/office/drawing/2014/main" id="{79DD47C3-E146-1E6B-A08D-17A238D4C5DF}"/>
                      </a:ext>
                    </a:extLst>
                  </p:cNvPr>
                  <p:cNvSpPr/>
                  <p:nvPr/>
                </p:nvSpPr>
                <p:spPr>
                  <a:xfrm>
                    <a:off x="5666429" y="4945970"/>
                    <a:ext cx="75914" cy="16376"/>
                  </a:xfrm>
                  <a:custGeom>
                    <a:avLst/>
                    <a:gdLst>
                      <a:gd name="connsiteX0" fmla="*/ 75914 w 75914"/>
                      <a:gd name="connsiteY0" fmla="*/ 2953 h 16376"/>
                      <a:gd name="connsiteX1" fmla="*/ 56864 w 75914"/>
                      <a:gd name="connsiteY1" fmla="*/ 9144 h 16376"/>
                      <a:gd name="connsiteX2" fmla="*/ 37052 w 75914"/>
                      <a:gd name="connsiteY2" fmla="*/ 13525 h 16376"/>
                      <a:gd name="connsiteX3" fmla="*/ 18002 w 75914"/>
                      <a:gd name="connsiteY3" fmla="*/ 9525 h 16376"/>
                      <a:gd name="connsiteX4" fmla="*/ 0 w 75914"/>
                      <a:gd name="connsiteY4" fmla="*/ 0 h 16376"/>
                      <a:gd name="connsiteX5" fmla="*/ 17145 w 75914"/>
                      <a:gd name="connsiteY5" fmla="*/ 11430 h 16376"/>
                      <a:gd name="connsiteX6" fmla="*/ 37338 w 75914"/>
                      <a:gd name="connsiteY6" fmla="*/ 16192 h 16376"/>
                      <a:gd name="connsiteX7" fmla="*/ 57340 w 75914"/>
                      <a:gd name="connsiteY7" fmla="*/ 11144 h 16376"/>
                      <a:gd name="connsiteX8" fmla="*/ 75914 w 75914"/>
                      <a:gd name="connsiteY8" fmla="*/ 2953 h 1637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75914" h="16376">
                        <a:moveTo>
                          <a:pt x="75914" y="2953"/>
                        </a:moveTo>
                        <a:cubicBezTo>
                          <a:pt x="69711" y="5442"/>
                          <a:pt x="63346" y="7510"/>
                          <a:pt x="56864" y="9144"/>
                        </a:cubicBezTo>
                        <a:cubicBezTo>
                          <a:pt x="50292" y="10763"/>
                          <a:pt x="43720" y="12573"/>
                          <a:pt x="37052" y="13525"/>
                        </a:cubicBezTo>
                        <a:cubicBezTo>
                          <a:pt x="30434" y="14339"/>
                          <a:pt x="23734" y="12932"/>
                          <a:pt x="18002" y="9525"/>
                        </a:cubicBezTo>
                        <a:cubicBezTo>
                          <a:pt x="11652" y="6540"/>
                          <a:pt x="5651" y="3365"/>
                          <a:pt x="0" y="0"/>
                        </a:cubicBezTo>
                        <a:cubicBezTo>
                          <a:pt x="5359" y="4318"/>
                          <a:pt x="11098" y="8144"/>
                          <a:pt x="17145" y="11430"/>
                        </a:cubicBezTo>
                        <a:cubicBezTo>
                          <a:pt x="23131" y="15286"/>
                          <a:pt x="30260" y="16967"/>
                          <a:pt x="37338" y="16192"/>
                        </a:cubicBezTo>
                        <a:cubicBezTo>
                          <a:pt x="44106" y="14937"/>
                          <a:pt x="50787" y="13250"/>
                          <a:pt x="57340" y="11144"/>
                        </a:cubicBezTo>
                        <a:cubicBezTo>
                          <a:pt x="63824" y="9131"/>
                          <a:pt x="70055" y="6382"/>
                          <a:pt x="75914" y="2953"/>
                        </a:cubicBezTo>
                        <a:close/>
                      </a:path>
                    </a:pathLst>
                  </a:custGeom>
                  <a:solidFill>
                    <a:srgbClr val="B16668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  <p:sp>
                <p:nvSpPr>
                  <p:cNvPr id="147" name="Полилиния: фигура 146">
                    <a:extLst>
                      <a:ext uri="{FF2B5EF4-FFF2-40B4-BE49-F238E27FC236}">
                        <a16:creationId xmlns:a16="http://schemas.microsoft.com/office/drawing/2014/main" id="{8AC05ECC-9033-9E2B-7C8E-A93AF97F6EEA}"/>
                      </a:ext>
                    </a:extLst>
                  </p:cNvPr>
                  <p:cNvSpPr/>
                  <p:nvPr/>
                </p:nvSpPr>
                <p:spPr>
                  <a:xfrm>
                    <a:off x="5675668" y="4924825"/>
                    <a:ext cx="72104" cy="14602"/>
                  </a:xfrm>
                  <a:custGeom>
                    <a:avLst/>
                    <a:gdLst>
                      <a:gd name="connsiteX0" fmla="*/ 0 w 72104"/>
                      <a:gd name="connsiteY0" fmla="*/ 6096 h 14602"/>
                      <a:gd name="connsiteX1" fmla="*/ 17526 w 72104"/>
                      <a:gd name="connsiteY1" fmla="*/ 13145 h 14602"/>
                      <a:gd name="connsiteX2" fmla="*/ 27051 w 72104"/>
                      <a:gd name="connsiteY2" fmla="*/ 14573 h 14602"/>
                      <a:gd name="connsiteX3" fmla="*/ 36576 w 72104"/>
                      <a:gd name="connsiteY3" fmla="*/ 12383 h 14602"/>
                      <a:gd name="connsiteX4" fmla="*/ 72104 w 72104"/>
                      <a:gd name="connsiteY4" fmla="*/ 0 h 14602"/>
                      <a:gd name="connsiteX5" fmla="*/ 35909 w 72104"/>
                      <a:gd name="connsiteY5" fmla="*/ 9525 h 14602"/>
                      <a:gd name="connsiteX6" fmla="*/ 27051 w 72104"/>
                      <a:gd name="connsiteY6" fmla="*/ 11811 h 14602"/>
                      <a:gd name="connsiteX7" fmla="*/ 18193 w 72104"/>
                      <a:gd name="connsiteY7" fmla="*/ 10858 h 14602"/>
                      <a:gd name="connsiteX8" fmla="*/ 0 w 72104"/>
                      <a:gd name="connsiteY8" fmla="*/ 6096 h 1460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72104" h="14602">
                        <a:moveTo>
                          <a:pt x="0" y="6096"/>
                        </a:moveTo>
                        <a:cubicBezTo>
                          <a:pt x="5684" y="8820"/>
                          <a:pt x="11538" y="11175"/>
                          <a:pt x="17526" y="13145"/>
                        </a:cubicBezTo>
                        <a:cubicBezTo>
                          <a:pt x="20576" y="14244"/>
                          <a:pt x="23813" y="14730"/>
                          <a:pt x="27051" y="14573"/>
                        </a:cubicBezTo>
                        <a:cubicBezTo>
                          <a:pt x="30264" y="14021"/>
                          <a:pt x="33444" y="13290"/>
                          <a:pt x="36576" y="12383"/>
                        </a:cubicBezTo>
                        <a:cubicBezTo>
                          <a:pt x="48624" y="8869"/>
                          <a:pt x="60482" y="4736"/>
                          <a:pt x="72104" y="0"/>
                        </a:cubicBezTo>
                        <a:cubicBezTo>
                          <a:pt x="59817" y="2858"/>
                          <a:pt x="47911" y="6667"/>
                          <a:pt x="35909" y="9525"/>
                        </a:cubicBezTo>
                        <a:cubicBezTo>
                          <a:pt x="33002" y="10454"/>
                          <a:pt x="30044" y="11217"/>
                          <a:pt x="27051" y="11811"/>
                        </a:cubicBezTo>
                        <a:cubicBezTo>
                          <a:pt x="24065" y="12009"/>
                          <a:pt x="21068" y="11687"/>
                          <a:pt x="18193" y="10858"/>
                        </a:cubicBezTo>
                        <a:cubicBezTo>
                          <a:pt x="12001" y="9811"/>
                          <a:pt x="6096" y="7810"/>
                          <a:pt x="0" y="6096"/>
                        </a:cubicBezTo>
                        <a:close/>
                      </a:path>
                    </a:pathLst>
                  </a:custGeom>
                  <a:solidFill>
                    <a:srgbClr val="B16668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  <p:sp>
                <p:nvSpPr>
                  <p:cNvPr id="150" name="Полилиния: фигура 149">
                    <a:extLst>
                      <a:ext uri="{FF2B5EF4-FFF2-40B4-BE49-F238E27FC236}">
                        <a16:creationId xmlns:a16="http://schemas.microsoft.com/office/drawing/2014/main" id="{CEA01FD2-8074-3F74-869B-57C691AB37EA}"/>
                      </a:ext>
                    </a:extLst>
                  </p:cNvPr>
                  <p:cNvSpPr/>
                  <p:nvPr/>
                </p:nvSpPr>
                <p:spPr>
                  <a:xfrm>
                    <a:off x="5684241" y="4897107"/>
                    <a:ext cx="66865" cy="19315"/>
                  </a:xfrm>
                  <a:custGeom>
                    <a:avLst/>
                    <a:gdLst>
                      <a:gd name="connsiteX0" fmla="*/ 0 w 66865"/>
                      <a:gd name="connsiteY0" fmla="*/ 16002 h 19315"/>
                      <a:gd name="connsiteX1" fmla="*/ 17526 w 66865"/>
                      <a:gd name="connsiteY1" fmla="*/ 19240 h 19315"/>
                      <a:gd name="connsiteX2" fmla="*/ 34480 w 66865"/>
                      <a:gd name="connsiteY2" fmla="*/ 14002 h 19315"/>
                      <a:gd name="connsiteX3" fmla="*/ 66865 w 66865"/>
                      <a:gd name="connsiteY3" fmla="*/ 0 h 19315"/>
                      <a:gd name="connsiteX4" fmla="*/ 33623 w 66865"/>
                      <a:gd name="connsiteY4" fmla="*/ 11621 h 19315"/>
                      <a:gd name="connsiteX5" fmla="*/ 17145 w 66865"/>
                      <a:gd name="connsiteY5" fmla="*/ 17336 h 19315"/>
                      <a:gd name="connsiteX6" fmla="*/ 0 w 66865"/>
                      <a:gd name="connsiteY6" fmla="*/ 16002 h 1931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66865" h="19315">
                        <a:moveTo>
                          <a:pt x="0" y="16002"/>
                        </a:moveTo>
                        <a:cubicBezTo>
                          <a:pt x="5484" y="18514"/>
                          <a:pt x="11506" y="19627"/>
                          <a:pt x="17526" y="19240"/>
                        </a:cubicBezTo>
                        <a:cubicBezTo>
                          <a:pt x="23295" y="17898"/>
                          <a:pt x="28960" y="16147"/>
                          <a:pt x="34480" y="14002"/>
                        </a:cubicBezTo>
                        <a:cubicBezTo>
                          <a:pt x="45434" y="9716"/>
                          <a:pt x="56293" y="5334"/>
                          <a:pt x="66865" y="0"/>
                        </a:cubicBezTo>
                        <a:cubicBezTo>
                          <a:pt x="55531" y="3429"/>
                          <a:pt x="44577" y="7620"/>
                          <a:pt x="33623" y="11621"/>
                        </a:cubicBezTo>
                        <a:cubicBezTo>
                          <a:pt x="28254" y="13864"/>
                          <a:pt x="22750" y="15772"/>
                          <a:pt x="17145" y="17336"/>
                        </a:cubicBezTo>
                        <a:cubicBezTo>
                          <a:pt x="11398" y="18018"/>
                          <a:pt x="5572" y="17565"/>
                          <a:pt x="0" y="16002"/>
                        </a:cubicBezTo>
                        <a:close/>
                      </a:path>
                    </a:pathLst>
                  </a:custGeom>
                  <a:solidFill>
                    <a:srgbClr val="B16668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  <p:sp>
                <p:nvSpPr>
                  <p:cNvPr id="151" name="Полилиния: фигура 150">
                    <a:extLst>
                      <a:ext uri="{FF2B5EF4-FFF2-40B4-BE49-F238E27FC236}">
                        <a16:creationId xmlns:a16="http://schemas.microsoft.com/office/drawing/2014/main" id="{8386A251-BE45-309A-ECE2-A65D3386EEB6}"/>
                      </a:ext>
                    </a:extLst>
                  </p:cNvPr>
                  <p:cNvSpPr/>
                  <p:nvPr/>
                </p:nvSpPr>
                <p:spPr>
                  <a:xfrm>
                    <a:off x="5440376" y="4787284"/>
                    <a:ext cx="313784" cy="193833"/>
                  </a:xfrm>
                  <a:custGeom>
                    <a:avLst/>
                    <a:gdLst>
                      <a:gd name="connsiteX0" fmla="*/ 3263 w 313784"/>
                      <a:gd name="connsiteY0" fmla="*/ 104584 h 193833"/>
                      <a:gd name="connsiteX1" fmla="*/ 120707 w 313784"/>
                      <a:gd name="connsiteY1" fmla="*/ 148876 h 193833"/>
                      <a:gd name="connsiteX2" fmla="*/ 168332 w 313784"/>
                      <a:gd name="connsiteY2" fmla="*/ 179070 h 193833"/>
                      <a:gd name="connsiteX3" fmla="*/ 219005 w 313784"/>
                      <a:gd name="connsiteY3" fmla="*/ 193834 h 193833"/>
                      <a:gd name="connsiteX4" fmla="*/ 219005 w 313784"/>
                      <a:gd name="connsiteY4" fmla="*/ 193834 h 193833"/>
                      <a:gd name="connsiteX5" fmla="*/ 221005 w 313784"/>
                      <a:gd name="connsiteY5" fmla="*/ 176213 h 193833"/>
                      <a:gd name="connsiteX6" fmla="*/ 215766 w 313784"/>
                      <a:gd name="connsiteY6" fmla="*/ 165925 h 193833"/>
                      <a:gd name="connsiteX7" fmla="*/ 222910 w 313784"/>
                      <a:gd name="connsiteY7" fmla="*/ 159067 h 193833"/>
                      <a:gd name="connsiteX8" fmla="*/ 222910 w 313784"/>
                      <a:gd name="connsiteY8" fmla="*/ 156400 h 193833"/>
                      <a:gd name="connsiteX9" fmla="*/ 220719 w 313784"/>
                      <a:gd name="connsiteY9" fmla="*/ 154591 h 193833"/>
                      <a:gd name="connsiteX10" fmla="*/ 224243 w 313784"/>
                      <a:gd name="connsiteY10" fmla="*/ 144304 h 193833"/>
                      <a:gd name="connsiteX11" fmla="*/ 225958 w 313784"/>
                      <a:gd name="connsiteY11" fmla="*/ 129445 h 193833"/>
                      <a:gd name="connsiteX12" fmla="*/ 240436 w 313784"/>
                      <a:gd name="connsiteY12" fmla="*/ 112204 h 193833"/>
                      <a:gd name="connsiteX13" fmla="*/ 240436 w 313784"/>
                      <a:gd name="connsiteY13" fmla="*/ 112204 h 193833"/>
                      <a:gd name="connsiteX14" fmla="*/ 243484 w 313784"/>
                      <a:gd name="connsiteY14" fmla="*/ 105251 h 193833"/>
                      <a:gd name="connsiteX15" fmla="*/ 247865 w 313784"/>
                      <a:gd name="connsiteY15" fmla="*/ 105251 h 193833"/>
                      <a:gd name="connsiteX16" fmla="*/ 272249 w 313784"/>
                      <a:gd name="connsiteY16" fmla="*/ 112109 h 193833"/>
                      <a:gd name="connsiteX17" fmla="*/ 303396 w 313784"/>
                      <a:gd name="connsiteY17" fmla="*/ 135350 h 193833"/>
                      <a:gd name="connsiteX18" fmla="*/ 309397 w 313784"/>
                      <a:gd name="connsiteY18" fmla="*/ 116300 h 193833"/>
                      <a:gd name="connsiteX19" fmla="*/ 290347 w 313784"/>
                      <a:gd name="connsiteY19" fmla="*/ 81439 h 193833"/>
                      <a:gd name="connsiteX20" fmla="*/ 252247 w 313784"/>
                      <a:gd name="connsiteY20" fmla="*/ 61246 h 193833"/>
                      <a:gd name="connsiteX21" fmla="*/ 235483 w 313784"/>
                      <a:gd name="connsiteY21" fmla="*/ 54674 h 193833"/>
                      <a:gd name="connsiteX22" fmla="*/ 234340 w 313784"/>
                      <a:gd name="connsiteY22" fmla="*/ 54007 h 193833"/>
                      <a:gd name="connsiteX23" fmla="*/ 194811 w 313784"/>
                      <a:gd name="connsiteY23" fmla="*/ 54007 h 193833"/>
                      <a:gd name="connsiteX24" fmla="*/ 157283 w 313784"/>
                      <a:gd name="connsiteY24" fmla="*/ 51816 h 193833"/>
                      <a:gd name="connsiteX25" fmla="*/ 72224 w 313784"/>
                      <a:gd name="connsiteY25" fmla="*/ 0 h 193833"/>
                      <a:gd name="connsiteX26" fmla="*/ 3263 w 313784"/>
                      <a:gd name="connsiteY26" fmla="*/ 104584 h 19383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313784" h="193833">
                        <a:moveTo>
                          <a:pt x="3263" y="104584"/>
                        </a:moveTo>
                        <a:cubicBezTo>
                          <a:pt x="3263" y="104584"/>
                          <a:pt x="74891" y="131254"/>
                          <a:pt x="120707" y="148876"/>
                        </a:cubicBezTo>
                        <a:cubicBezTo>
                          <a:pt x="155759" y="162306"/>
                          <a:pt x="156330" y="167450"/>
                          <a:pt x="168332" y="179070"/>
                        </a:cubicBezTo>
                        <a:cubicBezTo>
                          <a:pt x="180333" y="190691"/>
                          <a:pt x="219005" y="193834"/>
                          <a:pt x="219005" y="193834"/>
                        </a:cubicBezTo>
                        <a:lnTo>
                          <a:pt x="219005" y="193834"/>
                        </a:lnTo>
                        <a:lnTo>
                          <a:pt x="221005" y="176213"/>
                        </a:lnTo>
                        <a:cubicBezTo>
                          <a:pt x="218122" y="173492"/>
                          <a:pt x="216271" y="169857"/>
                          <a:pt x="215766" y="165925"/>
                        </a:cubicBezTo>
                        <a:cubicBezTo>
                          <a:pt x="216340" y="162296"/>
                          <a:pt x="219260" y="159492"/>
                          <a:pt x="222910" y="159067"/>
                        </a:cubicBezTo>
                        <a:lnTo>
                          <a:pt x="222910" y="156400"/>
                        </a:lnTo>
                        <a:lnTo>
                          <a:pt x="220719" y="154591"/>
                        </a:lnTo>
                        <a:cubicBezTo>
                          <a:pt x="216909" y="150971"/>
                          <a:pt x="219481" y="146495"/>
                          <a:pt x="224243" y="144304"/>
                        </a:cubicBezTo>
                        <a:lnTo>
                          <a:pt x="225958" y="129445"/>
                        </a:lnTo>
                        <a:cubicBezTo>
                          <a:pt x="231354" y="124202"/>
                          <a:pt x="236205" y="118426"/>
                          <a:pt x="240436" y="112204"/>
                        </a:cubicBezTo>
                        <a:lnTo>
                          <a:pt x="240436" y="112204"/>
                        </a:lnTo>
                        <a:cubicBezTo>
                          <a:pt x="241667" y="109987"/>
                          <a:pt x="242688" y="107659"/>
                          <a:pt x="243484" y="105251"/>
                        </a:cubicBezTo>
                        <a:cubicBezTo>
                          <a:pt x="244942" y="105139"/>
                          <a:pt x="246407" y="105139"/>
                          <a:pt x="247865" y="105251"/>
                        </a:cubicBezTo>
                        <a:cubicBezTo>
                          <a:pt x="256445" y="105424"/>
                          <a:pt x="264838" y="107784"/>
                          <a:pt x="272249" y="112109"/>
                        </a:cubicBezTo>
                        <a:cubicBezTo>
                          <a:pt x="278441" y="122777"/>
                          <a:pt x="287870" y="135636"/>
                          <a:pt x="303396" y="135350"/>
                        </a:cubicBezTo>
                        <a:cubicBezTo>
                          <a:pt x="316064" y="135350"/>
                          <a:pt x="315969" y="129064"/>
                          <a:pt x="309397" y="116300"/>
                        </a:cubicBezTo>
                        <a:cubicBezTo>
                          <a:pt x="304263" y="104055"/>
                          <a:pt x="297879" y="92373"/>
                          <a:pt x="290347" y="81439"/>
                        </a:cubicBezTo>
                        <a:cubicBezTo>
                          <a:pt x="285680" y="75438"/>
                          <a:pt x="267392" y="67246"/>
                          <a:pt x="252247" y="61246"/>
                        </a:cubicBezTo>
                        <a:lnTo>
                          <a:pt x="235483" y="54674"/>
                        </a:lnTo>
                        <a:lnTo>
                          <a:pt x="234340" y="54007"/>
                        </a:lnTo>
                        <a:cubicBezTo>
                          <a:pt x="223767" y="50387"/>
                          <a:pt x="214623" y="51054"/>
                          <a:pt x="194811" y="54007"/>
                        </a:cubicBezTo>
                        <a:cubicBezTo>
                          <a:pt x="182344" y="56812"/>
                          <a:pt x="169339" y="56053"/>
                          <a:pt x="157283" y="51816"/>
                        </a:cubicBezTo>
                        <a:cubicBezTo>
                          <a:pt x="146995" y="48958"/>
                          <a:pt x="72224" y="0"/>
                          <a:pt x="72224" y="0"/>
                        </a:cubicBezTo>
                        <a:cubicBezTo>
                          <a:pt x="13265" y="18764"/>
                          <a:pt x="-9024" y="54007"/>
                          <a:pt x="3263" y="104584"/>
                        </a:cubicBezTo>
                        <a:close/>
                      </a:path>
                    </a:pathLst>
                  </a:custGeom>
                  <a:solidFill>
                    <a:srgbClr val="FFBE9D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 dirty="0"/>
                  </a:p>
                </p:txBody>
              </p:sp>
              <p:sp>
                <p:nvSpPr>
                  <p:cNvPr id="152" name="Полилиния: фигура 151">
                    <a:extLst>
                      <a:ext uri="{FF2B5EF4-FFF2-40B4-BE49-F238E27FC236}">
                        <a16:creationId xmlns:a16="http://schemas.microsoft.com/office/drawing/2014/main" id="{69A6CD6C-37FA-5A6A-2807-55698B71D742}"/>
                      </a:ext>
                    </a:extLst>
                  </p:cNvPr>
                  <p:cNvSpPr/>
                  <p:nvPr/>
                </p:nvSpPr>
                <p:spPr>
                  <a:xfrm>
                    <a:off x="5613184" y="4916633"/>
                    <a:ext cx="53244" cy="23462"/>
                  </a:xfrm>
                  <a:custGeom>
                    <a:avLst/>
                    <a:gdLst>
                      <a:gd name="connsiteX0" fmla="*/ 0 w 53244"/>
                      <a:gd name="connsiteY0" fmla="*/ 21431 h 23462"/>
                      <a:gd name="connsiteX1" fmla="*/ 46672 w 53244"/>
                      <a:gd name="connsiteY1" fmla="*/ 19336 h 23462"/>
                      <a:gd name="connsiteX2" fmla="*/ 51530 w 53244"/>
                      <a:gd name="connsiteY2" fmla="*/ 14859 h 23462"/>
                      <a:gd name="connsiteX3" fmla="*/ 53245 w 53244"/>
                      <a:gd name="connsiteY3" fmla="*/ 0 h 23462"/>
                      <a:gd name="connsiteX4" fmla="*/ 0 w 53244"/>
                      <a:gd name="connsiteY4" fmla="*/ 21431 h 234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3244" h="23462">
                        <a:moveTo>
                          <a:pt x="0" y="21431"/>
                        </a:moveTo>
                        <a:cubicBezTo>
                          <a:pt x="15482" y="24726"/>
                          <a:pt x="31548" y="24004"/>
                          <a:pt x="46672" y="19336"/>
                        </a:cubicBezTo>
                        <a:cubicBezTo>
                          <a:pt x="47706" y="17312"/>
                          <a:pt x="49429" y="15724"/>
                          <a:pt x="51530" y="14859"/>
                        </a:cubicBezTo>
                        <a:lnTo>
                          <a:pt x="53245" y="0"/>
                        </a:lnTo>
                        <a:cubicBezTo>
                          <a:pt x="42481" y="15050"/>
                          <a:pt x="19717" y="21908"/>
                          <a:pt x="0" y="21431"/>
                        </a:cubicBezTo>
                        <a:close/>
                      </a:path>
                    </a:pathLst>
                  </a:custGeom>
                  <a:solidFill>
                    <a:srgbClr val="F28F8F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  <p:sp>
                <p:nvSpPr>
                  <p:cNvPr id="153" name="Полилиния: фигура 152">
                    <a:extLst>
                      <a:ext uri="{FF2B5EF4-FFF2-40B4-BE49-F238E27FC236}">
                        <a16:creationId xmlns:a16="http://schemas.microsoft.com/office/drawing/2014/main" id="{77DACFBF-38B0-6917-2FEE-2D03FF2DC21B}"/>
                      </a:ext>
                    </a:extLst>
                  </p:cNvPr>
                  <p:cNvSpPr/>
                  <p:nvPr/>
                </p:nvSpPr>
                <p:spPr>
                  <a:xfrm>
                    <a:off x="5210892" y="4414666"/>
                    <a:ext cx="301707" cy="477488"/>
                  </a:xfrm>
                  <a:custGeom>
                    <a:avLst/>
                    <a:gdLst>
                      <a:gd name="connsiteX0" fmla="*/ 58058 w 301707"/>
                      <a:gd name="connsiteY0" fmla="*/ 6001 h 477488"/>
                      <a:gd name="connsiteX1" fmla="*/ 178073 w 301707"/>
                      <a:gd name="connsiteY1" fmla="*/ 173069 h 477488"/>
                      <a:gd name="connsiteX2" fmla="*/ 223603 w 301707"/>
                      <a:gd name="connsiteY2" fmla="*/ 321564 h 477488"/>
                      <a:gd name="connsiteX3" fmla="*/ 301708 w 301707"/>
                      <a:gd name="connsiteY3" fmla="*/ 371094 h 477488"/>
                      <a:gd name="connsiteX4" fmla="*/ 214649 w 301707"/>
                      <a:gd name="connsiteY4" fmla="*/ 477488 h 477488"/>
                      <a:gd name="connsiteX5" fmla="*/ 147974 w 301707"/>
                      <a:gd name="connsiteY5" fmla="*/ 451485 h 477488"/>
                      <a:gd name="connsiteX6" fmla="*/ 73298 w 301707"/>
                      <a:gd name="connsiteY6" fmla="*/ 370808 h 477488"/>
                      <a:gd name="connsiteX7" fmla="*/ 31960 w 301707"/>
                      <a:gd name="connsiteY7" fmla="*/ 251269 h 477488"/>
                      <a:gd name="connsiteX8" fmla="*/ 336 w 301707"/>
                      <a:gd name="connsiteY8" fmla="*/ 123825 h 477488"/>
                      <a:gd name="connsiteX9" fmla="*/ 34627 w 301707"/>
                      <a:gd name="connsiteY9" fmla="*/ 0 h 4774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301707" h="477488">
                        <a:moveTo>
                          <a:pt x="58058" y="6001"/>
                        </a:moveTo>
                        <a:cubicBezTo>
                          <a:pt x="126924" y="22288"/>
                          <a:pt x="143783" y="54769"/>
                          <a:pt x="178073" y="173069"/>
                        </a:cubicBezTo>
                        <a:cubicBezTo>
                          <a:pt x="207315" y="274701"/>
                          <a:pt x="223603" y="321564"/>
                          <a:pt x="223603" y="321564"/>
                        </a:cubicBezTo>
                        <a:lnTo>
                          <a:pt x="301708" y="371094"/>
                        </a:lnTo>
                        <a:cubicBezTo>
                          <a:pt x="301708" y="371094"/>
                          <a:pt x="206458" y="386715"/>
                          <a:pt x="214649" y="477488"/>
                        </a:cubicBezTo>
                        <a:cubicBezTo>
                          <a:pt x="191930" y="470145"/>
                          <a:pt x="169666" y="461463"/>
                          <a:pt x="147974" y="451485"/>
                        </a:cubicBezTo>
                        <a:cubicBezTo>
                          <a:pt x="97111" y="429482"/>
                          <a:pt x="88919" y="417957"/>
                          <a:pt x="73298" y="370808"/>
                        </a:cubicBezTo>
                        <a:cubicBezTo>
                          <a:pt x="53391" y="310705"/>
                          <a:pt x="31960" y="251269"/>
                          <a:pt x="31960" y="251269"/>
                        </a:cubicBezTo>
                        <a:cubicBezTo>
                          <a:pt x="31960" y="251269"/>
                          <a:pt x="2242" y="169164"/>
                          <a:pt x="336" y="123825"/>
                        </a:cubicBezTo>
                        <a:cubicBezTo>
                          <a:pt x="-2219" y="79896"/>
                          <a:pt x="9838" y="36357"/>
                          <a:pt x="34627" y="0"/>
                        </a:cubicBezTo>
                        <a:close/>
                      </a:path>
                    </a:pathLst>
                  </a:custGeom>
                  <a:solidFill>
                    <a:srgbClr val="37474F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  <p:sp>
                <p:nvSpPr>
                  <p:cNvPr id="154" name="Полилиния: фигура 153">
                    <a:extLst>
                      <a:ext uri="{FF2B5EF4-FFF2-40B4-BE49-F238E27FC236}">
                        <a16:creationId xmlns:a16="http://schemas.microsoft.com/office/drawing/2014/main" id="{5904BA22-6B3D-4444-994A-1E59C4794DE0}"/>
                      </a:ext>
                    </a:extLst>
                  </p:cNvPr>
                  <p:cNvSpPr/>
                  <p:nvPr/>
                </p:nvSpPr>
                <p:spPr>
                  <a:xfrm>
                    <a:off x="5381451" y="4759993"/>
                    <a:ext cx="156016" cy="145568"/>
                  </a:xfrm>
                  <a:custGeom>
                    <a:avLst/>
                    <a:gdLst>
                      <a:gd name="connsiteX0" fmla="*/ 102765 w 156016"/>
                      <a:gd name="connsiteY0" fmla="*/ 716 h 145568"/>
                      <a:gd name="connsiteX1" fmla="*/ 152104 w 156016"/>
                      <a:gd name="connsiteY1" fmla="*/ 30053 h 145568"/>
                      <a:gd name="connsiteX2" fmla="*/ 154807 w 156016"/>
                      <a:gd name="connsiteY2" fmla="*/ 41317 h 145568"/>
                      <a:gd name="connsiteX3" fmla="*/ 153628 w 156016"/>
                      <a:gd name="connsiteY3" fmla="*/ 42816 h 145568"/>
                      <a:gd name="connsiteX4" fmla="*/ 142579 w 156016"/>
                      <a:gd name="connsiteY4" fmla="*/ 36339 h 145568"/>
                      <a:gd name="connsiteX5" fmla="*/ 87811 w 156016"/>
                      <a:gd name="connsiteY5" fmla="*/ 71963 h 145568"/>
                      <a:gd name="connsiteX6" fmla="*/ 66951 w 156016"/>
                      <a:gd name="connsiteY6" fmla="*/ 131589 h 145568"/>
                      <a:gd name="connsiteX7" fmla="*/ 78667 w 156016"/>
                      <a:gd name="connsiteY7" fmla="*/ 137114 h 145568"/>
                      <a:gd name="connsiteX8" fmla="*/ 62093 w 156016"/>
                      <a:gd name="connsiteY8" fmla="*/ 144924 h 145568"/>
                      <a:gd name="connsiteX9" fmla="*/ 17802 w 156016"/>
                      <a:gd name="connsiteY9" fmla="*/ 127208 h 145568"/>
                      <a:gd name="connsiteX10" fmla="*/ 16659 w 156016"/>
                      <a:gd name="connsiteY10" fmla="*/ 48055 h 145568"/>
                      <a:gd name="connsiteX11" fmla="*/ 102765 w 156016"/>
                      <a:gd name="connsiteY11" fmla="*/ 716 h 1455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156016" h="145568">
                        <a:moveTo>
                          <a:pt x="102765" y="716"/>
                        </a:moveTo>
                        <a:cubicBezTo>
                          <a:pt x="118862" y="4240"/>
                          <a:pt x="145056" y="24242"/>
                          <a:pt x="152104" y="30053"/>
                        </a:cubicBezTo>
                        <a:cubicBezTo>
                          <a:pt x="155961" y="32417"/>
                          <a:pt x="157171" y="37460"/>
                          <a:pt x="154807" y="41317"/>
                        </a:cubicBezTo>
                        <a:cubicBezTo>
                          <a:pt x="154474" y="41861"/>
                          <a:pt x="154078" y="42364"/>
                          <a:pt x="153628" y="42816"/>
                        </a:cubicBezTo>
                        <a:lnTo>
                          <a:pt x="142579" y="36339"/>
                        </a:lnTo>
                        <a:cubicBezTo>
                          <a:pt x="120865" y="41782"/>
                          <a:pt x="101589" y="54319"/>
                          <a:pt x="87811" y="71963"/>
                        </a:cubicBezTo>
                        <a:cubicBezTo>
                          <a:pt x="74838" y="89192"/>
                          <a:pt x="67548" y="110031"/>
                          <a:pt x="66951" y="131589"/>
                        </a:cubicBezTo>
                        <a:lnTo>
                          <a:pt x="78667" y="137114"/>
                        </a:lnTo>
                        <a:cubicBezTo>
                          <a:pt x="76051" y="143666"/>
                          <a:pt x="68812" y="147078"/>
                          <a:pt x="62093" y="144924"/>
                        </a:cubicBezTo>
                        <a:cubicBezTo>
                          <a:pt x="38281" y="136352"/>
                          <a:pt x="24469" y="130256"/>
                          <a:pt x="17802" y="127208"/>
                        </a:cubicBezTo>
                        <a:cubicBezTo>
                          <a:pt x="11134" y="124160"/>
                          <a:pt x="-18012" y="114920"/>
                          <a:pt x="16659" y="48055"/>
                        </a:cubicBezTo>
                        <a:cubicBezTo>
                          <a:pt x="31924" y="15147"/>
                          <a:pt x="66800" y="-4027"/>
                          <a:pt x="102765" y="716"/>
                        </a:cubicBezTo>
                        <a:close/>
                      </a:path>
                    </a:pathLst>
                  </a:custGeom>
                  <a:solidFill>
                    <a:srgbClr val="455A64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</p:grpSp>
          </p:grpSp>
          <p:grpSp>
            <p:nvGrpSpPr>
              <p:cNvPr id="12" name="Рисунок 11">
                <a:extLst>
                  <a:ext uri="{FF2B5EF4-FFF2-40B4-BE49-F238E27FC236}">
                    <a16:creationId xmlns:a16="http://schemas.microsoft.com/office/drawing/2014/main" id="{D9C61E4E-AC92-A403-9A2B-38B1FC46AA95}"/>
                  </a:ext>
                </a:extLst>
              </p:cNvPr>
              <p:cNvGrpSpPr/>
              <p:nvPr/>
            </p:nvGrpSpPr>
            <p:grpSpPr>
              <a:xfrm>
                <a:off x="2967762" y="5838102"/>
                <a:ext cx="1231940" cy="1410720"/>
                <a:chOff x="3149867" y="4751306"/>
                <a:chExt cx="1231940" cy="1410720"/>
              </a:xfrm>
            </p:grpSpPr>
            <p:grpSp>
              <p:nvGrpSpPr>
                <p:cNvPr id="25" name="Рисунок 11">
                  <a:extLst>
                    <a:ext uri="{FF2B5EF4-FFF2-40B4-BE49-F238E27FC236}">
                      <a16:creationId xmlns:a16="http://schemas.microsoft.com/office/drawing/2014/main" id="{F2CD948D-70ED-5A1B-6203-3FF6300423EC}"/>
                    </a:ext>
                  </a:extLst>
                </p:cNvPr>
                <p:cNvGrpSpPr/>
                <p:nvPr/>
              </p:nvGrpSpPr>
              <p:grpSpPr>
                <a:xfrm>
                  <a:off x="3911300" y="5185139"/>
                  <a:ext cx="361995" cy="832393"/>
                  <a:chOff x="3911300" y="5185139"/>
                  <a:chExt cx="361995" cy="832393"/>
                </a:xfrm>
              </p:grpSpPr>
              <p:sp>
                <p:nvSpPr>
                  <p:cNvPr id="63" name="Полилиния: фигура 62">
                    <a:extLst>
                      <a:ext uri="{FF2B5EF4-FFF2-40B4-BE49-F238E27FC236}">
                        <a16:creationId xmlns:a16="http://schemas.microsoft.com/office/drawing/2014/main" id="{BAF7E4AE-6597-A533-FFE1-EE27433EB99C}"/>
                      </a:ext>
                    </a:extLst>
                  </p:cNvPr>
                  <p:cNvSpPr/>
                  <p:nvPr/>
                </p:nvSpPr>
                <p:spPr>
                  <a:xfrm>
                    <a:off x="4041369" y="5636723"/>
                    <a:ext cx="133094" cy="348818"/>
                  </a:xfrm>
                  <a:custGeom>
                    <a:avLst/>
                    <a:gdLst>
                      <a:gd name="connsiteX0" fmla="*/ 51054 w 133094"/>
                      <a:gd name="connsiteY0" fmla="*/ 345377 h 348818"/>
                      <a:gd name="connsiteX1" fmla="*/ 37052 w 133094"/>
                      <a:gd name="connsiteY1" fmla="*/ 347948 h 348818"/>
                      <a:gd name="connsiteX2" fmla="*/ 30289 w 133094"/>
                      <a:gd name="connsiteY2" fmla="*/ 343186 h 348818"/>
                      <a:gd name="connsiteX3" fmla="*/ 18955 w 133094"/>
                      <a:gd name="connsiteY3" fmla="*/ 283845 h 348818"/>
                      <a:gd name="connsiteX4" fmla="*/ 2000 w 133094"/>
                      <a:gd name="connsiteY4" fmla="*/ 262033 h 348818"/>
                      <a:gd name="connsiteX5" fmla="*/ 12097 w 133094"/>
                      <a:gd name="connsiteY5" fmla="*/ 226791 h 348818"/>
                      <a:gd name="connsiteX6" fmla="*/ 16383 w 133094"/>
                      <a:gd name="connsiteY6" fmla="*/ 208788 h 348818"/>
                      <a:gd name="connsiteX7" fmla="*/ 20574 w 133094"/>
                      <a:gd name="connsiteY7" fmla="*/ 161925 h 348818"/>
                      <a:gd name="connsiteX8" fmla="*/ 0 w 133094"/>
                      <a:gd name="connsiteY8" fmla="*/ 0 h 348818"/>
                      <a:gd name="connsiteX9" fmla="*/ 69151 w 133094"/>
                      <a:gd name="connsiteY9" fmla="*/ 12859 h 348818"/>
                      <a:gd name="connsiteX10" fmla="*/ 73247 w 133094"/>
                      <a:gd name="connsiteY10" fmla="*/ 170974 h 348818"/>
                      <a:gd name="connsiteX11" fmla="*/ 90106 w 133094"/>
                      <a:gd name="connsiteY11" fmla="*/ 232315 h 348818"/>
                      <a:gd name="connsiteX12" fmla="*/ 129635 w 133094"/>
                      <a:gd name="connsiteY12" fmla="*/ 282416 h 348818"/>
                      <a:gd name="connsiteX13" fmla="*/ 132969 w 133094"/>
                      <a:gd name="connsiteY13" fmla="*/ 286798 h 348818"/>
                      <a:gd name="connsiteX14" fmla="*/ 128397 w 133094"/>
                      <a:gd name="connsiteY14" fmla="*/ 294989 h 348818"/>
                      <a:gd name="connsiteX15" fmla="*/ 118872 w 133094"/>
                      <a:gd name="connsiteY15" fmla="*/ 296989 h 348818"/>
                      <a:gd name="connsiteX16" fmla="*/ 83057 w 133094"/>
                      <a:gd name="connsiteY16" fmla="*/ 316039 h 348818"/>
                      <a:gd name="connsiteX17" fmla="*/ 52959 w 133094"/>
                      <a:gd name="connsiteY17" fmla="*/ 344615 h 34881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</a:cxnLst>
                    <a:rect l="l" t="t" r="r" b="b"/>
                    <a:pathLst>
                      <a:path w="133094" h="348818">
                        <a:moveTo>
                          <a:pt x="51054" y="345377"/>
                        </a:moveTo>
                        <a:cubicBezTo>
                          <a:pt x="47213" y="348739"/>
                          <a:pt x="41838" y="349726"/>
                          <a:pt x="37052" y="347948"/>
                        </a:cubicBezTo>
                        <a:cubicBezTo>
                          <a:pt x="34493" y="346844"/>
                          <a:pt x="32191" y="345223"/>
                          <a:pt x="30289" y="343186"/>
                        </a:cubicBezTo>
                        <a:cubicBezTo>
                          <a:pt x="16573" y="327089"/>
                          <a:pt x="30289" y="301943"/>
                          <a:pt x="18955" y="283845"/>
                        </a:cubicBezTo>
                        <a:cubicBezTo>
                          <a:pt x="14192" y="275844"/>
                          <a:pt x="5239" y="270701"/>
                          <a:pt x="2000" y="262033"/>
                        </a:cubicBezTo>
                        <a:cubicBezTo>
                          <a:pt x="-2953" y="248793"/>
                          <a:pt x="8191" y="238316"/>
                          <a:pt x="12097" y="226791"/>
                        </a:cubicBezTo>
                        <a:cubicBezTo>
                          <a:pt x="13906" y="220887"/>
                          <a:pt x="15338" y="214874"/>
                          <a:pt x="16383" y="208788"/>
                        </a:cubicBezTo>
                        <a:cubicBezTo>
                          <a:pt x="19158" y="193321"/>
                          <a:pt x="20560" y="177639"/>
                          <a:pt x="20574" y="161925"/>
                        </a:cubicBezTo>
                        <a:cubicBezTo>
                          <a:pt x="19664" y="107360"/>
                          <a:pt x="12765" y="53059"/>
                          <a:pt x="0" y="0"/>
                        </a:cubicBezTo>
                        <a:lnTo>
                          <a:pt x="69151" y="12859"/>
                        </a:lnTo>
                        <a:cubicBezTo>
                          <a:pt x="69151" y="12859"/>
                          <a:pt x="69151" y="108871"/>
                          <a:pt x="73247" y="170974"/>
                        </a:cubicBezTo>
                        <a:cubicBezTo>
                          <a:pt x="73794" y="192488"/>
                          <a:pt x="79581" y="213543"/>
                          <a:pt x="90106" y="232315"/>
                        </a:cubicBezTo>
                        <a:cubicBezTo>
                          <a:pt x="100456" y="251063"/>
                          <a:pt x="113809" y="267988"/>
                          <a:pt x="129635" y="282416"/>
                        </a:cubicBezTo>
                        <a:cubicBezTo>
                          <a:pt x="131107" y="283563"/>
                          <a:pt x="132256" y="285073"/>
                          <a:pt x="132969" y="286798"/>
                        </a:cubicBezTo>
                        <a:cubicBezTo>
                          <a:pt x="133618" y="290274"/>
                          <a:pt x="131696" y="293718"/>
                          <a:pt x="128397" y="294989"/>
                        </a:cubicBezTo>
                        <a:cubicBezTo>
                          <a:pt x="125332" y="296102"/>
                          <a:pt x="122125" y="296775"/>
                          <a:pt x="118872" y="296989"/>
                        </a:cubicBezTo>
                        <a:cubicBezTo>
                          <a:pt x="105245" y="299466"/>
                          <a:pt x="92727" y="306124"/>
                          <a:pt x="83057" y="316039"/>
                        </a:cubicBezTo>
                        <a:cubicBezTo>
                          <a:pt x="72961" y="325565"/>
                          <a:pt x="64008" y="335947"/>
                          <a:pt x="52959" y="344615"/>
                        </a:cubicBezTo>
                        <a:close/>
                      </a:path>
                    </a:pathLst>
                  </a:custGeom>
                  <a:solidFill>
                    <a:srgbClr val="455A64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  <p:sp>
                <p:nvSpPr>
                  <p:cNvPr id="128" name="Полилиния: фигура 127">
                    <a:extLst>
                      <a:ext uri="{FF2B5EF4-FFF2-40B4-BE49-F238E27FC236}">
                        <a16:creationId xmlns:a16="http://schemas.microsoft.com/office/drawing/2014/main" id="{7330CB23-1923-33C2-F38E-EE20D727521D}"/>
                      </a:ext>
                    </a:extLst>
                  </p:cNvPr>
                  <p:cNvSpPr/>
                  <p:nvPr/>
                </p:nvSpPr>
                <p:spPr>
                  <a:xfrm>
                    <a:off x="4041368" y="5636819"/>
                    <a:ext cx="83532" cy="348818"/>
                  </a:xfrm>
                  <a:custGeom>
                    <a:avLst/>
                    <a:gdLst>
                      <a:gd name="connsiteX0" fmla="*/ 68294 w 83532"/>
                      <a:gd name="connsiteY0" fmla="*/ 271272 h 348818"/>
                      <a:gd name="connsiteX1" fmla="*/ 31147 w 83532"/>
                      <a:gd name="connsiteY1" fmla="*/ 224790 h 348818"/>
                      <a:gd name="connsiteX2" fmla="*/ 35052 w 83532"/>
                      <a:gd name="connsiteY2" fmla="*/ 112014 h 348818"/>
                      <a:gd name="connsiteX3" fmla="*/ 38862 w 83532"/>
                      <a:gd name="connsiteY3" fmla="*/ 54864 h 348818"/>
                      <a:gd name="connsiteX4" fmla="*/ 61627 w 83532"/>
                      <a:gd name="connsiteY4" fmla="*/ 58579 h 348818"/>
                      <a:gd name="connsiteX5" fmla="*/ 69628 w 83532"/>
                      <a:gd name="connsiteY5" fmla="*/ 58579 h 348818"/>
                      <a:gd name="connsiteX6" fmla="*/ 69152 w 83532"/>
                      <a:gd name="connsiteY6" fmla="*/ 12859 h 348818"/>
                      <a:gd name="connsiteX7" fmla="*/ 0 w 83532"/>
                      <a:gd name="connsiteY7" fmla="*/ 0 h 348818"/>
                      <a:gd name="connsiteX8" fmla="*/ 20574 w 83532"/>
                      <a:gd name="connsiteY8" fmla="*/ 161925 h 348818"/>
                      <a:gd name="connsiteX9" fmla="*/ 16383 w 83532"/>
                      <a:gd name="connsiteY9" fmla="*/ 208788 h 348818"/>
                      <a:gd name="connsiteX10" fmla="*/ 12097 w 83532"/>
                      <a:gd name="connsiteY10" fmla="*/ 226790 h 348818"/>
                      <a:gd name="connsiteX11" fmla="*/ 2000 w 83532"/>
                      <a:gd name="connsiteY11" fmla="*/ 262033 h 348818"/>
                      <a:gd name="connsiteX12" fmla="*/ 18955 w 83532"/>
                      <a:gd name="connsiteY12" fmla="*/ 283845 h 348818"/>
                      <a:gd name="connsiteX13" fmla="*/ 30290 w 83532"/>
                      <a:gd name="connsiteY13" fmla="*/ 343186 h 348818"/>
                      <a:gd name="connsiteX14" fmla="*/ 37052 w 83532"/>
                      <a:gd name="connsiteY14" fmla="*/ 347948 h 348818"/>
                      <a:gd name="connsiteX15" fmla="*/ 51054 w 83532"/>
                      <a:gd name="connsiteY15" fmla="*/ 345376 h 348818"/>
                      <a:gd name="connsiteX16" fmla="*/ 52578 w 83532"/>
                      <a:gd name="connsiteY16" fmla="*/ 344329 h 348818"/>
                      <a:gd name="connsiteX17" fmla="*/ 54483 w 83532"/>
                      <a:gd name="connsiteY17" fmla="*/ 342709 h 348818"/>
                      <a:gd name="connsiteX18" fmla="*/ 65437 w 83532"/>
                      <a:gd name="connsiteY18" fmla="*/ 307943 h 348818"/>
                      <a:gd name="connsiteX19" fmla="*/ 68294 w 83532"/>
                      <a:gd name="connsiteY19" fmla="*/ 271272 h 34881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</a:cxnLst>
                    <a:rect l="l" t="t" r="r" b="b"/>
                    <a:pathLst>
                      <a:path w="83532" h="348818">
                        <a:moveTo>
                          <a:pt x="68294" y="271272"/>
                        </a:moveTo>
                        <a:cubicBezTo>
                          <a:pt x="47339" y="260604"/>
                          <a:pt x="27718" y="250984"/>
                          <a:pt x="31147" y="224790"/>
                        </a:cubicBezTo>
                        <a:cubicBezTo>
                          <a:pt x="36921" y="187486"/>
                          <a:pt x="38232" y="149628"/>
                          <a:pt x="35052" y="112014"/>
                        </a:cubicBezTo>
                        <a:cubicBezTo>
                          <a:pt x="30004" y="73914"/>
                          <a:pt x="38767" y="54864"/>
                          <a:pt x="38862" y="54864"/>
                        </a:cubicBezTo>
                        <a:cubicBezTo>
                          <a:pt x="46370" y="56556"/>
                          <a:pt x="53971" y="57796"/>
                          <a:pt x="61627" y="58579"/>
                        </a:cubicBezTo>
                        <a:cubicBezTo>
                          <a:pt x="64294" y="58579"/>
                          <a:pt x="66961" y="58579"/>
                          <a:pt x="69628" y="58579"/>
                        </a:cubicBezTo>
                        <a:cubicBezTo>
                          <a:pt x="69152" y="31909"/>
                          <a:pt x="69152" y="12859"/>
                          <a:pt x="69152" y="12859"/>
                        </a:cubicBezTo>
                        <a:lnTo>
                          <a:pt x="0" y="0"/>
                        </a:lnTo>
                        <a:cubicBezTo>
                          <a:pt x="12765" y="53059"/>
                          <a:pt x="19664" y="107360"/>
                          <a:pt x="20574" y="161925"/>
                        </a:cubicBezTo>
                        <a:cubicBezTo>
                          <a:pt x="20560" y="177639"/>
                          <a:pt x="19158" y="193321"/>
                          <a:pt x="16383" y="208788"/>
                        </a:cubicBezTo>
                        <a:cubicBezTo>
                          <a:pt x="15338" y="214874"/>
                          <a:pt x="13906" y="220887"/>
                          <a:pt x="12097" y="226790"/>
                        </a:cubicBezTo>
                        <a:cubicBezTo>
                          <a:pt x="8287" y="238316"/>
                          <a:pt x="-2953" y="248793"/>
                          <a:pt x="2000" y="262033"/>
                        </a:cubicBezTo>
                        <a:cubicBezTo>
                          <a:pt x="5239" y="270700"/>
                          <a:pt x="14192" y="275844"/>
                          <a:pt x="18955" y="283845"/>
                        </a:cubicBezTo>
                        <a:cubicBezTo>
                          <a:pt x="29909" y="301942"/>
                          <a:pt x="16574" y="327088"/>
                          <a:pt x="30290" y="343186"/>
                        </a:cubicBezTo>
                        <a:cubicBezTo>
                          <a:pt x="32191" y="345223"/>
                          <a:pt x="34494" y="346844"/>
                          <a:pt x="37052" y="347948"/>
                        </a:cubicBezTo>
                        <a:cubicBezTo>
                          <a:pt x="41838" y="349726"/>
                          <a:pt x="47213" y="348739"/>
                          <a:pt x="51054" y="345376"/>
                        </a:cubicBezTo>
                        <a:lnTo>
                          <a:pt x="52578" y="344329"/>
                        </a:lnTo>
                        <a:lnTo>
                          <a:pt x="54483" y="342709"/>
                        </a:lnTo>
                        <a:cubicBezTo>
                          <a:pt x="49972" y="329975"/>
                          <a:pt x="54441" y="315792"/>
                          <a:pt x="65437" y="307943"/>
                        </a:cubicBezTo>
                        <a:cubicBezTo>
                          <a:pt x="88868" y="290322"/>
                          <a:pt x="89249" y="281559"/>
                          <a:pt x="68294" y="271272"/>
                        </a:cubicBezTo>
                        <a:close/>
                      </a:path>
                    </a:pathLst>
                  </a:custGeom>
                  <a:solidFill>
                    <a:srgbClr val="000000">
                      <a:alpha val="5000"/>
                    </a:srgbClr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  <p:sp>
                <p:nvSpPr>
                  <p:cNvPr id="129" name="Полилиния: фигура 128">
                    <a:extLst>
                      <a:ext uri="{FF2B5EF4-FFF2-40B4-BE49-F238E27FC236}">
                        <a16:creationId xmlns:a16="http://schemas.microsoft.com/office/drawing/2014/main" id="{8F497743-68AB-84E0-8773-55A3722DC809}"/>
                      </a:ext>
                    </a:extLst>
                  </p:cNvPr>
                  <p:cNvSpPr/>
                  <p:nvPr/>
                </p:nvSpPr>
                <p:spPr>
                  <a:xfrm>
                    <a:off x="4130783" y="5918641"/>
                    <a:ext cx="75343" cy="79936"/>
                  </a:xfrm>
                  <a:custGeom>
                    <a:avLst/>
                    <a:gdLst>
                      <a:gd name="connsiteX0" fmla="*/ 25 w 75343"/>
                      <a:gd name="connsiteY0" fmla="*/ 22501 h 79936"/>
                      <a:gd name="connsiteX1" fmla="*/ 40221 w 75343"/>
                      <a:gd name="connsiteY1" fmla="*/ 213 h 79936"/>
                      <a:gd name="connsiteX2" fmla="*/ 66415 w 75343"/>
                      <a:gd name="connsiteY2" fmla="*/ 79937 h 79936"/>
                      <a:gd name="connsiteX3" fmla="*/ 21075 w 75343"/>
                      <a:gd name="connsiteY3" fmla="*/ 57172 h 79936"/>
                      <a:gd name="connsiteX4" fmla="*/ 25 w 75343"/>
                      <a:gd name="connsiteY4" fmla="*/ 22501 h 7993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75343" h="79936">
                        <a:moveTo>
                          <a:pt x="25" y="22501"/>
                        </a:moveTo>
                        <a:cubicBezTo>
                          <a:pt x="25" y="22501"/>
                          <a:pt x="17742" y="-2550"/>
                          <a:pt x="40221" y="213"/>
                        </a:cubicBezTo>
                        <a:cubicBezTo>
                          <a:pt x="98800" y="37646"/>
                          <a:pt x="66415" y="79937"/>
                          <a:pt x="66415" y="79937"/>
                        </a:cubicBezTo>
                        <a:cubicBezTo>
                          <a:pt x="49665" y="76178"/>
                          <a:pt x="34096" y="68360"/>
                          <a:pt x="21075" y="57172"/>
                        </a:cubicBezTo>
                        <a:cubicBezTo>
                          <a:pt x="-1594" y="38122"/>
                          <a:pt x="25" y="22501"/>
                          <a:pt x="25" y="22501"/>
                        </a:cubicBezTo>
                        <a:close/>
                      </a:path>
                    </a:pathLst>
                  </a:custGeom>
                  <a:solidFill>
                    <a:srgbClr val="263238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  <p:sp>
                <p:nvSpPr>
                  <p:cNvPr id="130" name="Полилиния: фигура 129">
                    <a:extLst>
                      <a:ext uri="{FF2B5EF4-FFF2-40B4-BE49-F238E27FC236}">
                        <a16:creationId xmlns:a16="http://schemas.microsoft.com/office/drawing/2014/main" id="{111965B3-83F0-3D2E-DFD1-1C065D5D3CD5}"/>
                      </a:ext>
                    </a:extLst>
                  </p:cNvPr>
                  <p:cNvSpPr/>
                  <p:nvPr/>
                </p:nvSpPr>
                <p:spPr>
                  <a:xfrm>
                    <a:off x="4066458" y="5929775"/>
                    <a:ext cx="101597" cy="87757"/>
                  </a:xfrm>
                  <a:custGeom>
                    <a:avLst/>
                    <a:gdLst>
                      <a:gd name="connsiteX0" fmla="*/ 19106 w 101597"/>
                      <a:gd name="connsiteY0" fmla="*/ 61278 h 87757"/>
                      <a:gd name="connsiteX1" fmla="*/ 56 w 101597"/>
                      <a:gd name="connsiteY1" fmla="*/ 38419 h 87757"/>
                      <a:gd name="connsiteX2" fmla="*/ 13772 w 101597"/>
                      <a:gd name="connsiteY2" fmla="*/ 16416 h 87757"/>
                      <a:gd name="connsiteX3" fmla="*/ 37109 w 101597"/>
                      <a:gd name="connsiteY3" fmla="*/ 3748 h 87757"/>
                      <a:gd name="connsiteX4" fmla="*/ 80543 w 101597"/>
                      <a:gd name="connsiteY4" fmla="*/ 8796 h 87757"/>
                      <a:gd name="connsiteX5" fmla="*/ 97307 w 101597"/>
                      <a:gd name="connsiteY5" fmla="*/ 36704 h 87757"/>
                      <a:gd name="connsiteX6" fmla="*/ 98831 w 101597"/>
                      <a:gd name="connsiteY6" fmla="*/ 87758 h 87757"/>
                      <a:gd name="connsiteX7" fmla="*/ 47396 w 101597"/>
                      <a:gd name="connsiteY7" fmla="*/ 73947 h 87757"/>
                      <a:gd name="connsiteX8" fmla="*/ 19107 w 101597"/>
                      <a:gd name="connsiteY8" fmla="*/ 61278 h 8775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01597" h="87757">
                        <a:moveTo>
                          <a:pt x="19106" y="61278"/>
                        </a:moveTo>
                        <a:cubicBezTo>
                          <a:pt x="8248" y="55183"/>
                          <a:pt x="-801" y="47277"/>
                          <a:pt x="56" y="38419"/>
                        </a:cubicBezTo>
                        <a:cubicBezTo>
                          <a:pt x="1702" y="29622"/>
                          <a:pt x="6599" y="21767"/>
                          <a:pt x="13772" y="16416"/>
                        </a:cubicBezTo>
                        <a:cubicBezTo>
                          <a:pt x="20889" y="11073"/>
                          <a:pt x="28751" y="6805"/>
                          <a:pt x="37109" y="3748"/>
                        </a:cubicBezTo>
                        <a:cubicBezTo>
                          <a:pt x="51414" y="-2679"/>
                          <a:pt x="68092" y="-740"/>
                          <a:pt x="80543" y="8796"/>
                        </a:cubicBezTo>
                        <a:cubicBezTo>
                          <a:pt x="88718" y="16277"/>
                          <a:pt x="94543" y="25973"/>
                          <a:pt x="97307" y="36704"/>
                        </a:cubicBezTo>
                        <a:cubicBezTo>
                          <a:pt x="102453" y="53266"/>
                          <a:pt x="102980" y="70919"/>
                          <a:pt x="98831" y="87758"/>
                        </a:cubicBezTo>
                        <a:cubicBezTo>
                          <a:pt x="81244" y="84997"/>
                          <a:pt x="64001" y="80367"/>
                          <a:pt x="47396" y="73947"/>
                        </a:cubicBezTo>
                        <a:cubicBezTo>
                          <a:pt x="37614" y="70558"/>
                          <a:pt x="28148" y="66319"/>
                          <a:pt x="19107" y="61278"/>
                        </a:cubicBezTo>
                        <a:close/>
                      </a:path>
                    </a:pathLst>
                  </a:custGeom>
                  <a:solidFill>
                    <a:srgbClr val="37474F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  <p:sp>
                <p:nvSpPr>
                  <p:cNvPr id="131" name="Полилиния: фигура 130">
                    <a:extLst>
                      <a:ext uri="{FF2B5EF4-FFF2-40B4-BE49-F238E27FC236}">
                        <a16:creationId xmlns:a16="http://schemas.microsoft.com/office/drawing/2014/main" id="{E0F5EE01-14F2-8A2A-B424-DF092033A05B}"/>
                      </a:ext>
                    </a:extLst>
                  </p:cNvPr>
                  <p:cNvSpPr/>
                  <p:nvPr/>
                </p:nvSpPr>
                <p:spPr>
                  <a:xfrm>
                    <a:off x="3911300" y="5185139"/>
                    <a:ext cx="361995" cy="557947"/>
                  </a:xfrm>
                  <a:custGeom>
                    <a:avLst/>
                    <a:gdLst>
                      <a:gd name="connsiteX0" fmla="*/ 327998 w 361995"/>
                      <a:gd name="connsiteY0" fmla="*/ 157548 h 557947"/>
                      <a:gd name="connsiteX1" fmla="*/ 325426 w 361995"/>
                      <a:gd name="connsiteY1" fmla="*/ 171550 h 557947"/>
                      <a:gd name="connsiteX2" fmla="*/ 342762 w 361995"/>
                      <a:gd name="connsiteY2" fmla="*/ 238987 h 557947"/>
                      <a:gd name="connsiteX3" fmla="*/ 359093 w 361995"/>
                      <a:gd name="connsiteY3" fmla="*/ 282207 h 557947"/>
                      <a:gd name="connsiteX4" fmla="*/ 338095 w 361995"/>
                      <a:gd name="connsiteY4" fmla="*/ 300232 h 557947"/>
                      <a:gd name="connsiteX5" fmla="*/ 345202 w 361995"/>
                      <a:gd name="connsiteY5" fmla="*/ 351876 h 557947"/>
                      <a:gd name="connsiteX6" fmla="*/ 323902 w 361995"/>
                      <a:gd name="connsiteY6" fmla="*/ 365574 h 557947"/>
                      <a:gd name="connsiteX7" fmla="*/ 312007 w 361995"/>
                      <a:gd name="connsiteY7" fmla="*/ 420058 h 557947"/>
                      <a:gd name="connsiteX8" fmla="*/ 301423 w 361995"/>
                      <a:gd name="connsiteY8" fmla="*/ 424819 h 557947"/>
                      <a:gd name="connsiteX9" fmla="*/ 279611 w 361995"/>
                      <a:gd name="connsiteY9" fmla="*/ 485114 h 557947"/>
                      <a:gd name="connsiteX10" fmla="*/ 263323 w 361995"/>
                      <a:gd name="connsiteY10" fmla="*/ 489304 h 557947"/>
                      <a:gd name="connsiteX11" fmla="*/ 234112 w 361995"/>
                      <a:gd name="connsiteY11" fmla="*/ 533453 h 557947"/>
                      <a:gd name="connsiteX12" fmla="*/ 205125 w 361995"/>
                      <a:gd name="connsiteY12" fmla="*/ 527404 h 557947"/>
                      <a:gd name="connsiteX13" fmla="*/ 187218 w 361995"/>
                      <a:gd name="connsiteY13" fmla="*/ 554455 h 557947"/>
                      <a:gd name="connsiteX14" fmla="*/ 162739 w 361995"/>
                      <a:gd name="connsiteY14" fmla="*/ 556836 h 557947"/>
                      <a:gd name="connsiteX15" fmla="*/ 153214 w 361995"/>
                      <a:gd name="connsiteY15" fmla="*/ 548644 h 557947"/>
                      <a:gd name="connsiteX16" fmla="*/ 115114 w 361995"/>
                      <a:gd name="connsiteY16" fmla="*/ 545882 h 557947"/>
                      <a:gd name="connsiteX17" fmla="*/ 100065 w 361995"/>
                      <a:gd name="connsiteY17" fmla="*/ 515116 h 557947"/>
                      <a:gd name="connsiteX18" fmla="*/ 65587 w 361995"/>
                      <a:gd name="connsiteY18" fmla="*/ 486421 h 557947"/>
                      <a:gd name="connsiteX19" fmla="*/ 80062 w 361995"/>
                      <a:gd name="connsiteY19" fmla="*/ 456823 h 557947"/>
                      <a:gd name="connsiteX20" fmla="*/ 47582 w 361995"/>
                      <a:gd name="connsiteY20" fmla="*/ 424724 h 557947"/>
                      <a:gd name="connsiteX21" fmla="*/ 63774 w 361995"/>
                      <a:gd name="connsiteY21" fmla="*/ 387481 h 557947"/>
                      <a:gd name="connsiteX22" fmla="*/ 38353 w 361995"/>
                      <a:gd name="connsiteY22" fmla="*/ 339974 h 557947"/>
                      <a:gd name="connsiteX23" fmla="*/ 49963 w 361995"/>
                      <a:gd name="connsiteY23" fmla="*/ 322140 h 557947"/>
                      <a:gd name="connsiteX24" fmla="*/ 15888 w 361995"/>
                      <a:gd name="connsiteY24" fmla="*/ 282510 h 557947"/>
                      <a:gd name="connsiteX25" fmla="*/ 30913 w 361995"/>
                      <a:gd name="connsiteY25" fmla="*/ 255465 h 557947"/>
                      <a:gd name="connsiteX26" fmla="*/ 6053 w 361995"/>
                      <a:gd name="connsiteY26" fmla="*/ 234129 h 557947"/>
                      <a:gd name="connsiteX27" fmla="*/ 5386 w 361995"/>
                      <a:gd name="connsiteY27" fmla="*/ 222889 h 557947"/>
                      <a:gd name="connsiteX28" fmla="*/ 26055 w 361995"/>
                      <a:gd name="connsiteY28" fmla="*/ 187933 h 557947"/>
                      <a:gd name="connsiteX29" fmla="*/ 814 w 361995"/>
                      <a:gd name="connsiteY29" fmla="*/ 162406 h 557947"/>
                      <a:gd name="connsiteX30" fmla="*/ 4529 w 361995"/>
                      <a:gd name="connsiteY30" fmla="*/ 137450 h 557947"/>
                      <a:gd name="connsiteX31" fmla="*/ 18912 w 361995"/>
                      <a:gd name="connsiteY31" fmla="*/ 122115 h 557947"/>
                      <a:gd name="connsiteX32" fmla="*/ 12435 w 361995"/>
                      <a:gd name="connsiteY32" fmla="*/ 74490 h 557947"/>
                      <a:gd name="connsiteX33" fmla="*/ 108828 w 361995"/>
                      <a:gd name="connsiteY33" fmla="*/ 5815 h 557947"/>
                      <a:gd name="connsiteX34" fmla="*/ 313329 w 361995"/>
                      <a:gd name="connsiteY34" fmla="*/ 81062 h 557947"/>
                      <a:gd name="connsiteX35" fmla="*/ 327998 w 361995"/>
                      <a:gd name="connsiteY35" fmla="*/ 157548 h 55794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</a:cxnLst>
                    <a:rect l="l" t="t" r="r" b="b"/>
                    <a:pathLst>
                      <a:path w="361995" h="557947">
                        <a:moveTo>
                          <a:pt x="327998" y="157548"/>
                        </a:moveTo>
                        <a:cubicBezTo>
                          <a:pt x="327363" y="162310"/>
                          <a:pt x="326506" y="166978"/>
                          <a:pt x="325426" y="171550"/>
                        </a:cubicBezTo>
                        <a:cubicBezTo>
                          <a:pt x="347894" y="186077"/>
                          <a:pt x="355438" y="215425"/>
                          <a:pt x="342762" y="238987"/>
                        </a:cubicBezTo>
                        <a:cubicBezTo>
                          <a:pt x="359207" y="246412"/>
                          <a:pt x="366518" y="265762"/>
                          <a:pt x="359093" y="282207"/>
                        </a:cubicBezTo>
                        <a:cubicBezTo>
                          <a:pt x="355110" y="291030"/>
                          <a:pt x="347419" y="297632"/>
                          <a:pt x="338095" y="300232"/>
                        </a:cubicBezTo>
                        <a:cubicBezTo>
                          <a:pt x="354318" y="312531"/>
                          <a:pt x="357500" y="335652"/>
                          <a:pt x="345202" y="351876"/>
                        </a:cubicBezTo>
                        <a:cubicBezTo>
                          <a:pt x="339942" y="358814"/>
                          <a:pt x="332397" y="363666"/>
                          <a:pt x="323902" y="365574"/>
                        </a:cubicBezTo>
                        <a:cubicBezTo>
                          <a:pt x="335663" y="383904"/>
                          <a:pt x="330337" y="408297"/>
                          <a:pt x="312007" y="420058"/>
                        </a:cubicBezTo>
                        <a:cubicBezTo>
                          <a:pt x="308733" y="422158"/>
                          <a:pt x="305167" y="423763"/>
                          <a:pt x="301423" y="424819"/>
                        </a:cubicBezTo>
                        <a:cubicBezTo>
                          <a:pt x="312050" y="447492"/>
                          <a:pt x="302284" y="474487"/>
                          <a:pt x="279611" y="485114"/>
                        </a:cubicBezTo>
                        <a:cubicBezTo>
                          <a:pt x="274491" y="487514"/>
                          <a:pt x="268966" y="488935"/>
                          <a:pt x="263323" y="489304"/>
                        </a:cubicBezTo>
                        <a:cubicBezTo>
                          <a:pt x="267448" y="509562"/>
                          <a:pt x="254370" y="529328"/>
                          <a:pt x="234112" y="533453"/>
                        </a:cubicBezTo>
                        <a:cubicBezTo>
                          <a:pt x="224029" y="535506"/>
                          <a:pt x="213545" y="533318"/>
                          <a:pt x="205125" y="527404"/>
                        </a:cubicBezTo>
                        <a:cubicBezTo>
                          <a:pt x="205349" y="539263"/>
                          <a:pt x="198223" y="550028"/>
                          <a:pt x="187218" y="554455"/>
                        </a:cubicBezTo>
                        <a:cubicBezTo>
                          <a:pt x="179582" y="558066"/>
                          <a:pt x="170928" y="558907"/>
                          <a:pt x="162739" y="556836"/>
                        </a:cubicBezTo>
                        <a:cubicBezTo>
                          <a:pt x="158834" y="555217"/>
                          <a:pt x="156929" y="549978"/>
                          <a:pt x="153214" y="548644"/>
                        </a:cubicBezTo>
                        <a:cubicBezTo>
                          <a:pt x="141117" y="544168"/>
                          <a:pt x="128258" y="553216"/>
                          <a:pt x="115114" y="545882"/>
                        </a:cubicBezTo>
                        <a:cubicBezTo>
                          <a:pt x="103966" y="539967"/>
                          <a:pt x="97891" y="527548"/>
                          <a:pt x="100065" y="515116"/>
                        </a:cubicBezTo>
                        <a:cubicBezTo>
                          <a:pt x="82620" y="516713"/>
                          <a:pt x="67184" y="503866"/>
                          <a:pt x="65587" y="486421"/>
                        </a:cubicBezTo>
                        <a:cubicBezTo>
                          <a:pt x="64508" y="474627"/>
                          <a:pt x="70090" y="463213"/>
                          <a:pt x="80062" y="456823"/>
                        </a:cubicBezTo>
                        <a:cubicBezTo>
                          <a:pt x="66123" y="449815"/>
                          <a:pt x="54755" y="438580"/>
                          <a:pt x="47582" y="424724"/>
                        </a:cubicBezTo>
                        <a:cubicBezTo>
                          <a:pt x="41867" y="410246"/>
                          <a:pt x="48534" y="390053"/>
                          <a:pt x="63774" y="387481"/>
                        </a:cubicBezTo>
                        <a:cubicBezTo>
                          <a:pt x="43635" y="381382"/>
                          <a:pt x="32254" y="360113"/>
                          <a:pt x="38353" y="339974"/>
                        </a:cubicBezTo>
                        <a:cubicBezTo>
                          <a:pt x="40450" y="333047"/>
                          <a:pt x="44478" y="326861"/>
                          <a:pt x="49963" y="322140"/>
                        </a:cubicBezTo>
                        <a:cubicBezTo>
                          <a:pt x="29610" y="320606"/>
                          <a:pt x="14354" y="302863"/>
                          <a:pt x="15888" y="282510"/>
                        </a:cubicBezTo>
                        <a:cubicBezTo>
                          <a:pt x="16700" y="271731"/>
                          <a:pt x="22191" y="261849"/>
                          <a:pt x="30913" y="255465"/>
                        </a:cubicBezTo>
                        <a:cubicBezTo>
                          <a:pt x="20626" y="250797"/>
                          <a:pt x="9291" y="244892"/>
                          <a:pt x="6053" y="234129"/>
                        </a:cubicBezTo>
                        <a:cubicBezTo>
                          <a:pt x="5119" y="230459"/>
                          <a:pt x="4892" y="226644"/>
                          <a:pt x="5386" y="222889"/>
                        </a:cubicBezTo>
                        <a:cubicBezTo>
                          <a:pt x="6998" y="208830"/>
                          <a:pt x="14513" y="196120"/>
                          <a:pt x="26055" y="187933"/>
                        </a:cubicBezTo>
                        <a:cubicBezTo>
                          <a:pt x="13603" y="184686"/>
                          <a:pt x="3920" y="174894"/>
                          <a:pt x="814" y="162406"/>
                        </a:cubicBezTo>
                        <a:cubicBezTo>
                          <a:pt x="-1033" y="153913"/>
                          <a:pt x="288" y="145037"/>
                          <a:pt x="4529" y="137450"/>
                        </a:cubicBezTo>
                        <a:cubicBezTo>
                          <a:pt x="8732" y="131814"/>
                          <a:pt x="13556" y="126670"/>
                          <a:pt x="18912" y="122115"/>
                        </a:cubicBezTo>
                        <a:cubicBezTo>
                          <a:pt x="4053" y="112590"/>
                          <a:pt x="5100" y="90492"/>
                          <a:pt x="12435" y="74490"/>
                        </a:cubicBezTo>
                        <a:cubicBezTo>
                          <a:pt x="29580" y="37342"/>
                          <a:pt x="69013" y="15149"/>
                          <a:pt x="108828" y="5815"/>
                        </a:cubicBezTo>
                        <a:cubicBezTo>
                          <a:pt x="183313" y="-11521"/>
                          <a:pt x="274563" y="8863"/>
                          <a:pt x="313329" y="81062"/>
                        </a:cubicBezTo>
                        <a:cubicBezTo>
                          <a:pt x="326020" y="104424"/>
                          <a:pt x="331145" y="131149"/>
                          <a:pt x="327998" y="157548"/>
                        </a:cubicBezTo>
                        <a:close/>
                      </a:path>
                    </a:pathLst>
                  </a:custGeom>
                  <a:solidFill>
                    <a:srgbClr val="E0E0E0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</p:grpSp>
            <p:grpSp>
              <p:nvGrpSpPr>
                <p:cNvPr id="26" name="Рисунок 11">
                  <a:extLst>
                    <a:ext uri="{FF2B5EF4-FFF2-40B4-BE49-F238E27FC236}">
                      <a16:creationId xmlns:a16="http://schemas.microsoft.com/office/drawing/2014/main" id="{DB9D1F51-B9E3-74B8-A863-980671F936EB}"/>
                    </a:ext>
                  </a:extLst>
                </p:cNvPr>
                <p:cNvGrpSpPr/>
                <p:nvPr/>
              </p:nvGrpSpPr>
              <p:grpSpPr>
                <a:xfrm>
                  <a:off x="3395301" y="4956999"/>
                  <a:ext cx="370853" cy="797833"/>
                  <a:chOff x="3395301" y="4956999"/>
                  <a:chExt cx="370853" cy="797833"/>
                </a:xfrm>
              </p:grpSpPr>
              <p:sp>
                <p:nvSpPr>
                  <p:cNvPr id="58" name="Полилиния: фигура 57">
                    <a:extLst>
                      <a:ext uri="{FF2B5EF4-FFF2-40B4-BE49-F238E27FC236}">
                        <a16:creationId xmlns:a16="http://schemas.microsoft.com/office/drawing/2014/main" id="{E0774145-786C-3FEF-DBC0-ECFB7E04A98E}"/>
                      </a:ext>
                    </a:extLst>
                  </p:cNvPr>
                  <p:cNvSpPr/>
                  <p:nvPr/>
                </p:nvSpPr>
                <p:spPr>
                  <a:xfrm>
                    <a:off x="3543783" y="5377834"/>
                    <a:ext cx="133189" cy="349612"/>
                  </a:xfrm>
                  <a:custGeom>
                    <a:avLst/>
                    <a:gdLst>
                      <a:gd name="connsiteX0" fmla="*/ 51625 w 133189"/>
                      <a:gd name="connsiteY0" fmla="*/ 345376 h 349612"/>
                      <a:gd name="connsiteX1" fmla="*/ 36290 w 133189"/>
                      <a:gd name="connsiteY1" fmla="*/ 349091 h 349612"/>
                      <a:gd name="connsiteX2" fmla="*/ 30956 w 133189"/>
                      <a:gd name="connsiteY2" fmla="*/ 344996 h 349612"/>
                      <a:gd name="connsiteX3" fmla="*/ 19526 w 133189"/>
                      <a:gd name="connsiteY3" fmla="*/ 283750 h 349612"/>
                      <a:gd name="connsiteX4" fmla="*/ 2572 w 133189"/>
                      <a:gd name="connsiteY4" fmla="*/ 261938 h 349612"/>
                      <a:gd name="connsiteX5" fmla="*/ 12097 w 133189"/>
                      <a:gd name="connsiteY5" fmla="*/ 226790 h 349612"/>
                      <a:gd name="connsiteX6" fmla="*/ 16478 w 133189"/>
                      <a:gd name="connsiteY6" fmla="*/ 208788 h 349612"/>
                      <a:gd name="connsiteX7" fmla="*/ 20669 w 133189"/>
                      <a:gd name="connsiteY7" fmla="*/ 161925 h 349612"/>
                      <a:gd name="connsiteX8" fmla="*/ 0 w 133189"/>
                      <a:gd name="connsiteY8" fmla="*/ 0 h 349612"/>
                      <a:gd name="connsiteX9" fmla="*/ 69247 w 133189"/>
                      <a:gd name="connsiteY9" fmla="*/ 12859 h 349612"/>
                      <a:gd name="connsiteX10" fmla="*/ 73342 w 133189"/>
                      <a:gd name="connsiteY10" fmla="*/ 170974 h 349612"/>
                      <a:gd name="connsiteX11" fmla="*/ 90202 w 133189"/>
                      <a:gd name="connsiteY11" fmla="*/ 232315 h 349612"/>
                      <a:gd name="connsiteX12" fmla="*/ 129635 w 133189"/>
                      <a:gd name="connsiteY12" fmla="*/ 282416 h 349612"/>
                      <a:gd name="connsiteX13" fmla="*/ 133064 w 133189"/>
                      <a:gd name="connsiteY13" fmla="*/ 286798 h 349612"/>
                      <a:gd name="connsiteX14" fmla="*/ 128492 w 133189"/>
                      <a:gd name="connsiteY14" fmla="*/ 294989 h 349612"/>
                      <a:gd name="connsiteX15" fmla="*/ 118967 w 133189"/>
                      <a:gd name="connsiteY15" fmla="*/ 296894 h 349612"/>
                      <a:gd name="connsiteX16" fmla="*/ 83248 w 133189"/>
                      <a:gd name="connsiteY16" fmla="*/ 315944 h 349612"/>
                      <a:gd name="connsiteX17" fmla="*/ 53149 w 133189"/>
                      <a:gd name="connsiteY17" fmla="*/ 344519 h 3496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</a:cxnLst>
                    <a:rect l="l" t="t" r="r" b="b"/>
                    <a:pathLst>
                      <a:path w="133189" h="349612">
                        <a:moveTo>
                          <a:pt x="51625" y="345376"/>
                        </a:moveTo>
                        <a:cubicBezTo>
                          <a:pt x="47444" y="349078"/>
                          <a:pt x="41702" y="350469"/>
                          <a:pt x="36290" y="349091"/>
                        </a:cubicBezTo>
                        <a:cubicBezTo>
                          <a:pt x="34208" y="348176"/>
                          <a:pt x="32378" y="346771"/>
                          <a:pt x="30956" y="344996"/>
                        </a:cubicBezTo>
                        <a:cubicBezTo>
                          <a:pt x="17145" y="328898"/>
                          <a:pt x="30480" y="301942"/>
                          <a:pt x="19526" y="283750"/>
                        </a:cubicBezTo>
                        <a:cubicBezTo>
                          <a:pt x="14764" y="275844"/>
                          <a:pt x="5715" y="270700"/>
                          <a:pt x="2572" y="261938"/>
                        </a:cubicBezTo>
                        <a:cubicBezTo>
                          <a:pt x="-2381" y="248793"/>
                          <a:pt x="8763" y="238316"/>
                          <a:pt x="12097" y="226790"/>
                        </a:cubicBezTo>
                        <a:cubicBezTo>
                          <a:pt x="13982" y="220901"/>
                          <a:pt x="15446" y="214885"/>
                          <a:pt x="16478" y="208788"/>
                        </a:cubicBezTo>
                        <a:cubicBezTo>
                          <a:pt x="19208" y="193315"/>
                          <a:pt x="20610" y="177637"/>
                          <a:pt x="20669" y="161925"/>
                        </a:cubicBezTo>
                        <a:cubicBezTo>
                          <a:pt x="19774" y="107353"/>
                          <a:pt x="12842" y="53047"/>
                          <a:pt x="0" y="0"/>
                        </a:cubicBezTo>
                        <a:lnTo>
                          <a:pt x="69247" y="12859"/>
                        </a:lnTo>
                        <a:cubicBezTo>
                          <a:pt x="69247" y="12859"/>
                          <a:pt x="69247" y="108871"/>
                          <a:pt x="73342" y="170974"/>
                        </a:cubicBezTo>
                        <a:cubicBezTo>
                          <a:pt x="73889" y="192488"/>
                          <a:pt x="79677" y="213543"/>
                          <a:pt x="90202" y="232315"/>
                        </a:cubicBezTo>
                        <a:cubicBezTo>
                          <a:pt x="100541" y="251044"/>
                          <a:pt x="113859" y="267966"/>
                          <a:pt x="129635" y="282416"/>
                        </a:cubicBezTo>
                        <a:cubicBezTo>
                          <a:pt x="131162" y="283530"/>
                          <a:pt x="132350" y="285047"/>
                          <a:pt x="133064" y="286798"/>
                        </a:cubicBezTo>
                        <a:cubicBezTo>
                          <a:pt x="133714" y="290273"/>
                          <a:pt x="131791" y="293718"/>
                          <a:pt x="128492" y="294989"/>
                        </a:cubicBezTo>
                        <a:cubicBezTo>
                          <a:pt x="125434" y="296111"/>
                          <a:pt x="122221" y="296754"/>
                          <a:pt x="118967" y="296894"/>
                        </a:cubicBezTo>
                        <a:cubicBezTo>
                          <a:pt x="105403" y="299471"/>
                          <a:pt x="92945" y="306116"/>
                          <a:pt x="83248" y="315944"/>
                        </a:cubicBezTo>
                        <a:cubicBezTo>
                          <a:pt x="73057" y="325469"/>
                          <a:pt x="64198" y="335851"/>
                          <a:pt x="53149" y="344519"/>
                        </a:cubicBezTo>
                        <a:close/>
                      </a:path>
                    </a:pathLst>
                  </a:custGeom>
                  <a:solidFill>
                    <a:srgbClr val="455A64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  <p:sp>
                <p:nvSpPr>
                  <p:cNvPr id="59" name="Полилиния: фигура 58">
                    <a:extLst>
                      <a:ext uri="{FF2B5EF4-FFF2-40B4-BE49-F238E27FC236}">
                        <a16:creationId xmlns:a16="http://schemas.microsoft.com/office/drawing/2014/main" id="{261568B0-7611-DCBE-A1B3-5370CBC1D817}"/>
                      </a:ext>
                    </a:extLst>
                  </p:cNvPr>
                  <p:cNvSpPr/>
                  <p:nvPr/>
                </p:nvSpPr>
                <p:spPr>
                  <a:xfrm>
                    <a:off x="3544640" y="5377548"/>
                    <a:ext cx="83309" cy="349612"/>
                  </a:xfrm>
                  <a:custGeom>
                    <a:avLst/>
                    <a:gdLst>
                      <a:gd name="connsiteX0" fmla="*/ 68008 w 83309"/>
                      <a:gd name="connsiteY0" fmla="*/ 271272 h 349612"/>
                      <a:gd name="connsiteX1" fmla="*/ 30861 w 83309"/>
                      <a:gd name="connsiteY1" fmla="*/ 224790 h 349612"/>
                      <a:gd name="connsiteX2" fmla="*/ 34671 w 83309"/>
                      <a:gd name="connsiteY2" fmla="*/ 112014 h 349612"/>
                      <a:gd name="connsiteX3" fmla="*/ 38576 w 83309"/>
                      <a:gd name="connsiteY3" fmla="*/ 54864 h 349612"/>
                      <a:gd name="connsiteX4" fmla="*/ 61341 w 83309"/>
                      <a:gd name="connsiteY4" fmla="*/ 58579 h 349612"/>
                      <a:gd name="connsiteX5" fmla="*/ 69247 w 83309"/>
                      <a:gd name="connsiteY5" fmla="*/ 58579 h 349612"/>
                      <a:gd name="connsiteX6" fmla="*/ 69247 w 83309"/>
                      <a:gd name="connsiteY6" fmla="*/ 12859 h 349612"/>
                      <a:gd name="connsiteX7" fmla="*/ 0 w 83309"/>
                      <a:gd name="connsiteY7" fmla="*/ 0 h 349612"/>
                      <a:gd name="connsiteX8" fmla="*/ 20669 w 83309"/>
                      <a:gd name="connsiteY8" fmla="*/ 161925 h 349612"/>
                      <a:gd name="connsiteX9" fmla="*/ 16478 w 83309"/>
                      <a:gd name="connsiteY9" fmla="*/ 208788 h 349612"/>
                      <a:gd name="connsiteX10" fmla="*/ 12097 w 83309"/>
                      <a:gd name="connsiteY10" fmla="*/ 226790 h 349612"/>
                      <a:gd name="connsiteX11" fmla="*/ 2572 w 83309"/>
                      <a:gd name="connsiteY11" fmla="*/ 261938 h 349612"/>
                      <a:gd name="connsiteX12" fmla="*/ 19526 w 83309"/>
                      <a:gd name="connsiteY12" fmla="*/ 283750 h 349612"/>
                      <a:gd name="connsiteX13" fmla="*/ 30956 w 83309"/>
                      <a:gd name="connsiteY13" fmla="*/ 344996 h 349612"/>
                      <a:gd name="connsiteX14" fmla="*/ 36290 w 83309"/>
                      <a:gd name="connsiteY14" fmla="*/ 349091 h 349612"/>
                      <a:gd name="connsiteX15" fmla="*/ 51625 w 83309"/>
                      <a:gd name="connsiteY15" fmla="*/ 345376 h 349612"/>
                      <a:gd name="connsiteX16" fmla="*/ 53150 w 83309"/>
                      <a:gd name="connsiteY16" fmla="*/ 344329 h 349612"/>
                      <a:gd name="connsiteX17" fmla="*/ 55054 w 83309"/>
                      <a:gd name="connsiteY17" fmla="*/ 342709 h 349612"/>
                      <a:gd name="connsiteX18" fmla="*/ 66008 w 83309"/>
                      <a:gd name="connsiteY18" fmla="*/ 307943 h 349612"/>
                      <a:gd name="connsiteX19" fmla="*/ 68008 w 83309"/>
                      <a:gd name="connsiteY19" fmla="*/ 271272 h 3496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</a:cxnLst>
                    <a:rect l="l" t="t" r="r" b="b"/>
                    <a:pathLst>
                      <a:path w="83309" h="349612">
                        <a:moveTo>
                          <a:pt x="68008" y="271272"/>
                        </a:moveTo>
                        <a:cubicBezTo>
                          <a:pt x="47054" y="260604"/>
                          <a:pt x="27337" y="250984"/>
                          <a:pt x="30861" y="224790"/>
                        </a:cubicBezTo>
                        <a:cubicBezTo>
                          <a:pt x="36596" y="187482"/>
                          <a:pt x="37875" y="149624"/>
                          <a:pt x="34671" y="112014"/>
                        </a:cubicBezTo>
                        <a:cubicBezTo>
                          <a:pt x="29718" y="73914"/>
                          <a:pt x="38481" y="55340"/>
                          <a:pt x="38576" y="54864"/>
                        </a:cubicBezTo>
                        <a:cubicBezTo>
                          <a:pt x="46082" y="56563"/>
                          <a:pt x="53684" y="57804"/>
                          <a:pt x="61341" y="58579"/>
                        </a:cubicBezTo>
                        <a:cubicBezTo>
                          <a:pt x="63913" y="58579"/>
                          <a:pt x="66675" y="58579"/>
                          <a:pt x="69247" y="58579"/>
                        </a:cubicBezTo>
                        <a:cubicBezTo>
                          <a:pt x="69247" y="31909"/>
                          <a:pt x="69247" y="12859"/>
                          <a:pt x="69247" y="12859"/>
                        </a:cubicBezTo>
                        <a:lnTo>
                          <a:pt x="0" y="0"/>
                        </a:lnTo>
                        <a:cubicBezTo>
                          <a:pt x="12843" y="53047"/>
                          <a:pt x="19774" y="107353"/>
                          <a:pt x="20669" y="161925"/>
                        </a:cubicBezTo>
                        <a:cubicBezTo>
                          <a:pt x="20610" y="177637"/>
                          <a:pt x="19208" y="193315"/>
                          <a:pt x="16478" y="208788"/>
                        </a:cubicBezTo>
                        <a:cubicBezTo>
                          <a:pt x="15446" y="214885"/>
                          <a:pt x="13982" y="220901"/>
                          <a:pt x="12097" y="226790"/>
                        </a:cubicBezTo>
                        <a:cubicBezTo>
                          <a:pt x="8287" y="238316"/>
                          <a:pt x="-2857" y="248793"/>
                          <a:pt x="2572" y="261938"/>
                        </a:cubicBezTo>
                        <a:cubicBezTo>
                          <a:pt x="5715" y="270700"/>
                          <a:pt x="14764" y="275844"/>
                          <a:pt x="19526" y="283750"/>
                        </a:cubicBezTo>
                        <a:cubicBezTo>
                          <a:pt x="30480" y="301942"/>
                          <a:pt x="17145" y="328898"/>
                          <a:pt x="30956" y="344996"/>
                        </a:cubicBezTo>
                        <a:cubicBezTo>
                          <a:pt x="32378" y="346771"/>
                          <a:pt x="34208" y="348176"/>
                          <a:pt x="36290" y="349091"/>
                        </a:cubicBezTo>
                        <a:cubicBezTo>
                          <a:pt x="41702" y="350469"/>
                          <a:pt x="47444" y="349078"/>
                          <a:pt x="51625" y="345376"/>
                        </a:cubicBezTo>
                        <a:lnTo>
                          <a:pt x="53150" y="344329"/>
                        </a:lnTo>
                        <a:lnTo>
                          <a:pt x="55054" y="342709"/>
                        </a:lnTo>
                        <a:cubicBezTo>
                          <a:pt x="50544" y="329975"/>
                          <a:pt x="55012" y="315792"/>
                          <a:pt x="66008" y="307943"/>
                        </a:cubicBezTo>
                        <a:cubicBezTo>
                          <a:pt x="88487" y="290798"/>
                          <a:pt x="88964" y="281940"/>
                          <a:pt x="68008" y="271272"/>
                        </a:cubicBezTo>
                        <a:close/>
                      </a:path>
                    </a:pathLst>
                  </a:custGeom>
                  <a:solidFill>
                    <a:srgbClr val="000000">
                      <a:alpha val="5000"/>
                    </a:srgbClr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  <p:sp>
                <p:nvSpPr>
                  <p:cNvPr id="60" name="Полилиния: фигура 59">
                    <a:extLst>
                      <a:ext uri="{FF2B5EF4-FFF2-40B4-BE49-F238E27FC236}">
                        <a16:creationId xmlns:a16="http://schemas.microsoft.com/office/drawing/2014/main" id="{AD95DF52-C728-E716-7A66-183202B4B649}"/>
                      </a:ext>
                    </a:extLst>
                  </p:cNvPr>
                  <p:cNvSpPr/>
                  <p:nvPr/>
                </p:nvSpPr>
                <p:spPr>
                  <a:xfrm>
                    <a:off x="3633768" y="5659737"/>
                    <a:ext cx="75330" cy="79951"/>
                  </a:xfrm>
                  <a:custGeom>
                    <a:avLst/>
                    <a:gdLst>
                      <a:gd name="connsiteX0" fmla="*/ 25 w 75330"/>
                      <a:gd name="connsiteY0" fmla="*/ 22420 h 79951"/>
                      <a:gd name="connsiteX1" fmla="*/ 40126 w 75330"/>
                      <a:gd name="connsiteY1" fmla="*/ 227 h 79951"/>
                      <a:gd name="connsiteX2" fmla="*/ 66415 w 75330"/>
                      <a:gd name="connsiteY2" fmla="*/ 79951 h 79951"/>
                      <a:gd name="connsiteX3" fmla="*/ 21076 w 75330"/>
                      <a:gd name="connsiteY3" fmla="*/ 57187 h 79951"/>
                      <a:gd name="connsiteX4" fmla="*/ 25 w 75330"/>
                      <a:gd name="connsiteY4" fmla="*/ 22420 h 7995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75330" h="79951">
                        <a:moveTo>
                          <a:pt x="25" y="22420"/>
                        </a:moveTo>
                        <a:cubicBezTo>
                          <a:pt x="25" y="22420"/>
                          <a:pt x="17647" y="-2630"/>
                          <a:pt x="40126" y="227"/>
                        </a:cubicBezTo>
                        <a:cubicBezTo>
                          <a:pt x="98800" y="37660"/>
                          <a:pt x="66415" y="79951"/>
                          <a:pt x="66415" y="79951"/>
                        </a:cubicBezTo>
                        <a:cubicBezTo>
                          <a:pt x="49652" y="76229"/>
                          <a:pt x="34074" y="68408"/>
                          <a:pt x="21076" y="57187"/>
                        </a:cubicBezTo>
                        <a:cubicBezTo>
                          <a:pt x="-1594" y="38137"/>
                          <a:pt x="25" y="22420"/>
                          <a:pt x="25" y="22420"/>
                        </a:cubicBezTo>
                        <a:close/>
                      </a:path>
                    </a:pathLst>
                  </a:custGeom>
                  <a:solidFill>
                    <a:srgbClr val="263238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  <p:sp>
                <p:nvSpPr>
                  <p:cNvPr id="61" name="Полилиния: фигура 60">
                    <a:extLst>
                      <a:ext uri="{FF2B5EF4-FFF2-40B4-BE49-F238E27FC236}">
                        <a16:creationId xmlns:a16="http://schemas.microsoft.com/office/drawing/2014/main" id="{A16BA7C0-395C-9DD3-B273-083BE1410472}"/>
                      </a:ext>
                    </a:extLst>
                  </p:cNvPr>
                  <p:cNvSpPr/>
                  <p:nvPr/>
                </p:nvSpPr>
                <p:spPr>
                  <a:xfrm>
                    <a:off x="3569646" y="5670695"/>
                    <a:ext cx="98055" cy="84138"/>
                  </a:xfrm>
                  <a:custGeom>
                    <a:avLst/>
                    <a:gdLst>
                      <a:gd name="connsiteX0" fmla="*/ 19095 w 98055"/>
                      <a:gd name="connsiteY0" fmla="*/ 61469 h 84138"/>
                      <a:gd name="connsiteX1" fmla="*/ 45 w 98055"/>
                      <a:gd name="connsiteY1" fmla="*/ 38609 h 84138"/>
                      <a:gd name="connsiteX2" fmla="*/ 13475 w 98055"/>
                      <a:gd name="connsiteY2" fmla="*/ 16416 h 84138"/>
                      <a:gd name="connsiteX3" fmla="*/ 36811 w 98055"/>
                      <a:gd name="connsiteY3" fmla="*/ 3748 h 84138"/>
                      <a:gd name="connsiteX4" fmla="*/ 80245 w 98055"/>
                      <a:gd name="connsiteY4" fmla="*/ 8796 h 84138"/>
                      <a:gd name="connsiteX5" fmla="*/ 95485 w 98055"/>
                      <a:gd name="connsiteY5" fmla="*/ 37371 h 84138"/>
                      <a:gd name="connsiteX6" fmla="*/ 93485 w 98055"/>
                      <a:gd name="connsiteY6" fmla="*/ 84139 h 84138"/>
                      <a:gd name="connsiteX7" fmla="*/ 47098 w 98055"/>
                      <a:gd name="connsiteY7" fmla="*/ 74614 h 84138"/>
                      <a:gd name="connsiteX8" fmla="*/ 19095 w 98055"/>
                      <a:gd name="connsiteY8" fmla="*/ 61469 h 8413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98055" h="84138">
                        <a:moveTo>
                          <a:pt x="19095" y="61469"/>
                        </a:moveTo>
                        <a:cubicBezTo>
                          <a:pt x="8332" y="55373"/>
                          <a:pt x="-717" y="47467"/>
                          <a:pt x="45" y="38609"/>
                        </a:cubicBezTo>
                        <a:cubicBezTo>
                          <a:pt x="1509" y="29763"/>
                          <a:pt x="6318" y="21817"/>
                          <a:pt x="13475" y="16416"/>
                        </a:cubicBezTo>
                        <a:cubicBezTo>
                          <a:pt x="20580" y="11054"/>
                          <a:pt x="28445" y="6785"/>
                          <a:pt x="36811" y="3748"/>
                        </a:cubicBezTo>
                        <a:cubicBezTo>
                          <a:pt x="51117" y="-2679"/>
                          <a:pt x="67795" y="-740"/>
                          <a:pt x="80245" y="8796"/>
                        </a:cubicBezTo>
                        <a:cubicBezTo>
                          <a:pt x="88042" y="16602"/>
                          <a:pt x="93346" y="26547"/>
                          <a:pt x="95485" y="37371"/>
                        </a:cubicBezTo>
                        <a:cubicBezTo>
                          <a:pt x="99496" y="52811"/>
                          <a:pt x="98799" y="69097"/>
                          <a:pt x="93485" y="84139"/>
                        </a:cubicBezTo>
                        <a:cubicBezTo>
                          <a:pt x="77764" y="82390"/>
                          <a:pt x="62236" y="79202"/>
                          <a:pt x="47098" y="74614"/>
                        </a:cubicBezTo>
                        <a:cubicBezTo>
                          <a:pt x="37406" y="71039"/>
                          <a:pt x="28037" y="66642"/>
                          <a:pt x="19095" y="61469"/>
                        </a:cubicBezTo>
                        <a:close/>
                      </a:path>
                    </a:pathLst>
                  </a:custGeom>
                  <a:solidFill>
                    <a:srgbClr val="37474F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  <p:sp>
                <p:nvSpPr>
                  <p:cNvPr id="62" name="Полилиния: фигура 61">
                    <a:extLst>
                      <a:ext uri="{FF2B5EF4-FFF2-40B4-BE49-F238E27FC236}">
                        <a16:creationId xmlns:a16="http://schemas.microsoft.com/office/drawing/2014/main" id="{7AE7D66D-D35A-63C9-90F7-A82FAB4E7C70}"/>
                      </a:ext>
                    </a:extLst>
                  </p:cNvPr>
                  <p:cNvSpPr/>
                  <p:nvPr/>
                </p:nvSpPr>
                <p:spPr>
                  <a:xfrm>
                    <a:off x="3395301" y="4956999"/>
                    <a:ext cx="370853" cy="567812"/>
                  </a:xfrm>
                  <a:custGeom>
                    <a:avLst/>
                    <a:gdLst>
                      <a:gd name="connsiteX0" fmla="*/ 350507 w 370853"/>
                      <a:gd name="connsiteY0" fmla="*/ 160516 h 567812"/>
                      <a:gd name="connsiteX1" fmla="*/ 369136 w 370853"/>
                      <a:gd name="connsiteY1" fmla="*/ 199238 h 567812"/>
                      <a:gd name="connsiteX2" fmla="*/ 348030 w 370853"/>
                      <a:gd name="connsiteY2" fmla="*/ 218619 h 567812"/>
                      <a:gd name="connsiteX3" fmla="*/ 360152 w 370853"/>
                      <a:gd name="connsiteY3" fmla="*/ 263204 h 567812"/>
                      <a:gd name="connsiteX4" fmla="*/ 337172 w 370853"/>
                      <a:gd name="connsiteY4" fmla="*/ 279198 h 567812"/>
                      <a:gd name="connsiteX5" fmla="*/ 345363 w 370853"/>
                      <a:gd name="connsiteY5" fmla="*/ 300534 h 567812"/>
                      <a:gd name="connsiteX6" fmla="*/ 319932 w 370853"/>
                      <a:gd name="connsiteY6" fmla="*/ 355874 h 567812"/>
                      <a:gd name="connsiteX7" fmla="*/ 314970 w 370853"/>
                      <a:gd name="connsiteY7" fmla="*/ 403029 h 567812"/>
                      <a:gd name="connsiteX8" fmla="*/ 304311 w 370853"/>
                      <a:gd name="connsiteY8" fmla="*/ 408833 h 567812"/>
                      <a:gd name="connsiteX9" fmla="*/ 306882 w 370853"/>
                      <a:gd name="connsiteY9" fmla="*/ 448457 h 567812"/>
                      <a:gd name="connsiteX10" fmla="*/ 274688 w 370853"/>
                      <a:gd name="connsiteY10" fmla="*/ 474365 h 567812"/>
                      <a:gd name="connsiteX11" fmla="*/ 227539 w 370853"/>
                      <a:gd name="connsiteY11" fmla="*/ 532658 h 567812"/>
                      <a:gd name="connsiteX12" fmla="*/ 201345 w 370853"/>
                      <a:gd name="connsiteY12" fmla="*/ 566091 h 567812"/>
                      <a:gd name="connsiteX13" fmla="*/ 171342 w 370853"/>
                      <a:gd name="connsiteY13" fmla="*/ 563519 h 567812"/>
                      <a:gd name="connsiteX14" fmla="*/ 150577 w 370853"/>
                      <a:gd name="connsiteY14" fmla="*/ 546088 h 567812"/>
                      <a:gd name="connsiteX15" fmla="*/ 115144 w 370853"/>
                      <a:gd name="connsiteY15" fmla="*/ 546088 h 567812"/>
                      <a:gd name="connsiteX16" fmla="*/ 100095 w 370853"/>
                      <a:gd name="connsiteY16" fmla="*/ 515322 h 567812"/>
                      <a:gd name="connsiteX17" fmla="*/ 65617 w 370853"/>
                      <a:gd name="connsiteY17" fmla="*/ 486628 h 567812"/>
                      <a:gd name="connsiteX18" fmla="*/ 80092 w 370853"/>
                      <a:gd name="connsiteY18" fmla="*/ 457029 h 567812"/>
                      <a:gd name="connsiteX19" fmla="*/ 47612 w 370853"/>
                      <a:gd name="connsiteY19" fmla="*/ 424835 h 567812"/>
                      <a:gd name="connsiteX20" fmla="*/ 63804 w 370853"/>
                      <a:gd name="connsiteY20" fmla="*/ 387687 h 567812"/>
                      <a:gd name="connsiteX21" fmla="*/ 38383 w 370853"/>
                      <a:gd name="connsiteY21" fmla="*/ 340180 h 567812"/>
                      <a:gd name="connsiteX22" fmla="*/ 49993 w 370853"/>
                      <a:gd name="connsiteY22" fmla="*/ 322346 h 567812"/>
                      <a:gd name="connsiteX23" fmla="*/ 15918 w 370853"/>
                      <a:gd name="connsiteY23" fmla="*/ 282716 h 567812"/>
                      <a:gd name="connsiteX24" fmla="*/ 30943 w 370853"/>
                      <a:gd name="connsiteY24" fmla="*/ 255671 h 567812"/>
                      <a:gd name="connsiteX25" fmla="*/ 6083 w 370853"/>
                      <a:gd name="connsiteY25" fmla="*/ 234240 h 567812"/>
                      <a:gd name="connsiteX26" fmla="*/ 5416 w 370853"/>
                      <a:gd name="connsiteY26" fmla="*/ 223096 h 567812"/>
                      <a:gd name="connsiteX27" fmla="*/ 26085 w 370853"/>
                      <a:gd name="connsiteY27" fmla="*/ 188139 h 567812"/>
                      <a:gd name="connsiteX28" fmla="*/ 844 w 370853"/>
                      <a:gd name="connsiteY28" fmla="*/ 162516 h 567812"/>
                      <a:gd name="connsiteX29" fmla="*/ 4559 w 370853"/>
                      <a:gd name="connsiteY29" fmla="*/ 137656 h 567812"/>
                      <a:gd name="connsiteX30" fmla="*/ 18942 w 370853"/>
                      <a:gd name="connsiteY30" fmla="*/ 122321 h 567812"/>
                      <a:gd name="connsiteX31" fmla="*/ 12465 w 370853"/>
                      <a:gd name="connsiteY31" fmla="*/ 74696 h 567812"/>
                      <a:gd name="connsiteX32" fmla="*/ 108858 w 370853"/>
                      <a:gd name="connsiteY32" fmla="*/ 6021 h 567812"/>
                      <a:gd name="connsiteX33" fmla="*/ 255257 w 370853"/>
                      <a:gd name="connsiteY33" fmla="*/ 19451 h 567812"/>
                      <a:gd name="connsiteX34" fmla="*/ 338981 w 370853"/>
                      <a:gd name="connsiteY34" fmla="*/ 76601 h 567812"/>
                      <a:gd name="connsiteX35" fmla="*/ 363270 w 370853"/>
                      <a:gd name="connsiteY35" fmla="*/ 120035 h 567812"/>
                      <a:gd name="connsiteX36" fmla="*/ 350507 w 370853"/>
                      <a:gd name="connsiteY36" fmla="*/ 160516 h 56781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</a:cxnLst>
                    <a:rect l="l" t="t" r="r" b="b"/>
                    <a:pathLst>
                      <a:path w="370853" h="567812">
                        <a:moveTo>
                          <a:pt x="350507" y="160516"/>
                        </a:moveTo>
                        <a:cubicBezTo>
                          <a:pt x="366344" y="166065"/>
                          <a:pt x="374685" y="183401"/>
                          <a:pt x="369136" y="199238"/>
                        </a:cubicBezTo>
                        <a:cubicBezTo>
                          <a:pt x="365780" y="208818"/>
                          <a:pt x="357861" y="216090"/>
                          <a:pt x="348030" y="218619"/>
                        </a:cubicBezTo>
                        <a:cubicBezTo>
                          <a:pt x="363689" y="227583"/>
                          <a:pt x="369116" y="247545"/>
                          <a:pt x="360152" y="263204"/>
                        </a:cubicBezTo>
                        <a:cubicBezTo>
                          <a:pt x="355280" y="271713"/>
                          <a:pt x="346844" y="277585"/>
                          <a:pt x="337172" y="279198"/>
                        </a:cubicBezTo>
                        <a:cubicBezTo>
                          <a:pt x="339420" y="286485"/>
                          <a:pt x="342157" y="293613"/>
                          <a:pt x="345363" y="300534"/>
                        </a:cubicBezTo>
                        <a:cubicBezTo>
                          <a:pt x="352875" y="322804"/>
                          <a:pt x="341724" y="347070"/>
                          <a:pt x="319932" y="355874"/>
                        </a:cubicBezTo>
                        <a:cubicBezTo>
                          <a:pt x="331583" y="370266"/>
                          <a:pt x="329362" y="391378"/>
                          <a:pt x="314970" y="403029"/>
                        </a:cubicBezTo>
                        <a:cubicBezTo>
                          <a:pt x="311800" y="405596"/>
                          <a:pt x="308187" y="407563"/>
                          <a:pt x="304311" y="408833"/>
                        </a:cubicBezTo>
                        <a:cubicBezTo>
                          <a:pt x="308054" y="421694"/>
                          <a:pt x="308932" y="435220"/>
                          <a:pt x="306882" y="448457"/>
                        </a:cubicBezTo>
                        <a:cubicBezTo>
                          <a:pt x="303739" y="463221"/>
                          <a:pt x="290785" y="477699"/>
                          <a:pt x="274688" y="474365"/>
                        </a:cubicBezTo>
                        <a:cubicBezTo>
                          <a:pt x="282879" y="509036"/>
                          <a:pt x="278117" y="559614"/>
                          <a:pt x="227539" y="532658"/>
                        </a:cubicBezTo>
                        <a:cubicBezTo>
                          <a:pt x="225618" y="547770"/>
                          <a:pt x="215559" y="560609"/>
                          <a:pt x="201345" y="566091"/>
                        </a:cubicBezTo>
                        <a:cubicBezTo>
                          <a:pt x="191380" y="569075"/>
                          <a:pt x="180653" y="568155"/>
                          <a:pt x="171342" y="563519"/>
                        </a:cubicBezTo>
                        <a:cubicBezTo>
                          <a:pt x="169246" y="562662"/>
                          <a:pt x="148386" y="547136"/>
                          <a:pt x="150577" y="546088"/>
                        </a:cubicBezTo>
                        <a:cubicBezTo>
                          <a:pt x="139390" y="551517"/>
                          <a:pt x="126331" y="551517"/>
                          <a:pt x="115144" y="546088"/>
                        </a:cubicBezTo>
                        <a:cubicBezTo>
                          <a:pt x="104018" y="540151"/>
                          <a:pt x="97952" y="527750"/>
                          <a:pt x="100095" y="515322"/>
                        </a:cubicBezTo>
                        <a:cubicBezTo>
                          <a:pt x="82650" y="516919"/>
                          <a:pt x="67214" y="504072"/>
                          <a:pt x="65617" y="486628"/>
                        </a:cubicBezTo>
                        <a:cubicBezTo>
                          <a:pt x="64538" y="474833"/>
                          <a:pt x="70119" y="463419"/>
                          <a:pt x="80092" y="457029"/>
                        </a:cubicBezTo>
                        <a:cubicBezTo>
                          <a:pt x="66126" y="450012"/>
                          <a:pt x="54752" y="438738"/>
                          <a:pt x="47612" y="424835"/>
                        </a:cubicBezTo>
                        <a:cubicBezTo>
                          <a:pt x="41897" y="410452"/>
                          <a:pt x="48564" y="390259"/>
                          <a:pt x="63804" y="387687"/>
                        </a:cubicBezTo>
                        <a:cubicBezTo>
                          <a:pt x="43666" y="381589"/>
                          <a:pt x="32284" y="360319"/>
                          <a:pt x="38383" y="340180"/>
                        </a:cubicBezTo>
                        <a:cubicBezTo>
                          <a:pt x="40480" y="333253"/>
                          <a:pt x="44508" y="327067"/>
                          <a:pt x="49993" y="322346"/>
                        </a:cubicBezTo>
                        <a:cubicBezTo>
                          <a:pt x="29640" y="320812"/>
                          <a:pt x="14384" y="303069"/>
                          <a:pt x="15918" y="282716"/>
                        </a:cubicBezTo>
                        <a:cubicBezTo>
                          <a:pt x="16730" y="271938"/>
                          <a:pt x="22221" y="262055"/>
                          <a:pt x="30943" y="255671"/>
                        </a:cubicBezTo>
                        <a:cubicBezTo>
                          <a:pt x="20656" y="250908"/>
                          <a:pt x="9321" y="245098"/>
                          <a:pt x="6083" y="234240"/>
                        </a:cubicBezTo>
                        <a:cubicBezTo>
                          <a:pt x="5099" y="230610"/>
                          <a:pt x="4872" y="226817"/>
                          <a:pt x="5416" y="223096"/>
                        </a:cubicBezTo>
                        <a:cubicBezTo>
                          <a:pt x="6993" y="209025"/>
                          <a:pt x="14516" y="196301"/>
                          <a:pt x="26085" y="188139"/>
                        </a:cubicBezTo>
                        <a:cubicBezTo>
                          <a:pt x="13629" y="184839"/>
                          <a:pt x="3957" y="175021"/>
                          <a:pt x="844" y="162516"/>
                        </a:cubicBezTo>
                        <a:cubicBezTo>
                          <a:pt x="-1052" y="154056"/>
                          <a:pt x="272" y="145193"/>
                          <a:pt x="4559" y="137656"/>
                        </a:cubicBezTo>
                        <a:cubicBezTo>
                          <a:pt x="5321" y="136323"/>
                          <a:pt x="17799" y="121559"/>
                          <a:pt x="18942" y="122321"/>
                        </a:cubicBezTo>
                        <a:cubicBezTo>
                          <a:pt x="4083" y="112796"/>
                          <a:pt x="5130" y="90698"/>
                          <a:pt x="12465" y="74696"/>
                        </a:cubicBezTo>
                        <a:cubicBezTo>
                          <a:pt x="29514" y="37548"/>
                          <a:pt x="69043" y="15260"/>
                          <a:pt x="108858" y="6021"/>
                        </a:cubicBezTo>
                        <a:cubicBezTo>
                          <a:pt x="157837" y="-5290"/>
                          <a:pt x="209153" y="-582"/>
                          <a:pt x="255257" y="19451"/>
                        </a:cubicBezTo>
                        <a:cubicBezTo>
                          <a:pt x="287159" y="31866"/>
                          <a:pt x="315798" y="51414"/>
                          <a:pt x="338981" y="76601"/>
                        </a:cubicBezTo>
                        <a:cubicBezTo>
                          <a:pt x="350403" y="88951"/>
                          <a:pt x="358728" y="103838"/>
                          <a:pt x="363270" y="120035"/>
                        </a:cubicBezTo>
                        <a:cubicBezTo>
                          <a:pt x="365131" y="134745"/>
                          <a:pt x="360469" y="149534"/>
                          <a:pt x="350507" y="160516"/>
                        </a:cubicBezTo>
                        <a:close/>
                      </a:path>
                    </a:pathLst>
                  </a:custGeom>
                  <a:solidFill>
                    <a:srgbClr val="E0E0E0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</p:grpSp>
            <p:sp>
              <p:nvSpPr>
                <p:cNvPr id="27" name="Полилиния: фигура 26">
                  <a:extLst>
                    <a:ext uri="{FF2B5EF4-FFF2-40B4-BE49-F238E27FC236}">
                      <a16:creationId xmlns:a16="http://schemas.microsoft.com/office/drawing/2014/main" id="{276A9A69-692D-1441-94BE-AF023A19372B}"/>
                    </a:ext>
                  </a:extLst>
                </p:cNvPr>
                <p:cNvSpPr/>
                <p:nvPr/>
              </p:nvSpPr>
              <p:spPr>
                <a:xfrm>
                  <a:off x="3149867" y="4826624"/>
                  <a:ext cx="301412" cy="337872"/>
                </a:xfrm>
                <a:custGeom>
                  <a:avLst/>
                  <a:gdLst>
                    <a:gd name="connsiteX0" fmla="*/ 280759 w 301412"/>
                    <a:gd name="connsiteY0" fmla="*/ 33717 h 337872"/>
                    <a:gd name="connsiteX1" fmla="*/ 209607 w 301412"/>
                    <a:gd name="connsiteY1" fmla="*/ 93 h 337872"/>
                    <a:gd name="connsiteX2" fmla="*/ 193891 w 301412"/>
                    <a:gd name="connsiteY2" fmla="*/ 2665 h 337872"/>
                    <a:gd name="connsiteX3" fmla="*/ 185414 w 301412"/>
                    <a:gd name="connsiteY3" fmla="*/ 15334 h 337872"/>
                    <a:gd name="connsiteX4" fmla="*/ 129788 w 301412"/>
                    <a:gd name="connsiteY4" fmla="*/ 10380 h 337872"/>
                    <a:gd name="connsiteX5" fmla="*/ 103594 w 301412"/>
                    <a:gd name="connsiteY5" fmla="*/ 24192 h 337872"/>
                    <a:gd name="connsiteX6" fmla="*/ 98831 w 301412"/>
                    <a:gd name="connsiteY6" fmla="*/ 51909 h 337872"/>
                    <a:gd name="connsiteX7" fmla="*/ 26918 w 301412"/>
                    <a:gd name="connsiteY7" fmla="*/ 80008 h 337872"/>
                    <a:gd name="connsiteX8" fmla="*/ 21107 w 301412"/>
                    <a:gd name="connsiteY8" fmla="*/ 100582 h 337872"/>
                    <a:gd name="connsiteX9" fmla="*/ 49682 w 301412"/>
                    <a:gd name="connsiteY9" fmla="*/ 134777 h 337872"/>
                    <a:gd name="connsiteX10" fmla="*/ 12344 w 301412"/>
                    <a:gd name="connsiteY10" fmla="*/ 164114 h 337872"/>
                    <a:gd name="connsiteX11" fmla="*/ 724 w 301412"/>
                    <a:gd name="connsiteY11" fmla="*/ 209263 h 337872"/>
                    <a:gd name="connsiteX12" fmla="*/ 31394 w 301412"/>
                    <a:gd name="connsiteY12" fmla="*/ 242505 h 337872"/>
                    <a:gd name="connsiteX13" fmla="*/ 28550 w 301412"/>
                    <a:gd name="connsiteY13" fmla="*/ 311549 h 337872"/>
                    <a:gd name="connsiteX14" fmla="*/ 93783 w 301412"/>
                    <a:gd name="connsiteY14" fmla="*/ 317562 h 337872"/>
                    <a:gd name="connsiteX15" fmla="*/ 145268 w 301412"/>
                    <a:gd name="connsiteY15" fmla="*/ 333452 h 337872"/>
                    <a:gd name="connsiteX16" fmla="*/ 161158 w 301412"/>
                    <a:gd name="connsiteY16" fmla="*/ 281967 h 337872"/>
                    <a:gd name="connsiteX17" fmla="*/ 160458 w 301412"/>
                    <a:gd name="connsiteY17" fmla="*/ 280700 h 337872"/>
                    <a:gd name="connsiteX18" fmla="*/ 206940 w 301412"/>
                    <a:gd name="connsiteY18" fmla="*/ 270222 h 337872"/>
                    <a:gd name="connsiteX19" fmla="*/ 210083 w 301412"/>
                    <a:gd name="connsiteY19" fmla="*/ 218692 h 337872"/>
                    <a:gd name="connsiteX20" fmla="*/ 251327 w 301412"/>
                    <a:gd name="connsiteY20" fmla="*/ 230027 h 337872"/>
                    <a:gd name="connsiteX21" fmla="*/ 272948 w 301412"/>
                    <a:gd name="connsiteY21" fmla="*/ 184212 h 337872"/>
                    <a:gd name="connsiteX22" fmla="*/ 287807 w 301412"/>
                    <a:gd name="connsiteY22" fmla="*/ 185545 h 337872"/>
                    <a:gd name="connsiteX23" fmla="*/ 292189 w 301412"/>
                    <a:gd name="connsiteY23" fmla="*/ 180402 h 337872"/>
                    <a:gd name="connsiteX24" fmla="*/ 298666 w 301412"/>
                    <a:gd name="connsiteY24" fmla="*/ 104202 h 337872"/>
                    <a:gd name="connsiteX25" fmla="*/ 280759 w 301412"/>
                    <a:gd name="connsiteY25" fmla="*/ 33717 h 33787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</a:cxnLst>
                  <a:rect l="l" t="t" r="r" b="b"/>
                  <a:pathLst>
                    <a:path w="301412" h="337872">
                      <a:moveTo>
                        <a:pt x="280759" y="33717"/>
                      </a:moveTo>
                      <a:cubicBezTo>
                        <a:pt x="266471" y="10380"/>
                        <a:pt x="237039" y="379"/>
                        <a:pt x="209607" y="93"/>
                      </a:cubicBezTo>
                      <a:cubicBezTo>
                        <a:pt x="204239" y="-305"/>
                        <a:pt x="198852" y="576"/>
                        <a:pt x="193891" y="2665"/>
                      </a:cubicBezTo>
                      <a:cubicBezTo>
                        <a:pt x="188845" y="4883"/>
                        <a:pt x="185539" y="9823"/>
                        <a:pt x="185414" y="15334"/>
                      </a:cubicBezTo>
                      <a:cubicBezTo>
                        <a:pt x="167810" y="8051"/>
                        <a:pt x="148401" y="6322"/>
                        <a:pt x="129788" y="10380"/>
                      </a:cubicBezTo>
                      <a:cubicBezTo>
                        <a:pt x="119811" y="12084"/>
                        <a:pt x="110636" y="16922"/>
                        <a:pt x="103594" y="24192"/>
                      </a:cubicBezTo>
                      <a:cubicBezTo>
                        <a:pt x="96481" y="31584"/>
                        <a:pt x="94594" y="42567"/>
                        <a:pt x="98831" y="51909"/>
                      </a:cubicBezTo>
                      <a:cubicBezTo>
                        <a:pt x="71971" y="46671"/>
                        <a:pt x="41110" y="56577"/>
                        <a:pt x="26918" y="80008"/>
                      </a:cubicBezTo>
                      <a:cubicBezTo>
                        <a:pt x="22948" y="86122"/>
                        <a:pt x="20923" y="93295"/>
                        <a:pt x="21107" y="100582"/>
                      </a:cubicBezTo>
                      <a:cubicBezTo>
                        <a:pt x="22155" y="116108"/>
                        <a:pt x="36347" y="127062"/>
                        <a:pt x="49682" y="134777"/>
                      </a:cubicBezTo>
                      <a:cubicBezTo>
                        <a:pt x="35091" y="141464"/>
                        <a:pt x="22294" y="151519"/>
                        <a:pt x="12344" y="164114"/>
                      </a:cubicBezTo>
                      <a:cubicBezTo>
                        <a:pt x="2391" y="176908"/>
                        <a:pt x="-1816" y="193253"/>
                        <a:pt x="724" y="209263"/>
                      </a:cubicBezTo>
                      <a:cubicBezTo>
                        <a:pt x="3555" y="225394"/>
                        <a:pt x="15543" y="238386"/>
                        <a:pt x="31394" y="242505"/>
                      </a:cubicBezTo>
                      <a:cubicBezTo>
                        <a:pt x="11543" y="260785"/>
                        <a:pt x="10269" y="291698"/>
                        <a:pt x="28550" y="311549"/>
                      </a:cubicBezTo>
                      <a:cubicBezTo>
                        <a:pt x="45532" y="329991"/>
                        <a:pt x="73716" y="332589"/>
                        <a:pt x="93783" y="317562"/>
                      </a:cubicBezTo>
                      <a:cubicBezTo>
                        <a:pt x="103612" y="336167"/>
                        <a:pt x="126663" y="343281"/>
                        <a:pt x="145268" y="333452"/>
                      </a:cubicBezTo>
                      <a:cubicBezTo>
                        <a:pt x="163873" y="323623"/>
                        <a:pt x="170988" y="300572"/>
                        <a:pt x="161158" y="281967"/>
                      </a:cubicBezTo>
                      <a:cubicBezTo>
                        <a:pt x="160933" y="281540"/>
                        <a:pt x="160699" y="281118"/>
                        <a:pt x="160458" y="280700"/>
                      </a:cubicBezTo>
                      <a:cubicBezTo>
                        <a:pt x="174365" y="291844"/>
                        <a:pt x="197034" y="285177"/>
                        <a:pt x="206940" y="270222"/>
                      </a:cubicBezTo>
                      <a:cubicBezTo>
                        <a:pt x="215824" y="254433"/>
                        <a:pt x="216982" y="235444"/>
                        <a:pt x="210083" y="218692"/>
                      </a:cubicBezTo>
                      <a:cubicBezTo>
                        <a:pt x="219854" y="231112"/>
                        <a:pt x="236581" y="235709"/>
                        <a:pt x="251327" y="230027"/>
                      </a:cubicBezTo>
                      <a:cubicBezTo>
                        <a:pt x="268273" y="221605"/>
                        <a:pt x="277220" y="202648"/>
                        <a:pt x="272948" y="184212"/>
                      </a:cubicBezTo>
                      <a:cubicBezTo>
                        <a:pt x="277379" y="187079"/>
                        <a:pt x="282937" y="187578"/>
                        <a:pt x="287807" y="185545"/>
                      </a:cubicBezTo>
                      <a:cubicBezTo>
                        <a:pt x="289677" y="184226"/>
                        <a:pt x="291184" y="182457"/>
                        <a:pt x="292189" y="180402"/>
                      </a:cubicBezTo>
                      <a:cubicBezTo>
                        <a:pt x="305714" y="156780"/>
                        <a:pt x="301047" y="130300"/>
                        <a:pt x="298666" y="104202"/>
                      </a:cubicBezTo>
                      <a:cubicBezTo>
                        <a:pt x="296856" y="81342"/>
                        <a:pt x="293046" y="53529"/>
                        <a:pt x="280759" y="33717"/>
                      </a:cubicBezTo>
                      <a:close/>
                    </a:path>
                  </a:pathLst>
                </a:custGeom>
                <a:solidFill>
                  <a:srgbClr val="E0E0E0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ru-RU" sz="2000"/>
                </a:p>
              </p:txBody>
            </p:sp>
            <p:sp>
              <p:nvSpPr>
                <p:cNvPr id="28" name="Полилиния: фигура 27">
                  <a:extLst>
                    <a:ext uri="{FF2B5EF4-FFF2-40B4-BE49-F238E27FC236}">
                      <a16:creationId xmlns:a16="http://schemas.microsoft.com/office/drawing/2014/main" id="{122E7750-6025-8759-871F-1DA34841AEB0}"/>
                    </a:ext>
                  </a:extLst>
                </p:cNvPr>
                <p:cNvSpPr/>
                <p:nvPr/>
              </p:nvSpPr>
              <p:spPr>
                <a:xfrm>
                  <a:off x="3188574" y="4821348"/>
                  <a:ext cx="1056146" cy="978112"/>
                </a:xfrm>
                <a:custGeom>
                  <a:avLst/>
                  <a:gdLst>
                    <a:gd name="connsiteX0" fmla="*/ 1049486 w 1056146"/>
                    <a:gd name="connsiteY0" fmla="*/ 496193 h 978112"/>
                    <a:gd name="connsiteX1" fmla="*/ 1055391 w 1056146"/>
                    <a:gd name="connsiteY1" fmla="*/ 517148 h 978112"/>
                    <a:gd name="connsiteX2" fmla="*/ 1029959 w 1056146"/>
                    <a:gd name="connsiteY2" fmla="*/ 570869 h 978112"/>
                    <a:gd name="connsiteX3" fmla="*/ 1051105 w 1056146"/>
                    <a:gd name="connsiteY3" fmla="*/ 592110 h 978112"/>
                    <a:gd name="connsiteX4" fmla="*/ 1053391 w 1056146"/>
                    <a:gd name="connsiteY4" fmla="*/ 628495 h 978112"/>
                    <a:gd name="connsiteX5" fmla="*/ 1023768 w 1056146"/>
                    <a:gd name="connsiteY5" fmla="*/ 650688 h 978112"/>
                    <a:gd name="connsiteX6" fmla="*/ 1030531 w 1056146"/>
                    <a:gd name="connsiteY6" fmla="*/ 702219 h 978112"/>
                    <a:gd name="connsiteX7" fmla="*/ 982334 w 1056146"/>
                    <a:gd name="connsiteY7" fmla="*/ 730794 h 978112"/>
                    <a:gd name="connsiteX8" fmla="*/ 980144 w 1056146"/>
                    <a:gd name="connsiteY8" fmla="*/ 768417 h 978112"/>
                    <a:gd name="connsiteX9" fmla="*/ 942044 w 1056146"/>
                    <a:gd name="connsiteY9" fmla="*/ 788896 h 978112"/>
                    <a:gd name="connsiteX10" fmla="*/ 941377 w 1056146"/>
                    <a:gd name="connsiteY10" fmla="*/ 839474 h 978112"/>
                    <a:gd name="connsiteX11" fmla="*/ 896133 w 1056146"/>
                    <a:gd name="connsiteY11" fmla="*/ 864239 h 978112"/>
                    <a:gd name="connsiteX12" fmla="*/ 887370 w 1056146"/>
                    <a:gd name="connsiteY12" fmla="*/ 911102 h 978112"/>
                    <a:gd name="connsiteX13" fmla="*/ 855461 w 1056146"/>
                    <a:gd name="connsiteY13" fmla="*/ 930819 h 978112"/>
                    <a:gd name="connsiteX14" fmla="*/ 845936 w 1056146"/>
                    <a:gd name="connsiteY14" fmla="*/ 938058 h 978112"/>
                    <a:gd name="connsiteX15" fmla="*/ 842984 w 1056146"/>
                    <a:gd name="connsiteY15" fmla="*/ 952821 h 978112"/>
                    <a:gd name="connsiteX16" fmla="*/ 796216 w 1056146"/>
                    <a:gd name="connsiteY16" fmla="*/ 977491 h 978112"/>
                    <a:gd name="connsiteX17" fmla="*/ 746305 w 1056146"/>
                    <a:gd name="connsiteY17" fmla="*/ 958441 h 978112"/>
                    <a:gd name="connsiteX18" fmla="*/ 656389 w 1056146"/>
                    <a:gd name="connsiteY18" fmla="*/ 932152 h 978112"/>
                    <a:gd name="connsiteX19" fmla="*/ 627338 w 1056146"/>
                    <a:gd name="connsiteY19" fmla="*/ 866144 h 978112"/>
                    <a:gd name="connsiteX20" fmla="*/ 542094 w 1056146"/>
                    <a:gd name="connsiteY20" fmla="*/ 809693 h 978112"/>
                    <a:gd name="connsiteX21" fmla="*/ 541041 w 1056146"/>
                    <a:gd name="connsiteY21" fmla="*/ 787753 h 978112"/>
                    <a:gd name="connsiteX22" fmla="*/ 453257 w 1056146"/>
                    <a:gd name="connsiteY22" fmla="*/ 753329 h 978112"/>
                    <a:gd name="connsiteX23" fmla="*/ 448649 w 1056146"/>
                    <a:gd name="connsiteY23" fmla="*/ 737937 h 978112"/>
                    <a:gd name="connsiteX24" fmla="*/ 375505 w 1056146"/>
                    <a:gd name="connsiteY24" fmla="*/ 738074 h 978112"/>
                    <a:gd name="connsiteX25" fmla="*/ 363495 w 1056146"/>
                    <a:gd name="connsiteY25" fmla="*/ 719364 h 978112"/>
                    <a:gd name="connsiteX26" fmla="*/ 289999 w 1056146"/>
                    <a:gd name="connsiteY26" fmla="*/ 709013 h 978112"/>
                    <a:gd name="connsiteX27" fmla="*/ 279675 w 1056146"/>
                    <a:gd name="connsiteY27" fmla="*/ 682406 h 978112"/>
                    <a:gd name="connsiteX28" fmla="*/ 218366 w 1056146"/>
                    <a:gd name="connsiteY28" fmla="*/ 664574 h 978112"/>
                    <a:gd name="connsiteX29" fmla="*/ 215191 w 1056146"/>
                    <a:gd name="connsiteY29" fmla="*/ 628305 h 978112"/>
                    <a:gd name="connsiteX30" fmla="*/ 153850 w 1056146"/>
                    <a:gd name="connsiteY30" fmla="*/ 597539 h 978112"/>
                    <a:gd name="connsiteX31" fmla="*/ 136515 w 1056146"/>
                    <a:gd name="connsiteY31" fmla="*/ 538865 h 978112"/>
                    <a:gd name="connsiteX32" fmla="*/ 80889 w 1056146"/>
                    <a:gd name="connsiteY32" fmla="*/ 504670 h 978112"/>
                    <a:gd name="connsiteX33" fmla="*/ 87461 w 1056146"/>
                    <a:gd name="connsiteY33" fmla="*/ 436281 h 978112"/>
                    <a:gd name="connsiteX34" fmla="*/ 38244 w 1056146"/>
                    <a:gd name="connsiteY34" fmla="*/ 394764 h 978112"/>
                    <a:gd name="connsiteX35" fmla="*/ 45265 w 1056146"/>
                    <a:gd name="connsiteY35" fmla="*/ 366367 h 978112"/>
                    <a:gd name="connsiteX36" fmla="*/ 116 w 1056146"/>
                    <a:gd name="connsiteY36" fmla="*/ 309217 h 978112"/>
                    <a:gd name="connsiteX37" fmla="*/ 46694 w 1056146"/>
                    <a:gd name="connsiteY37" fmla="*/ 263783 h 978112"/>
                    <a:gd name="connsiteX38" fmla="*/ 42217 w 1056146"/>
                    <a:gd name="connsiteY38" fmla="*/ 202823 h 978112"/>
                    <a:gd name="connsiteX39" fmla="*/ 84984 w 1056146"/>
                    <a:gd name="connsiteY39" fmla="*/ 162627 h 978112"/>
                    <a:gd name="connsiteX40" fmla="*/ 125019 w 1056146"/>
                    <a:gd name="connsiteY40" fmla="*/ 86733 h 978112"/>
                    <a:gd name="connsiteX41" fmla="*/ 171376 w 1056146"/>
                    <a:gd name="connsiteY41" fmla="*/ 91094 h 978112"/>
                    <a:gd name="connsiteX42" fmla="*/ 204237 w 1056146"/>
                    <a:gd name="connsiteY42" fmla="*/ 40040 h 978112"/>
                    <a:gd name="connsiteX43" fmla="*/ 268340 w 1056146"/>
                    <a:gd name="connsiteY43" fmla="*/ 44898 h 978112"/>
                    <a:gd name="connsiteX44" fmla="*/ 384545 w 1056146"/>
                    <a:gd name="connsiteY44" fmla="*/ 7465 h 978112"/>
                    <a:gd name="connsiteX45" fmla="*/ 448554 w 1056146"/>
                    <a:gd name="connsiteY45" fmla="*/ 9751 h 978112"/>
                    <a:gd name="connsiteX46" fmla="*/ 476366 w 1056146"/>
                    <a:gd name="connsiteY46" fmla="*/ 28801 h 978112"/>
                    <a:gd name="connsiteX47" fmla="*/ 552567 w 1056146"/>
                    <a:gd name="connsiteY47" fmla="*/ 40136 h 978112"/>
                    <a:gd name="connsiteX48" fmla="*/ 564378 w 1056146"/>
                    <a:gd name="connsiteY48" fmla="*/ 53090 h 978112"/>
                    <a:gd name="connsiteX49" fmla="*/ 579141 w 1056146"/>
                    <a:gd name="connsiteY49" fmla="*/ 54518 h 978112"/>
                    <a:gd name="connsiteX50" fmla="*/ 649055 w 1056146"/>
                    <a:gd name="connsiteY50" fmla="*/ 102143 h 978112"/>
                    <a:gd name="connsiteX51" fmla="*/ 715015 w 1056146"/>
                    <a:gd name="connsiteY51" fmla="*/ 146236 h 978112"/>
                    <a:gd name="connsiteX52" fmla="*/ 715730 w 1056146"/>
                    <a:gd name="connsiteY52" fmla="*/ 150816 h 978112"/>
                    <a:gd name="connsiteX53" fmla="*/ 761926 w 1056146"/>
                    <a:gd name="connsiteY53" fmla="*/ 152531 h 978112"/>
                    <a:gd name="connsiteX54" fmla="*/ 793740 w 1056146"/>
                    <a:gd name="connsiteY54" fmla="*/ 189869 h 978112"/>
                    <a:gd name="connsiteX55" fmla="*/ 866987 w 1056146"/>
                    <a:gd name="connsiteY55" fmla="*/ 177105 h 978112"/>
                    <a:gd name="connsiteX56" fmla="*/ 926327 w 1056146"/>
                    <a:gd name="connsiteY56" fmla="*/ 252734 h 978112"/>
                    <a:gd name="connsiteX57" fmla="*/ 996527 w 1056146"/>
                    <a:gd name="connsiteY57" fmla="*/ 405134 h 978112"/>
                    <a:gd name="connsiteX58" fmla="*/ 1032054 w 1056146"/>
                    <a:gd name="connsiteY58" fmla="*/ 451052 h 978112"/>
                    <a:gd name="connsiteX59" fmla="*/ 1018244 w 1056146"/>
                    <a:gd name="connsiteY59" fmla="*/ 476857 h 978112"/>
                    <a:gd name="connsiteX60" fmla="*/ 1049486 w 1056146"/>
                    <a:gd name="connsiteY60" fmla="*/ 496193 h 9781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</a:cxnLst>
                  <a:rect l="l" t="t" r="r" b="b"/>
                  <a:pathLst>
                    <a:path w="1056146" h="978112">
                      <a:moveTo>
                        <a:pt x="1049486" y="496193"/>
                      </a:moveTo>
                      <a:cubicBezTo>
                        <a:pt x="1053127" y="502594"/>
                        <a:pt x="1055154" y="509787"/>
                        <a:pt x="1055391" y="517148"/>
                      </a:cubicBezTo>
                      <a:cubicBezTo>
                        <a:pt x="1054535" y="537759"/>
                        <a:pt x="1045359" y="557142"/>
                        <a:pt x="1029959" y="570869"/>
                      </a:cubicBezTo>
                      <a:cubicBezTo>
                        <a:pt x="1034436" y="566487"/>
                        <a:pt x="1049867" y="589157"/>
                        <a:pt x="1051105" y="592110"/>
                      </a:cubicBezTo>
                      <a:cubicBezTo>
                        <a:pt x="1056913" y="603387"/>
                        <a:pt x="1057742" y="616579"/>
                        <a:pt x="1053391" y="628495"/>
                      </a:cubicBezTo>
                      <a:cubicBezTo>
                        <a:pt x="1048015" y="640515"/>
                        <a:pt x="1036814" y="648906"/>
                        <a:pt x="1023768" y="650688"/>
                      </a:cubicBezTo>
                      <a:cubicBezTo>
                        <a:pt x="1034245" y="665752"/>
                        <a:pt x="1036766" y="684961"/>
                        <a:pt x="1030531" y="702219"/>
                      </a:cubicBezTo>
                      <a:cubicBezTo>
                        <a:pt x="1023483" y="719935"/>
                        <a:pt x="1000623" y="730794"/>
                        <a:pt x="982334" y="730794"/>
                      </a:cubicBezTo>
                      <a:cubicBezTo>
                        <a:pt x="987511" y="742990"/>
                        <a:pt x="986701" y="756904"/>
                        <a:pt x="980144" y="768417"/>
                      </a:cubicBezTo>
                      <a:cubicBezTo>
                        <a:pt x="971920" y="781459"/>
                        <a:pt x="957458" y="789232"/>
                        <a:pt x="942044" y="788896"/>
                      </a:cubicBezTo>
                      <a:cubicBezTo>
                        <a:pt x="951533" y="804490"/>
                        <a:pt x="951274" y="824135"/>
                        <a:pt x="941377" y="839474"/>
                      </a:cubicBezTo>
                      <a:cubicBezTo>
                        <a:pt x="931090" y="854452"/>
                        <a:pt x="914294" y="863645"/>
                        <a:pt x="896133" y="864239"/>
                      </a:cubicBezTo>
                      <a:cubicBezTo>
                        <a:pt x="900653" y="880373"/>
                        <a:pt x="897415" y="897691"/>
                        <a:pt x="887370" y="911102"/>
                      </a:cubicBezTo>
                      <a:cubicBezTo>
                        <a:pt x="879348" y="921182"/>
                        <a:pt x="868065" y="928154"/>
                        <a:pt x="855461" y="930819"/>
                      </a:cubicBezTo>
                      <a:cubicBezTo>
                        <a:pt x="847746" y="932723"/>
                        <a:pt x="848318" y="930819"/>
                        <a:pt x="845936" y="938058"/>
                      </a:cubicBezTo>
                      <a:cubicBezTo>
                        <a:pt x="844413" y="942820"/>
                        <a:pt x="844889" y="947583"/>
                        <a:pt x="842984" y="952821"/>
                      </a:cubicBezTo>
                      <a:cubicBezTo>
                        <a:pt x="834772" y="970679"/>
                        <a:pt x="815591" y="980797"/>
                        <a:pt x="796216" y="977491"/>
                      </a:cubicBezTo>
                      <a:cubicBezTo>
                        <a:pt x="778326" y="975100"/>
                        <a:pt x="761238" y="968578"/>
                        <a:pt x="746305" y="958441"/>
                      </a:cubicBezTo>
                      <a:cubicBezTo>
                        <a:pt x="714968" y="981110"/>
                        <a:pt x="676677" y="960441"/>
                        <a:pt x="656389" y="932152"/>
                      </a:cubicBezTo>
                      <a:cubicBezTo>
                        <a:pt x="643356" y="911781"/>
                        <a:pt x="633556" y="889514"/>
                        <a:pt x="627338" y="866144"/>
                      </a:cubicBezTo>
                      <a:cubicBezTo>
                        <a:pt x="588210" y="874095"/>
                        <a:pt x="550045" y="848821"/>
                        <a:pt x="542094" y="809693"/>
                      </a:cubicBezTo>
                      <a:cubicBezTo>
                        <a:pt x="540628" y="802476"/>
                        <a:pt x="540273" y="795078"/>
                        <a:pt x="541041" y="787753"/>
                      </a:cubicBezTo>
                      <a:cubicBezTo>
                        <a:pt x="507294" y="802488"/>
                        <a:pt x="467992" y="787076"/>
                        <a:pt x="453257" y="753329"/>
                      </a:cubicBezTo>
                      <a:cubicBezTo>
                        <a:pt x="451106" y="748403"/>
                        <a:pt x="449559" y="743235"/>
                        <a:pt x="448649" y="737937"/>
                      </a:cubicBezTo>
                      <a:cubicBezTo>
                        <a:pt x="428488" y="758173"/>
                        <a:pt x="395740" y="758234"/>
                        <a:pt x="375505" y="738074"/>
                      </a:cubicBezTo>
                      <a:cubicBezTo>
                        <a:pt x="370192" y="732781"/>
                        <a:pt x="366095" y="726397"/>
                        <a:pt x="363495" y="719364"/>
                      </a:cubicBezTo>
                      <a:cubicBezTo>
                        <a:pt x="340341" y="736801"/>
                        <a:pt x="307436" y="732166"/>
                        <a:pt x="289999" y="709013"/>
                      </a:cubicBezTo>
                      <a:cubicBezTo>
                        <a:pt x="284166" y="701268"/>
                        <a:pt x="280593" y="692059"/>
                        <a:pt x="279675" y="682406"/>
                      </a:cubicBezTo>
                      <a:cubicBezTo>
                        <a:pt x="257821" y="694412"/>
                        <a:pt x="230372" y="686428"/>
                        <a:pt x="218366" y="664574"/>
                      </a:cubicBezTo>
                      <a:cubicBezTo>
                        <a:pt x="212264" y="653466"/>
                        <a:pt x="211112" y="640304"/>
                        <a:pt x="215191" y="628305"/>
                      </a:cubicBezTo>
                      <a:cubicBezTo>
                        <a:pt x="191093" y="631352"/>
                        <a:pt x="169947" y="613445"/>
                        <a:pt x="153850" y="597539"/>
                      </a:cubicBezTo>
                      <a:cubicBezTo>
                        <a:pt x="149183" y="592967"/>
                        <a:pt x="121274" y="541722"/>
                        <a:pt x="136515" y="538865"/>
                      </a:cubicBezTo>
                      <a:cubicBezTo>
                        <a:pt x="112308" y="541648"/>
                        <a:pt x="89334" y="527526"/>
                        <a:pt x="80889" y="504670"/>
                      </a:cubicBezTo>
                      <a:cubicBezTo>
                        <a:pt x="73207" y="481981"/>
                        <a:pt x="75599" y="457091"/>
                        <a:pt x="87461" y="436281"/>
                      </a:cubicBezTo>
                      <a:cubicBezTo>
                        <a:pt x="62406" y="438407"/>
                        <a:pt x="40371" y="419820"/>
                        <a:pt x="38244" y="394764"/>
                      </a:cubicBezTo>
                      <a:cubicBezTo>
                        <a:pt x="37397" y="384784"/>
                        <a:pt x="39865" y="374803"/>
                        <a:pt x="45265" y="366367"/>
                      </a:cubicBezTo>
                      <a:cubicBezTo>
                        <a:pt x="22500" y="355032"/>
                        <a:pt x="2117" y="334553"/>
                        <a:pt x="116" y="309217"/>
                      </a:cubicBezTo>
                      <a:cubicBezTo>
                        <a:pt x="-1884" y="283881"/>
                        <a:pt x="22215" y="257306"/>
                        <a:pt x="46694" y="263783"/>
                      </a:cubicBezTo>
                      <a:cubicBezTo>
                        <a:pt x="38969" y="244406"/>
                        <a:pt x="37406" y="223120"/>
                        <a:pt x="42217" y="202823"/>
                      </a:cubicBezTo>
                      <a:cubicBezTo>
                        <a:pt x="47442" y="182247"/>
                        <a:pt x="64124" y="166568"/>
                        <a:pt x="84984" y="162627"/>
                      </a:cubicBezTo>
                      <a:cubicBezTo>
                        <a:pt x="75082" y="130614"/>
                        <a:pt x="93006" y="96635"/>
                        <a:pt x="125019" y="86733"/>
                      </a:cubicBezTo>
                      <a:cubicBezTo>
                        <a:pt x="140436" y="81964"/>
                        <a:pt x="157119" y="83533"/>
                        <a:pt x="171376" y="91094"/>
                      </a:cubicBezTo>
                      <a:cubicBezTo>
                        <a:pt x="167566" y="69473"/>
                        <a:pt x="183758" y="47756"/>
                        <a:pt x="204237" y="40040"/>
                      </a:cubicBezTo>
                      <a:cubicBezTo>
                        <a:pt x="225444" y="33442"/>
                        <a:pt x="248370" y="35179"/>
                        <a:pt x="268340" y="44898"/>
                      </a:cubicBezTo>
                      <a:cubicBezTo>
                        <a:pt x="287391" y="-9299"/>
                        <a:pt x="349017" y="26896"/>
                        <a:pt x="384545" y="7465"/>
                      </a:cubicBezTo>
                      <a:cubicBezTo>
                        <a:pt x="404761" y="-3250"/>
                        <a:pt x="429154" y="-2379"/>
                        <a:pt x="448554" y="9751"/>
                      </a:cubicBezTo>
                      <a:cubicBezTo>
                        <a:pt x="457136" y="17051"/>
                        <a:pt x="466458" y="23436"/>
                        <a:pt x="476366" y="28801"/>
                      </a:cubicBezTo>
                      <a:cubicBezTo>
                        <a:pt x="501132" y="38326"/>
                        <a:pt x="534945" y="20419"/>
                        <a:pt x="552567" y="40136"/>
                      </a:cubicBezTo>
                      <a:cubicBezTo>
                        <a:pt x="556567" y="44517"/>
                        <a:pt x="559139" y="50423"/>
                        <a:pt x="564378" y="53090"/>
                      </a:cubicBezTo>
                      <a:cubicBezTo>
                        <a:pt x="569099" y="54806"/>
                        <a:pt x="574178" y="55298"/>
                        <a:pt x="579141" y="54518"/>
                      </a:cubicBezTo>
                      <a:cubicBezTo>
                        <a:pt x="610175" y="54000"/>
                        <a:pt x="638176" y="73074"/>
                        <a:pt x="649055" y="102143"/>
                      </a:cubicBezTo>
                      <a:cubicBezTo>
                        <a:pt x="679445" y="96105"/>
                        <a:pt x="708976" y="115846"/>
                        <a:pt x="715015" y="146236"/>
                      </a:cubicBezTo>
                      <a:cubicBezTo>
                        <a:pt x="715316" y="147752"/>
                        <a:pt x="715555" y="149280"/>
                        <a:pt x="715730" y="150816"/>
                      </a:cubicBezTo>
                      <a:cubicBezTo>
                        <a:pt x="729988" y="141730"/>
                        <a:pt x="748380" y="142413"/>
                        <a:pt x="761926" y="152531"/>
                      </a:cubicBezTo>
                      <a:cubicBezTo>
                        <a:pt x="775000" y="162642"/>
                        <a:pt x="785832" y="175356"/>
                        <a:pt x="793740" y="189869"/>
                      </a:cubicBezTo>
                      <a:cubicBezTo>
                        <a:pt x="810408" y="168914"/>
                        <a:pt x="842889" y="165294"/>
                        <a:pt x="866987" y="177105"/>
                      </a:cubicBezTo>
                      <a:cubicBezTo>
                        <a:pt x="897657" y="192155"/>
                        <a:pt x="909659" y="225397"/>
                        <a:pt x="926327" y="252734"/>
                      </a:cubicBezTo>
                      <a:cubicBezTo>
                        <a:pt x="953950" y="298073"/>
                        <a:pt x="1043390" y="339792"/>
                        <a:pt x="996527" y="405134"/>
                      </a:cubicBezTo>
                      <a:cubicBezTo>
                        <a:pt x="1019017" y="408003"/>
                        <a:pt x="1034923" y="428561"/>
                        <a:pt x="1032054" y="451052"/>
                      </a:cubicBezTo>
                      <a:cubicBezTo>
                        <a:pt x="1030777" y="461058"/>
                        <a:pt x="1025861" y="470244"/>
                        <a:pt x="1018244" y="476857"/>
                      </a:cubicBezTo>
                      <a:cubicBezTo>
                        <a:pt x="1031362" y="477264"/>
                        <a:pt x="1043269" y="484633"/>
                        <a:pt x="1049486" y="496193"/>
                      </a:cubicBezTo>
                      <a:close/>
                    </a:path>
                  </a:pathLst>
                </a:custGeom>
                <a:solidFill>
                  <a:srgbClr val="F5F5F5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ru-RU" sz="2000"/>
                </a:p>
              </p:txBody>
            </p:sp>
            <p:sp>
              <p:nvSpPr>
                <p:cNvPr id="29" name="Полилиния: фигура 28">
                  <a:extLst>
                    <a:ext uri="{FF2B5EF4-FFF2-40B4-BE49-F238E27FC236}">
                      <a16:creationId xmlns:a16="http://schemas.microsoft.com/office/drawing/2014/main" id="{1EEB480F-E978-22B0-085F-69D7E2468BB2}"/>
                    </a:ext>
                  </a:extLst>
                </p:cNvPr>
                <p:cNvSpPr/>
                <p:nvPr/>
              </p:nvSpPr>
              <p:spPr>
                <a:xfrm>
                  <a:off x="3189250" y="4819952"/>
                  <a:ext cx="1055185" cy="978789"/>
                </a:xfrm>
                <a:custGeom>
                  <a:avLst/>
                  <a:gdLst>
                    <a:gd name="connsiteX0" fmla="*/ 414159 w 1055185"/>
                    <a:gd name="connsiteY0" fmla="*/ 10671 h 978789"/>
                    <a:gd name="connsiteX1" fmla="*/ 442734 w 1055185"/>
                    <a:gd name="connsiteY1" fmla="*/ 18863 h 978789"/>
                    <a:gd name="connsiteX2" fmla="*/ 452259 w 1055185"/>
                    <a:gd name="connsiteY2" fmla="*/ 25625 h 978789"/>
                    <a:gd name="connsiteX3" fmla="*/ 472738 w 1055185"/>
                    <a:gd name="connsiteY3" fmla="*/ 38484 h 978789"/>
                    <a:gd name="connsiteX4" fmla="*/ 495503 w 1055185"/>
                    <a:gd name="connsiteY4" fmla="*/ 42104 h 978789"/>
                    <a:gd name="connsiteX5" fmla="*/ 511219 w 1055185"/>
                    <a:gd name="connsiteY5" fmla="*/ 41342 h 978789"/>
                    <a:gd name="connsiteX6" fmla="*/ 524935 w 1055185"/>
                    <a:gd name="connsiteY6" fmla="*/ 40675 h 978789"/>
                    <a:gd name="connsiteX7" fmla="*/ 545414 w 1055185"/>
                    <a:gd name="connsiteY7" fmla="*/ 47342 h 978789"/>
                    <a:gd name="connsiteX8" fmla="*/ 548366 w 1055185"/>
                    <a:gd name="connsiteY8" fmla="*/ 51152 h 978789"/>
                    <a:gd name="connsiteX9" fmla="*/ 559892 w 1055185"/>
                    <a:gd name="connsiteY9" fmla="*/ 62392 h 978789"/>
                    <a:gd name="connsiteX10" fmla="*/ 572751 w 1055185"/>
                    <a:gd name="connsiteY10" fmla="*/ 65059 h 978789"/>
                    <a:gd name="connsiteX11" fmla="*/ 581513 w 1055185"/>
                    <a:gd name="connsiteY11" fmla="*/ 65059 h 978789"/>
                    <a:gd name="connsiteX12" fmla="*/ 639902 w 1055185"/>
                    <a:gd name="connsiteY12" fmla="*/ 106016 h 978789"/>
                    <a:gd name="connsiteX13" fmla="*/ 642854 w 1055185"/>
                    <a:gd name="connsiteY13" fmla="*/ 114113 h 978789"/>
                    <a:gd name="connsiteX14" fmla="*/ 651236 w 1055185"/>
                    <a:gd name="connsiteY14" fmla="*/ 112017 h 978789"/>
                    <a:gd name="connsiteX15" fmla="*/ 660761 w 1055185"/>
                    <a:gd name="connsiteY15" fmla="*/ 110874 h 978789"/>
                    <a:gd name="connsiteX16" fmla="*/ 706577 w 1055185"/>
                    <a:gd name="connsiteY16" fmla="*/ 152117 h 978789"/>
                    <a:gd name="connsiteX17" fmla="*/ 707815 w 1055185"/>
                    <a:gd name="connsiteY17" fmla="*/ 169929 h 978789"/>
                    <a:gd name="connsiteX18" fmla="*/ 721912 w 1055185"/>
                    <a:gd name="connsiteY18" fmla="*/ 158975 h 978789"/>
                    <a:gd name="connsiteX19" fmla="*/ 736295 w 1055185"/>
                    <a:gd name="connsiteY19" fmla="*/ 154498 h 978789"/>
                    <a:gd name="connsiteX20" fmla="*/ 757059 w 1055185"/>
                    <a:gd name="connsiteY20" fmla="*/ 161071 h 978789"/>
                    <a:gd name="connsiteX21" fmla="*/ 785634 w 1055185"/>
                    <a:gd name="connsiteY21" fmla="*/ 195646 h 978789"/>
                    <a:gd name="connsiteX22" fmla="*/ 792778 w 1055185"/>
                    <a:gd name="connsiteY22" fmla="*/ 206981 h 978789"/>
                    <a:gd name="connsiteX23" fmla="*/ 801160 w 1055185"/>
                    <a:gd name="connsiteY23" fmla="*/ 196504 h 978789"/>
                    <a:gd name="connsiteX24" fmla="*/ 837736 w 1055185"/>
                    <a:gd name="connsiteY24" fmla="*/ 180597 h 978789"/>
                    <a:gd name="connsiteX25" fmla="*/ 862787 w 1055185"/>
                    <a:gd name="connsiteY25" fmla="*/ 186312 h 978789"/>
                    <a:gd name="connsiteX26" fmla="*/ 907459 w 1055185"/>
                    <a:gd name="connsiteY26" fmla="*/ 239557 h 978789"/>
                    <a:gd name="connsiteX27" fmla="*/ 918222 w 1055185"/>
                    <a:gd name="connsiteY27" fmla="*/ 258607 h 978789"/>
                    <a:gd name="connsiteX28" fmla="*/ 954322 w 1055185"/>
                    <a:gd name="connsiteY28" fmla="*/ 299564 h 978789"/>
                    <a:gd name="connsiteX29" fmla="*/ 988707 w 1055185"/>
                    <a:gd name="connsiteY29" fmla="*/ 400720 h 978789"/>
                    <a:gd name="connsiteX30" fmla="*/ 979182 w 1055185"/>
                    <a:gd name="connsiteY30" fmla="*/ 413769 h 978789"/>
                    <a:gd name="connsiteX31" fmla="*/ 994994 w 1055185"/>
                    <a:gd name="connsiteY31" fmla="*/ 415769 h 978789"/>
                    <a:gd name="connsiteX32" fmla="*/ 1022285 w 1055185"/>
                    <a:gd name="connsiteY32" fmla="*/ 450858 h 978789"/>
                    <a:gd name="connsiteX33" fmla="*/ 1011662 w 1055185"/>
                    <a:gd name="connsiteY33" fmla="*/ 470729 h 978789"/>
                    <a:gd name="connsiteX34" fmla="*/ 992612 w 1055185"/>
                    <a:gd name="connsiteY34" fmla="*/ 487207 h 978789"/>
                    <a:gd name="connsiteX35" fmla="*/ 1017663 w 1055185"/>
                    <a:gd name="connsiteY35" fmla="*/ 487207 h 978789"/>
                    <a:gd name="connsiteX36" fmla="*/ 1040333 w 1055185"/>
                    <a:gd name="connsiteY36" fmla="*/ 502542 h 978789"/>
                    <a:gd name="connsiteX37" fmla="*/ 1045000 w 1055185"/>
                    <a:gd name="connsiteY37" fmla="*/ 519116 h 978789"/>
                    <a:gd name="connsiteX38" fmla="*/ 1022331 w 1055185"/>
                    <a:gd name="connsiteY38" fmla="*/ 565788 h 978789"/>
                    <a:gd name="connsiteX39" fmla="*/ 1035856 w 1055185"/>
                    <a:gd name="connsiteY39" fmla="*/ 579314 h 978789"/>
                    <a:gd name="connsiteX40" fmla="*/ 1030522 w 1055185"/>
                    <a:gd name="connsiteY40" fmla="*/ 581504 h 978789"/>
                    <a:gd name="connsiteX41" fmla="*/ 1028141 w 1055185"/>
                    <a:gd name="connsiteY41" fmla="*/ 581028 h 978789"/>
                    <a:gd name="connsiteX42" fmla="*/ 1041476 w 1055185"/>
                    <a:gd name="connsiteY42" fmla="*/ 597506 h 978789"/>
                    <a:gd name="connsiteX43" fmla="*/ 1043762 w 1055185"/>
                    <a:gd name="connsiteY43" fmla="*/ 626081 h 978789"/>
                    <a:gd name="connsiteX44" fmla="*/ 1021663 w 1055185"/>
                    <a:gd name="connsiteY44" fmla="*/ 642655 h 978789"/>
                    <a:gd name="connsiteX45" fmla="*/ 1006328 w 1055185"/>
                    <a:gd name="connsiteY45" fmla="*/ 644655 h 978789"/>
                    <a:gd name="connsiteX46" fmla="*/ 1014996 w 1055185"/>
                    <a:gd name="connsiteY46" fmla="*/ 657418 h 978789"/>
                    <a:gd name="connsiteX47" fmla="*/ 1020806 w 1055185"/>
                    <a:gd name="connsiteY47" fmla="*/ 700090 h 978789"/>
                    <a:gd name="connsiteX48" fmla="*/ 981468 w 1055185"/>
                    <a:gd name="connsiteY48" fmla="*/ 722474 h 978789"/>
                    <a:gd name="connsiteX49" fmla="*/ 968324 w 1055185"/>
                    <a:gd name="connsiteY49" fmla="*/ 722474 h 978789"/>
                    <a:gd name="connsiteX50" fmla="*/ 972419 w 1055185"/>
                    <a:gd name="connsiteY50" fmla="*/ 734952 h 978789"/>
                    <a:gd name="connsiteX51" fmla="*/ 970991 w 1055185"/>
                    <a:gd name="connsiteY51" fmla="*/ 764289 h 978789"/>
                    <a:gd name="connsiteX52" fmla="*/ 942416 w 1055185"/>
                    <a:gd name="connsiteY52" fmla="*/ 780196 h 978789"/>
                    <a:gd name="connsiteX53" fmla="*/ 941463 w 1055185"/>
                    <a:gd name="connsiteY53" fmla="*/ 780196 h 978789"/>
                    <a:gd name="connsiteX54" fmla="*/ 922890 w 1055185"/>
                    <a:gd name="connsiteY54" fmla="*/ 779624 h 978789"/>
                    <a:gd name="connsiteX55" fmla="*/ 933176 w 1055185"/>
                    <a:gd name="connsiteY55" fmla="*/ 795055 h 978789"/>
                    <a:gd name="connsiteX56" fmla="*/ 932415 w 1055185"/>
                    <a:gd name="connsiteY56" fmla="*/ 835060 h 978789"/>
                    <a:gd name="connsiteX57" fmla="*/ 894315 w 1055185"/>
                    <a:gd name="connsiteY57" fmla="*/ 855538 h 978789"/>
                    <a:gd name="connsiteX58" fmla="*/ 882313 w 1055185"/>
                    <a:gd name="connsiteY58" fmla="*/ 856110 h 978789"/>
                    <a:gd name="connsiteX59" fmla="*/ 885647 w 1055185"/>
                    <a:gd name="connsiteY59" fmla="*/ 867635 h 978789"/>
                    <a:gd name="connsiteX60" fmla="*/ 878408 w 1055185"/>
                    <a:gd name="connsiteY60" fmla="*/ 905735 h 978789"/>
                    <a:gd name="connsiteX61" fmla="*/ 851928 w 1055185"/>
                    <a:gd name="connsiteY61" fmla="*/ 922023 h 978789"/>
                    <a:gd name="connsiteX62" fmla="*/ 848880 w 1055185"/>
                    <a:gd name="connsiteY62" fmla="*/ 922690 h 978789"/>
                    <a:gd name="connsiteX63" fmla="*/ 835736 w 1055185"/>
                    <a:gd name="connsiteY63" fmla="*/ 935644 h 978789"/>
                    <a:gd name="connsiteX64" fmla="*/ 834212 w 1055185"/>
                    <a:gd name="connsiteY64" fmla="*/ 944026 h 978789"/>
                    <a:gd name="connsiteX65" fmla="*/ 833069 w 1055185"/>
                    <a:gd name="connsiteY65" fmla="*/ 949741 h 978789"/>
                    <a:gd name="connsiteX66" fmla="*/ 800588 w 1055185"/>
                    <a:gd name="connsiteY66" fmla="*/ 968791 h 978789"/>
                    <a:gd name="connsiteX67" fmla="*/ 796016 w 1055185"/>
                    <a:gd name="connsiteY67" fmla="*/ 968791 h 978789"/>
                    <a:gd name="connsiteX68" fmla="*/ 750297 w 1055185"/>
                    <a:gd name="connsiteY68" fmla="*/ 950979 h 978789"/>
                    <a:gd name="connsiteX69" fmla="*/ 744867 w 1055185"/>
                    <a:gd name="connsiteY69" fmla="*/ 947645 h 978789"/>
                    <a:gd name="connsiteX70" fmla="*/ 739724 w 1055185"/>
                    <a:gd name="connsiteY70" fmla="*/ 951360 h 978789"/>
                    <a:gd name="connsiteX71" fmla="*/ 716102 w 1055185"/>
                    <a:gd name="connsiteY71" fmla="*/ 959266 h 978789"/>
                    <a:gd name="connsiteX72" fmla="*/ 663047 w 1055185"/>
                    <a:gd name="connsiteY72" fmla="*/ 927262 h 978789"/>
                    <a:gd name="connsiteX73" fmla="*/ 635330 w 1055185"/>
                    <a:gd name="connsiteY73" fmla="*/ 863921 h 978789"/>
                    <a:gd name="connsiteX74" fmla="*/ 632758 w 1055185"/>
                    <a:gd name="connsiteY74" fmla="*/ 855824 h 978789"/>
                    <a:gd name="connsiteX75" fmla="*/ 624376 w 1055185"/>
                    <a:gd name="connsiteY75" fmla="*/ 857443 h 978789"/>
                    <a:gd name="connsiteX76" fmla="*/ 612470 w 1055185"/>
                    <a:gd name="connsiteY76" fmla="*/ 858586 h 978789"/>
                    <a:gd name="connsiteX77" fmla="*/ 549177 w 1055185"/>
                    <a:gd name="connsiteY77" fmla="*/ 796537 h 978789"/>
                    <a:gd name="connsiteX78" fmla="*/ 549509 w 1055185"/>
                    <a:gd name="connsiteY78" fmla="*/ 789435 h 978789"/>
                    <a:gd name="connsiteX79" fmla="*/ 551891 w 1055185"/>
                    <a:gd name="connsiteY79" fmla="*/ 773814 h 978789"/>
                    <a:gd name="connsiteX80" fmla="*/ 536936 w 1055185"/>
                    <a:gd name="connsiteY80" fmla="*/ 780481 h 978789"/>
                    <a:gd name="connsiteX81" fmla="*/ 513981 w 1055185"/>
                    <a:gd name="connsiteY81" fmla="*/ 785244 h 978789"/>
                    <a:gd name="connsiteX82" fmla="*/ 457784 w 1055185"/>
                    <a:gd name="connsiteY82" fmla="*/ 737619 h 978789"/>
                    <a:gd name="connsiteX83" fmla="*/ 454736 w 1055185"/>
                    <a:gd name="connsiteY83" fmla="*/ 719331 h 978789"/>
                    <a:gd name="connsiteX84" fmla="*/ 441591 w 1055185"/>
                    <a:gd name="connsiteY84" fmla="*/ 732476 h 978789"/>
                    <a:gd name="connsiteX85" fmla="*/ 411302 w 1055185"/>
                    <a:gd name="connsiteY85" fmla="*/ 744858 h 978789"/>
                    <a:gd name="connsiteX86" fmla="*/ 402729 w 1055185"/>
                    <a:gd name="connsiteY86" fmla="*/ 743905 h 978789"/>
                    <a:gd name="connsiteX87" fmla="*/ 372154 w 1055185"/>
                    <a:gd name="connsiteY87" fmla="*/ 717426 h 978789"/>
                    <a:gd name="connsiteX88" fmla="*/ 367677 w 1055185"/>
                    <a:gd name="connsiteY88" fmla="*/ 705425 h 978789"/>
                    <a:gd name="connsiteX89" fmla="*/ 357485 w 1055185"/>
                    <a:gd name="connsiteY89" fmla="*/ 713044 h 978789"/>
                    <a:gd name="connsiteX90" fmla="*/ 331387 w 1055185"/>
                    <a:gd name="connsiteY90" fmla="*/ 721522 h 978789"/>
                    <a:gd name="connsiteX91" fmla="*/ 314337 w 1055185"/>
                    <a:gd name="connsiteY91" fmla="*/ 718093 h 978789"/>
                    <a:gd name="connsiteX92" fmla="*/ 288905 w 1055185"/>
                    <a:gd name="connsiteY92" fmla="*/ 682850 h 978789"/>
                    <a:gd name="connsiteX93" fmla="*/ 287477 w 1055185"/>
                    <a:gd name="connsiteY93" fmla="*/ 668372 h 978789"/>
                    <a:gd name="connsiteX94" fmla="*/ 274808 w 1055185"/>
                    <a:gd name="connsiteY94" fmla="*/ 675421 h 978789"/>
                    <a:gd name="connsiteX95" fmla="*/ 257854 w 1055185"/>
                    <a:gd name="connsiteY95" fmla="*/ 679612 h 978789"/>
                    <a:gd name="connsiteX96" fmla="*/ 221978 w 1055185"/>
                    <a:gd name="connsiteY96" fmla="*/ 645014 h 978789"/>
                    <a:gd name="connsiteX97" fmla="*/ 223945 w 1055185"/>
                    <a:gd name="connsiteY97" fmla="*/ 632749 h 978789"/>
                    <a:gd name="connsiteX98" fmla="*/ 228898 w 1055185"/>
                    <a:gd name="connsiteY98" fmla="*/ 618271 h 978789"/>
                    <a:gd name="connsiteX99" fmla="*/ 213753 w 1055185"/>
                    <a:gd name="connsiteY99" fmla="*/ 620176 h 978789"/>
                    <a:gd name="connsiteX100" fmla="*/ 209467 w 1055185"/>
                    <a:gd name="connsiteY100" fmla="*/ 620176 h 978789"/>
                    <a:gd name="connsiteX101" fmla="*/ 160413 w 1055185"/>
                    <a:gd name="connsiteY101" fmla="*/ 591601 h 978789"/>
                    <a:gd name="connsiteX102" fmla="*/ 141363 w 1055185"/>
                    <a:gd name="connsiteY102" fmla="*/ 545976 h 978789"/>
                    <a:gd name="connsiteX103" fmla="*/ 138029 w 1055185"/>
                    <a:gd name="connsiteY103" fmla="*/ 548929 h 978789"/>
                    <a:gd name="connsiteX104" fmla="*/ 134600 w 1055185"/>
                    <a:gd name="connsiteY104" fmla="*/ 529879 h 978789"/>
                    <a:gd name="connsiteX105" fmla="*/ 128790 w 1055185"/>
                    <a:gd name="connsiteY105" fmla="*/ 530355 h 978789"/>
                    <a:gd name="connsiteX106" fmla="*/ 89547 w 1055185"/>
                    <a:gd name="connsiteY106" fmla="*/ 501780 h 978789"/>
                    <a:gd name="connsiteX107" fmla="*/ 95643 w 1055185"/>
                    <a:gd name="connsiteY107" fmla="*/ 441392 h 978789"/>
                    <a:gd name="connsiteX108" fmla="*/ 103644 w 1055185"/>
                    <a:gd name="connsiteY108" fmla="*/ 425961 h 978789"/>
                    <a:gd name="connsiteX109" fmla="*/ 86404 w 1055185"/>
                    <a:gd name="connsiteY109" fmla="*/ 427485 h 978789"/>
                    <a:gd name="connsiteX110" fmla="*/ 83642 w 1055185"/>
                    <a:gd name="connsiteY110" fmla="*/ 427485 h 978789"/>
                    <a:gd name="connsiteX111" fmla="*/ 47373 w 1055185"/>
                    <a:gd name="connsiteY111" fmla="*/ 391746 h 978789"/>
                    <a:gd name="connsiteX112" fmla="*/ 53066 w 1055185"/>
                    <a:gd name="connsiteY112" fmla="*/ 372050 h 978789"/>
                    <a:gd name="connsiteX113" fmla="*/ 58781 w 1055185"/>
                    <a:gd name="connsiteY113" fmla="*/ 363096 h 978789"/>
                    <a:gd name="connsiteX114" fmla="*/ 49256 w 1055185"/>
                    <a:gd name="connsiteY114" fmla="*/ 358334 h 978789"/>
                    <a:gd name="connsiteX115" fmla="*/ 9442 w 1055185"/>
                    <a:gd name="connsiteY115" fmla="*/ 308994 h 978789"/>
                    <a:gd name="connsiteX116" fmla="*/ 18967 w 1055185"/>
                    <a:gd name="connsiteY116" fmla="*/ 282610 h 978789"/>
                    <a:gd name="connsiteX117" fmla="*/ 38588 w 1055185"/>
                    <a:gd name="connsiteY117" fmla="*/ 273085 h 978789"/>
                    <a:gd name="connsiteX118" fmla="*/ 43732 w 1055185"/>
                    <a:gd name="connsiteY118" fmla="*/ 273751 h 978789"/>
                    <a:gd name="connsiteX119" fmla="*/ 60972 w 1055185"/>
                    <a:gd name="connsiteY119" fmla="*/ 278323 h 978789"/>
                    <a:gd name="connsiteX120" fmla="*/ 55067 w 1055185"/>
                    <a:gd name="connsiteY120" fmla="*/ 261369 h 978789"/>
                    <a:gd name="connsiteX121" fmla="*/ 50780 w 1055185"/>
                    <a:gd name="connsiteY121" fmla="*/ 206219 h 978789"/>
                    <a:gd name="connsiteX122" fmla="*/ 85547 w 1055185"/>
                    <a:gd name="connsiteY122" fmla="*/ 172882 h 978789"/>
                    <a:gd name="connsiteX123" fmla="*/ 96786 w 1055185"/>
                    <a:gd name="connsiteY123" fmla="*/ 171453 h 978789"/>
                    <a:gd name="connsiteX124" fmla="*/ 93452 w 1055185"/>
                    <a:gd name="connsiteY124" fmla="*/ 160594 h 978789"/>
                    <a:gd name="connsiteX125" fmla="*/ 109740 w 1055185"/>
                    <a:gd name="connsiteY125" fmla="*/ 106016 h 978789"/>
                    <a:gd name="connsiteX126" fmla="*/ 142697 w 1055185"/>
                    <a:gd name="connsiteY126" fmla="*/ 94586 h 978789"/>
                    <a:gd name="connsiteX127" fmla="*/ 166319 w 1055185"/>
                    <a:gd name="connsiteY127" fmla="*/ 100206 h 978789"/>
                    <a:gd name="connsiteX128" fmla="*/ 183464 w 1055185"/>
                    <a:gd name="connsiteY128" fmla="*/ 109731 h 978789"/>
                    <a:gd name="connsiteX129" fmla="*/ 180130 w 1055185"/>
                    <a:gd name="connsiteY129" fmla="*/ 90681 h 978789"/>
                    <a:gd name="connsiteX130" fmla="*/ 207086 w 1055185"/>
                    <a:gd name="connsiteY130" fmla="*/ 50200 h 978789"/>
                    <a:gd name="connsiteX131" fmla="*/ 227564 w 1055185"/>
                    <a:gd name="connsiteY131" fmla="*/ 46675 h 978789"/>
                    <a:gd name="connsiteX132" fmla="*/ 264045 w 1055185"/>
                    <a:gd name="connsiteY132" fmla="*/ 54867 h 978789"/>
                    <a:gd name="connsiteX133" fmla="*/ 273570 w 1055185"/>
                    <a:gd name="connsiteY133" fmla="*/ 58867 h 978789"/>
                    <a:gd name="connsiteX134" fmla="*/ 276999 w 1055185"/>
                    <a:gd name="connsiteY134" fmla="*/ 49342 h 978789"/>
                    <a:gd name="connsiteX135" fmla="*/ 321386 w 1055185"/>
                    <a:gd name="connsiteY135" fmla="*/ 23911 h 978789"/>
                    <a:gd name="connsiteX136" fmla="*/ 335768 w 1055185"/>
                    <a:gd name="connsiteY136" fmla="*/ 23911 h 978789"/>
                    <a:gd name="connsiteX137" fmla="*/ 351008 w 1055185"/>
                    <a:gd name="connsiteY137" fmla="*/ 23911 h 978789"/>
                    <a:gd name="connsiteX138" fmla="*/ 389108 w 1055185"/>
                    <a:gd name="connsiteY138" fmla="*/ 16291 h 978789"/>
                    <a:gd name="connsiteX139" fmla="*/ 414540 w 1055185"/>
                    <a:gd name="connsiteY139" fmla="*/ 10004 h 978789"/>
                    <a:gd name="connsiteX140" fmla="*/ 414540 w 1055185"/>
                    <a:gd name="connsiteY140" fmla="*/ 479 h 978789"/>
                    <a:gd name="connsiteX141" fmla="*/ 384537 w 1055185"/>
                    <a:gd name="connsiteY141" fmla="*/ 7909 h 978789"/>
                    <a:gd name="connsiteX142" fmla="*/ 351294 w 1055185"/>
                    <a:gd name="connsiteY142" fmla="*/ 14386 h 978789"/>
                    <a:gd name="connsiteX143" fmla="*/ 321671 w 1055185"/>
                    <a:gd name="connsiteY143" fmla="*/ 13624 h 978789"/>
                    <a:gd name="connsiteX144" fmla="*/ 268331 w 1055185"/>
                    <a:gd name="connsiteY144" fmla="*/ 45342 h 978789"/>
                    <a:gd name="connsiteX145" fmla="*/ 228136 w 1055185"/>
                    <a:gd name="connsiteY145" fmla="*/ 36388 h 978789"/>
                    <a:gd name="connsiteX146" fmla="*/ 204228 w 1055185"/>
                    <a:gd name="connsiteY146" fmla="*/ 40484 h 978789"/>
                    <a:gd name="connsiteX147" fmla="*/ 171367 w 1055185"/>
                    <a:gd name="connsiteY147" fmla="*/ 91538 h 978789"/>
                    <a:gd name="connsiteX148" fmla="*/ 143268 w 1055185"/>
                    <a:gd name="connsiteY148" fmla="*/ 84775 h 978789"/>
                    <a:gd name="connsiteX149" fmla="*/ 82195 w 1055185"/>
                    <a:gd name="connsiteY149" fmla="*/ 144085 h 978789"/>
                    <a:gd name="connsiteX150" fmla="*/ 84975 w 1055185"/>
                    <a:gd name="connsiteY150" fmla="*/ 163071 h 978789"/>
                    <a:gd name="connsiteX151" fmla="*/ 42208 w 1055185"/>
                    <a:gd name="connsiteY151" fmla="*/ 203266 h 978789"/>
                    <a:gd name="connsiteX152" fmla="*/ 46685 w 1055185"/>
                    <a:gd name="connsiteY152" fmla="*/ 264226 h 978789"/>
                    <a:gd name="connsiteX153" fmla="*/ 39160 w 1055185"/>
                    <a:gd name="connsiteY153" fmla="*/ 263274 h 978789"/>
                    <a:gd name="connsiteX154" fmla="*/ 107 w 1055185"/>
                    <a:gd name="connsiteY154" fmla="*/ 309661 h 978789"/>
                    <a:gd name="connsiteX155" fmla="*/ 45256 w 1055185"/>
                    <a:gd name="connsiteY155" fmla="*/ 366811 h 978789"/>
                    <a:gd name="connsiteX156" fmla="*/ 59008 w 1055185"/>
                    <a:gd name="connsiteY156" fmla="*/ 429713 h 978789"/>
                    <a:gd name="connsiteX157" fmla="*/ 83356 w 1055185"/>
                    <a:gd name="connsiteY157" fmla="*/ 436915 h 978789"/>
                    <a:gd name="connsiteX158" fmla="*/ 86975 w 1055185"/>
                    <a:gd name="connsiteY158" fmla="*/ 436915 h 978789"/>
                    <a:gd name="connsiteX159" fmla="*/ 80403 w 1055185"/>
                    <a:gd name="connsiteY159" fmla="*/ 505304 h 978789"/>
                    <a:gd name="connsiteX160" fmla="*/ 128504 w 1055185"/>
                    <a:gd name="connsiteY160" fmla="*/ 540166 h 978789"/>
                    <a:gd name="connsiteX161" fmla="*/ 136029 w 1055185"/>
                    <a:gd name="connsiteY161" fmla="*/ 539499 h 978789"/>
                    <a:gd name="connsiteX162" fmla="*/ 153365 w 1055185"/>
                    <a:gd name="connsiteY162" fmla="*/ 598173 h 978789"/>
                    <a:gd name="connsiteX163" fmla="*/ 209276 w 1055185"/>
                    <a:gd name="connsiteY163" fmla="*/ 629320 h 978789"/>
                    <a:gd name="connsiteX164" fmla="*/ 214706 w 1055185"/>
                    <a:gd name="connsiteY164" fmla="*/ 629320 h 978789"/>
                    <a:gd name="connsiteX165" fmla="*/ 228422 w 1055185"/>
                    <a:gd name="connsiteY165" fmla="*/ 678469 h 978789"/>
                    <a:gd name="connsiteX166" fmla="*/ 257664 w 1055185"/>
                    <a:gd name="connsiteY166" fmla="*/ 688851 h 978789"/>
                    <a:gd name="connsiteX167" fmla="*/ 279190 w 1055185"/>
                    <a:gd name="connsiteY167" fmla="*/ 683422 h 978789"/>
                    <a:gd name="connsiteX168" fmla="*/ 310241 w 1055185"/>
                    <a:gd name="connsiteY168" fmla="*/ 726475 h 978789"/>
                    <a:gd name="connsiteX169" fmla="*/ 331196 w 1055185"/>
                    <a:gd name="connsiteY169" fmla="*/ 730761 h 978789"/>
                    <a:gd name="connsiteX170" fmla="*/ 363010 w 1055185"/>
                    <a:gd name="connsiteY170" fmla="*/ 720379 h 978789"/>
                    <a:gd name="connsiteX171" fmla="*/ 400538 w 1055185"/>
                    <a:gd name="connsiteY171" fmla="*/ 752954 h 978789"/>
                    <a:gd name="connsiteX172" fmla="*/ 411111 w 1055185"/>
                    <a:gd name="connsiteY172" fmla="*/ 754097 h 978789"/>
                    <a:gd name="connsiteX173" fmla="*/ 448163 w 1055185"/>
                    <a:gd name="connsiteY173" fmla="*/ 738952 h 978789"/>
                    <a:gd name="connsiteX174" fmla="*/ 513791 w 1055185"/>
                    <a:gd name="connsiteY174" fmla="*/ 794388 h 978789"/>
                    <a:gd name="connsiteX175" fmla="*/ 540556 w 1055185"/>
                    <a:gd name="connsiteY175" fmla="*/ 788768 h 978789"/>
                    <a:gd name="connsiteX176" fmla="*/ 604834 w 1055185"/>
                    <a:gd name="connsiteY176" fmla="*/ 868102 h 978789"/>
                    <a:gd name="connsiteX177" fmla="*/ 613041 w 1055185"/>
                    <a:gd name="connsiteY177" fmla="*/ 868493 h 978789"/>
                    <a:gd name="connsiteX178" fmla="*/ 626852 w 1055185"/>
                    <a:gd name="connsiteY178" fmla="*/ 867159 h 978789"/>
                    <a:gd name="connsiteX179" fmla="*/ 655904 w 1055185"/>
                    <a:gd name="connsiteY179" fmla="*/ 933167 h 978789"/>
                    <a:gd name="connsiteX180" fmla="*/ 716673 w 1055185"/>
                    <a:gd name="connsiteY180" fmla="*/ 969172 h 978789"/>
                    <a:gd name="connsiteX181" fmla="*/ 745820 w 1055185"/>
                    <a:gd name="connsiteY181" fmla="*/ 959647 h 978789"/>
                    <a:gd name="connsiteX182" fmla="*/ 795730 w 1055185"/>
                    <a:gd name="connsiteY182" fmla="*/ 978697 h 978789"/>
                    <a:gd name="connsiteX183" fmla="*/ 801160 w 1055185"/>
                    <a:gd name="connsiteY183" fmla="*/ 978697 h 978789"/>
                    <a:gd name="connsiteX184" fmla="*/ 842499 w 1055185"/>
                    <a:gd name="connsiteY184" fmla="*/ 953741 h 978789"/>
                    <a:gd name="connsiteX185" fmla="*/ 845451 w 1055185"/>
                    <a:gd name="connsiteY185" fmla="*/ 938977 h 978789"/>
                    <a:gd name="connsiteX186" fmla="*/ 854976 w 1055185"/>
                    <a:gd name="connsiteY186" fmla="*/ 931739 h 978789"/>
                    <a:gd name="connsiteX187" fmla="*/ 886885 w 1055185"/>
                    <a:gd name="connsiteY187" fmla="*/ 912022 h 978789"/>
                    <a:gd name="connsiteX188" fmla="*/ 895648 w 1055185"/>
                    <a:gd name="connsiteY188" fmla="*/ 865159 h 978789"/>
                    <a:gd name="connsiteX189" fmla="*/ 940892 w 1055185"/>
                    <a:gd name="connsiteY189" fmla="*/ 840394 h 978789"/>
                    <a:gd name="connsiteX190" fmla="*/ 941559 w 1055185"/>
                    <a:gd name="connsiteY190" fmla="*/ 789816 h 978789"/>
                    <a:gd name="connsiteX191" fmla="*/ 942416 w 1055185"/>
                    <a:gd name="connsiteY191" fmla="*/ 789816 h 978789"/>
                    <a:gd name="connsiteX192" fmla="*/ 979182 w 1055185"/>
                    <a:gd name="connsiteY192" fmla="*/ 769337 h 978789"/>
                    <a:gd name="connsiteX193" fmla="*/ 981373 w 1055185"/>
                    <a:gd name="connsiteY193" fmla="*/ 731714 h 978789"/>
                    <a:gd name="connsiteX194" fmla="*/ 981373 w 1055185"/>
                    <a:gd name="connsiteY194" fmla="*/ 731714 h 978789"/>
                    <a:gd name="connsiteX195" fmla="*/ 1029569 w 1055185"/>
                    <a:gd name="connsiteY195" fmla="*/ 703139 h 978789"/>
                    <a:gd name="connsiteX196" fmla="*/ 1022807 w 1055185"/>
                    <a:gd name="connsiteY196" fmla="*/ 651608 h 978789"/>
                    <a:gd name="connsiteX197" fmla="*/ 1052429 w 1055185"/>
                    <a:gd name="connsiteY197" fmla="*/ 629415 h 978789"/>
                    <a:gd name="connsiteX198" fmla="*/ 1050143 w 1055185"/>
                    <a:gd name="connsiteY198" fmla="*/ 593029 h 978789"/>
                    <a:gd name="connsiteX199" fmla="*/ 1030427 w 1055185"/>
                    <a:gd name="connsiteY199" fmla="*/ 571217 h 978789"/>
                    <a:gd name="connsiteX200" fmla="*/ 1028998 w 1055185"/>
                    <a:gd name="connsiteY200" fmla="*/ 571789 h 978789"/>
                    <a:gd name="connsiteX201" fmla="*/ 1054430 w 1055185"/>
                    <a:gd name="connsiteY201" fmla="*/ 518068 h 978789"/>
                    <a:gd name="connsiteX202" fmla="*/ 1048524 w 1055185"/>
                    <a:gd name="connsiteY202" fmla="*/ 497113 h 978789"/>
                    <a:gd name="connsiteX203" fmla="*/ 1017758 w 1055185"/>
                    <a:gd name="connsiteY203" fmla="*/ 476920 h 978789"/>
                    <a:gd name="connsiteX204" fmla="*/ 1021846 w 1055185"/>
                    <a:gd name="connsiteY204" fmla="*/ 419006 h 978789"/>
                    <a:gd name="connsiteX205" fmla="*/ 996041 w 1055185"/>
                    <a:gd name="connsiteY205" fmla="*/ 405196 h 978789"/>
                    <a:gd name="connsiteX206" fmla="*/ 925842 w 1055185"/>
                    <a:gd name="connsiteY206" fmla="*/ 252796 h 978789"/>
                    <a:gd name="connsiteX207" fmla="*/ 866501 w 1055185"/>
                    <a:gd name="connsiteY207" fmla="*/ 177168 h 978789"/>
                    <a:gd name="connsiteX208" fmla="*/ 837260 w 1055185"/>
                    <a:gd name="connsiteY208" fmla="*/ 170500 h 978789"/>
                    <a:gd name="connsiteX209" fmla="*/ 793254 w 1055185"/>
                    <a:gd name="connsiteY209" fmla="*/ 189550 h 978789"/>
                    <a:gd name="connsiteX210" fmla="*/ 761441 w 1055185"/>
                    <a:gd name="connsiteY210" fmla="*/ 152213 h 978789"/>
                    <a:gd name="connsiteX211" fmla="*/ 735437 w 1055185"/>
                    <a:gd name="connsiteY211" fmla="*/ 144021 h 978789"/>
                    <a:gd name="connsiteX212" fmla="*/ 715244 w 1055185"/>
                    <a:gd name="connsiteY212" fmla="*/ 150498 h 978789"/>
                    <a:gd name="connsiteX213" fmla="*/ 659904 w 1055185"/>
                    <a:gd name="connsiteY213" fmla="*/ 100396 h 978789"/>
                    <a:gd name="connsiteX214" fmla="*/ 648474 w 1055185"/>
                    <a:gd name="connsiteY214" fmla="*/ 101825 h 978789"/>
                    <a:gd name="connsiteX215" fmla="*/ 581037 w 1055185"/>
                    <a:gd name="connsiteY215" fmla="*/ 54200 h 978789"/>
                    <a:gd name="connsiteX216" fmla="*/ 578561 w 1055185"/>
                    <a:gd name="connsiteY216" fmla="*/ 54200 h 978789"/>
                    <a:gd name="connsiteX217" fmla="*/ 572274 w 1055185"/>
                    <a:gd name="connsiteY217" fmla="*/ 54200 h 978789"/>
                    <a:gd name="connsiteX218" fmla="*/ 563797 w 1055185"/>
                    <a:gd name="connsiteY218" fmla="*/ 52581 h 978789"/>
                    <a:gd name="connsiteX219" fmla="*/ 551986 w 1055185"/>
                    <a:gd name="connsiteY219" fmla="*/ 39627 h 978789"/>
                    <a:gd name="connsiteX220" fmla="*/ 524459 w 1055185"/>
                    <a:gd name="connsiteY220" fmla="*/ 30102 h 978789"/>
                    <a:gd name="connsiteX221" fmla="*/ 495026 w 1055185"/>
                    <a:gd name="connsiteY221" fmla="*/ 31531 h 978789"/>
                    <a:gd name="connsiteX222" fmla="*/ 475976 w 1055185"/>
                    <a:gd name="connsiteY222" fmla="*/ 28578 h 978789"/>
                    <a:gd name="connsiteX223" fmla="*/ 448163 w 1055185"/>
                    <a:gd name="connsiteY223" fmla="*/ 9528 h 978789"/>
                    <a:gd name="connsiteX224" fmla="*/ 414159 w 1055185"/>
                    <a:gd name="connsiteY224" fmla="*/ 3 h 9787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  <a:cxn ang="0">
                      <a:pos x="connsiteX191" y="connsiteY191"/>
                    </a:cxn>
                    <a:cxn ang="0">
                      <a:pos x="connsiteX192" y="connsiteY192"/>
                    </a:cxn>
                    <a:cxn ang="0">
                      <a:pos x="connsiteX193" y="connsiteY193"/>
                    </a:cxn>
                    <a:cxn ang="0">
                      <a:pos x="connsiteX194" y="connsiteY194"/>
                    </a:cxn>
                    <a:cxn ang="0">
                      <a:pos x="connsiteX195" y="connsiteY195"/>
                    </a:cxn>
                    <a:cxn ang="0">
                      <a:pos x="connsiteX196" y="connsiteY196"/>
                    </a:cxn>
                    <a:cxn ang="0">
                      <a:pos x="connsiteX197" y="connsiteY197"/>
                    </a:cxn>
                    <a:cxn ang="0">
                      <a:pos x="connsiteX198" y="connsiteY198"/>
                    </a:cxn>
                    <a:cxn ang="0">
                      <a:pos x="connsiteX199" y="connsiteY199"/>
                    </a:cxn>
                    <a:cxn ang="0">
                      <a:pos x="connsiteX200" y="connsiteY200"/>
                    </a:cxn>
                    <a:cxn ang="0">
                      <a:pos x="connsiteX201" y="connsiteY201"/>
                    </a:cxn>
                    <a:cxn ang="0">
                      <a:pos x="connsiteX202" y="connsiteY202"/>
                    </a:cxn>
                    <a:cxn ang="0">
                      <a:pos x="connsiteX203" y="connsiteY203"/>
                    </a:cxn>
                    <a:cxn ang="0">
                      <a:pos x="connsiteX204" y="connsiteY204"/>
                    </a:cxn>
                    <a:cxn ang="0">
                      <a:pos x="connsiteX205" y="connsiteY205"/>
                    </a:cxn>
                    <a:cxn ang="0">
                      <a:pos x="connsiteX206" y="connsiteY206"/>
                    </a:cxn>
                    <a:cxn ang="0">
                      <a:pos x="connsiteX207" y="connsiteY207"/>
                    </a:cxn>
                    <a:cxn ang="0">
                      <a:pos x="connsiteX208" y="connsiteY208"/>
                    </a:cxn>
                    <a:cxn ang="0">
                      <a:pos x="connsiteX209" y="connsiteY209"/>
                    </a:cxn>
                    <a:cxn ang="0">
                      <a:pos x="connsiteX210" y="connsiteY210"/>
                    </a:cxn>
                    <a:cxn ang="0">
                      <a:pos x="connsiteX211" y="connsiteY211"/>
                    </a:cxn>
                    <a:cxn ang="0">
                      <a:pos x="connsiteX212" y="connsiteY212"/>
                    </a:cxn>
                    <a:cxn ang="0">
                      <a:pos x="connsiteX213" y="connsiteY213"/>
                    </a:cxn>
                    <a:cxn ang="0">
                      <a:pos x="connsiteX214" y="connsiteY214"/>
                    </a:cxn>
                    <a:cxn ang="0">
                      <a:pos x="connsiteX215" y="connsiteY215"/>
                    </a:cxn>
                    <a:cxn ang="0">
                      <a:pos x="connsiteX216" y="connsiteY216"/>
                    </a:cxn>
                    <a:cxn ang="0">
                      <a:pos x="connsiteX217" y="connsiteY217"/>
                    </a:cxn>
                    <a:cxn ang="0">
                      <a:pos x="connsiteX218" y="connsiteY218"/>
                    </a:cxn>
                    <a:cxn ang="0">
                      <a:pos x="connsiteX219" y="connsiteY219"/>
                    </a:cxn>
                    <a:cxn ang="0">
                      <a:pos x="connsiteX220" y="connsiteY220"/>
                    </a:cxn>
                    <a:cxn ang="0">
                      <a:pos x="connsiteX221" y="connsiteY221"/>
                    </a:cxn>
                    <a:cxn ang="0">
                      <a:pos x="connsiteX222" y="connsiteY222"/>
                    </a:cxn>
                    <a:cxn ang="0">
                      <a:pos x="connsiteX223" y="connsiteY223"/>
                    </a:cxn>
                    <a:cxn ang="0">
                      <a:pos x="connsiteX224" y="connsiteY224"/>
                    </a:cxn>
                  </a:cxnLst>
                  <a:rect l="l" t="t" r="r" b="b"/>
                  <a:pathLst>
                    <a:path w="1055185" h="978789">
                      <a:moveTo>
                        <a:pt x="414159" y="10671"/>
                      </a:moveTo>
                      <a:cubicBezTo>
                        <a:pt x="424264" y="10670"/>
                        <a:pt x="434165" y="13508"/>
                        <a:pt x="442734" y="18863"/>
                      </a:cubicBezTo>
                      <a:cubicBezTo>
                        <a:pt x="445687" y="20863"/>
                        <a:pt x="448640" y="23149"/>
                        <a:pt x="452259" y="25625"/>
                      </a:cubicBezTo>
                      <a:cubicBezTo>
                        <a:pt x="458366" y="30962"/>
                        <a:pt x="465278" y="35302"/>
                        <a:pt x="472738" y="38484"/>
                      </a:cubicBezTo>
                      <a:cubicBezTo>
                        <a:pt x="480035" y="41094"/>
                        <a:pt x="487755" y="42321"/>
                        <a:pt x="495503" y="42104"/>
                      </a:cubicBezTo>
                      <a:cubicBezTo>
                        <a:pt x="500837" y="42103"/>
                        <a:pt x="506171" y="42103"/>
                        <a:pt x="511219" y="41342"/>
                      </a:cubicBezTo>
                      <a:cubicBezTo>
                        <a:pt x="516267" y="40579"/>
                        <a:pt x="520744" y="40675"/>
                        <a:pt x="524935" y="40675"/>
                      </a:cubicBezTo>
                      <a:cubicBezTo>
                        <a:pt x="532422" y="39643"/>
                        <a:pt x="539969" y="42100"/>
                        <a:pt x="545414" y="47342"/>
                      </a:cubicBezTo>
                      <a:cubicBezTo>
                        <a:pt x="546366" y="48390"/>
                        <a:pt x="547319" y="49723"/>
                        <a:pt x="548366" y="51152"/>
                      </a:cubicBezTo>
                      <a:cubicBezTo>
                        <a:pt x="551236" y="55782"/>
                        <a:pt x="555192" y="59640"/>
                        <a:pt x="559892" y="62392"/>
                      </a:cubicBezTo>
                      <a:cubicBezTo>
                        <a:pt x="563913" y="64267"/>
                        <a:pt x="568315" y="65180"/>
                        <a:pt x="572751" y="65059"/>
                      </a:cubicBezTo>
                      <a:lnTo>
                        <a:pt x="581513" y="65059"/>
                      </a:lnTo>
                      <a:cubicBezTo>
                        <a:pt x="607509" y="65521"/>
                        <a:pt x="630617" y="81730"/>
                        <a:pt x="639902" y="106016"/>
                      </a:cubicBezTo>
                      <a:lnTo>
                        <a:pt x="642854" y="114113"/>
                      </a:lnTo>
                      <a:lnTo>
                        <a:pt x="651236" y="112017"/>
                      </a:lnTo>
                      <a:cubicBezTo>
                        <a:pt x="654347" y="111218"/>
                        <a:pt x="657550" y="110834"/>
                        <a:pt x="660761" y="110874"/>
                      </a:cubicBezTo>
                      <a:cubicBezTo>
                        <a:pt x="684071" y="111551"/>
                        <a:pt x="703462" y="129007"/>
                        <a:pt x="706577" y="152117"/>
                      </a:cubicBezTo>
                      <a:lnTo>
                        <a:pt x="707815" y="169929"/>
                      </a:lnTo>
                      <a:lnTo>
                        <a:pt x="721912" y="158975"/>
                      </a:lnTo>
                      <a:cubicBezTo>
                        <a:pt x="726102" y="155978"/>
                        <a:pt x="731144" y="154409"/>
                        <a:pt x="736295" y="154498"/>
                      </a:cubicBezTo>
                      <a:cubicBezTo>
                        <a:pt x="743708" y="154622"/>
                        <a:pt x="750925" y="156906"/>
                        <a:pt x="757059" y="161071"/>
                      </a:cubicBezTo>
                      <a:cubicBezTo>
                        <a:pt x="768822" y="170548"/>
                        <a:pt x="778542" y="182310"/>
                        <a:pt x="785634" y="195646"/>
                      </a:cubicBezTo>
                      <a:lnTo>
                        <a:pt x="792778" y="206981"/>
                      </a:lnTo>
                      <a:lnTo>
                        <a:pt x="801160" y="196504"/>
                      </a:lnTo>
                      <a:cubicBezTo>
                        <a:pt x="810283" y="185894"/>
                        <a:pt x="823755" y="180036"/>
                        <a:pt x="837736" y="180597"/>
                      </a:cubicBezTo>
                      <a:cubicBezTo>
                        <a:pt x="846412" y="180576"/>
                        <a:pt x="854979" y="182530"/>
                        <a:pt x="862787" y="186312"/>
                      </a:cubicBezTo>
                      <a:cubicBezTo>
                        <a:pt x="884027" y="196694"/>
                        <a:pt x="895458" y="217459"/>
                        <a:pt x="907459" y="239557"/>
                      </a:cubicBezTo>
                      <a:cubicBezTo>
                        <a:pt x="910888" y="245748"/>
                        <a:pt x="914412" y="252225"/>
                        <a:pt x="918222" y="258607"/>
                      </a:cubicBezTo>
                      <a:cubicBezTo>
                        <a:pt x="928558" y="273666"/>
                        <a:pt x="940680" y="287419"/>
                        <a:pt x="954322" y="299564"/>
                      </a:cubicBezTo>
                      <a:cubicBezTo>
                        <a:pt x="993565" y="337664"/>
                        <a:pt x="1015377" y="363477"/>
                        <a:pt x="988707" y="400720"/>
                      </a:cubicBezTo>
                      <a:lnTo>
                        <a:pt x="979182" y="413769"/>
                      </a:lnTo>
                      <a:lnTo>
                        <a:pt x="994994" y="415769"/>
                      </a:lnTo>
                      <a:cubicBezTo>
                        <a:pt x="1012219" y="417922"/>
                        <a:pt x="1024438" y="433632"/>
                        <a:pt x="1022285" y="450858"/>
                      </a:cubicBezTo>
                      <a:cubicBezTo>
                        <a:pt x="1021321" y="458566"/>
                        <a:pt x="1017537" y="465645"/>
                        <a:pt x="1011662" y="470729"/>
                      </a:cubicBezTo>
                      <a:lnTo>
                        <a:pt x="992612" y="487207"/>
                      </a:lnTo>
                      <a:lnTo>
                        <a:pt x="1017663" y="487207"/>
                      </a:lnTo>
                      <a:cubicBezTo>
                        <a:pt x="1027419" y="487895"/>
                        <a:pt x="1036063" y="493743"/>
                        <a:pt x="1040333" y="502542"/>
                      </a:cubicBezTo>
                      <a:cubicBezTo>
                        <a:pt x="1043239" y="507594"/>
                        <a:pt x="1044842" y="513289"/>
                        <a:pt x="1045000" y="519116"/>
                      </a:cubicBezTo>
                      <a:cubicBezTo>
                        <a:pt x="1045000" y="539499"/>
                        <a:pt x="1030998" y="557215"/>
                        <a:pt x="1022331" y="565788"/>
                      </a:cubicBezTo>
                      <a:lnTo>
                        <a:pt x="1035856" y="579314"/>
                      </a:lnTo>
                      <a:cubicBezTo>
                        <a:pt x="1034417" y="580689"/>
                        <a:pt x="1032512" y="581472"/>
                        <a:pt x="1030522" y="581504"/>
                      </a:cubicBezTo>
                      <a:cubicBezTo>
                        <a:pt x="1029702" y="581534"/>
                        <a:pt x="1028886" y="581371"/>
                        <a:pt x="1028141" y="581028"/>
                      </a:cubicBezTo>
                      <a:cubicBezTo>
                        <a:pt x="1033366" y="585840"/>
                        <a:pt x="1037859" y="591392"/>
                        <a:pt x="1041476" y="597506"/>
                      </a:cubicBezTo>
                      <a:cubicBezTo>
                        <a:pt x="1046229" y="606284"/>
                        <a:pt x="1047059" y="616659"/>
                        <a:pt x="1043762" y="626081"/>
                      </a:cubicBezTo>
                      <a:cubicBezTo>
                        <a:pt x="1039732" y="635035"/>
                        <a:pt x="1031388" y="641294"/>
                        <a:pt x="1021663" y="642655"/>
                      </a:cubicBezTo>
                      <a:lnTo>
                        <a:pt x="1006328" y="644655"/>
                      </a:lnTo>
                      <a:lnTo>
                        <a:pt x="1014996" y="657418"/>
                      </a:lnTo>
                      <a:cubicBezTo>
                        <a:pt x="1023741" y="669858"/>
                        <a:pt x="1025907" y="685766"/>
                        <a:pt x="1020806" y="700090"/>
                      </a:cubicBezTo>
                      <a:cubicBezTo>
                        <a:pt x="1015377" y="713902"/>
                        <a:pt x="996137" y="722474"/>
                        <a:pt x="981468" y="722474"/>
                      </a:cubicBezTo>
                      <a:lnTo>
                        <a:pt x="968324" y="722474"/>
                      </a:lnTo>
                      <a:lnTo>
                        <a:pt x="972419" y="734952"/>
                      </a:lnTo>
                      <a:cubicBezTo>
                        <a:pt x="976614" y="744406"/>
                        <a:pt x="976084" y="755287"/>
                        <a:pt x="970991" y="764289"/>
                      </a:cubicBezTo>
                      <a:cubicBezTo>
                        <a:pt x="964771" y="774084"/>
                        <a:pt x="954018" y="780070"/>
                        <a:pt x="942416" y="780196"/>
                      </a:cubicBezTo>
                      <a:lnTo>
                        <a:pt x="941463" y="780196"/>
                      </a:lnTo>
                      <a:lnTo>
                        <a:pt x="922890" y="779624"/>
                      </a:lnTo>
                      <a:lnTo>
                        <a:pt x="933176" y="795055"/>
                      </a:lnTo>
                      <a:cubicBezTo>
                        <a:pt x="940739" y="807399"/>
                        <a:pt x="940442" y="823012"/>
                        <a:pt x="932415" y="835060"/>
                      </a:cubicBezTo>
                      <a:cubicBezTo>
                        <a:pt x="923726" y="847592"/>
                        <a:pt x="909561" y="855206"/>
                        <a:pt x="894315" y="855538"/>
                      </a:cubicBezTo>
                      <a:lnTo>
                        <a:pt x="882313" y="856110"/>
                      </a:lnTo>
                      <a:lnTo>
                        <a:pt x="885647" y="867635"/>
                      </a:lnTo>
                      <a:cubicBezTo>
                        <a:pt x="889203" y="880773"/>
                        <a:pt x="886535" y="894817"/>
                        <a:pt x="878408" y="905735"/>
                      </a:cubicBezTo>
                      <a:cubicBezTo>
                        <a:pt x="871749" y="914085"/>
                        <a:pt x="862383" y="919846"/>
                        <a:pt x="851928" y="922023"/>
                      </a:cubicBezTo>
                      <a:lnTo>
                        <a:pt x="848880" y="922690"/>
                      </a:lnTo>
                      <a:cubicBezTo>
                        <a:pt x="840212" y="924404"/>
                        <a:pt x="838117" y="928024"/>
                        <a:pt x="835736" y="935644"/>
                      </a:cubicBezTo>
                      <a:cubicBezTo>
                        <a:pt x="834947" y="938380"/>
                        <a:pt x="834437" y="941188"/>
                        <a:pt x="834212" y="944026"/>
                      </a:cubicBezTo>
                      <a:cubicBezTo>
                        <a:pt x="834044" y="945967"/>
                        <a:pt x="833661" y="947884"/>
                        <a:pt x="833069" y="949741"/>
                      </a:cubicBezTo>
                      <a:cubicBezTo>
                        <a:pt x="827086" y="962071"/>
                        <a:pt x="814270" y="969588"/>
                        <a:pt x="800588" y="968791"/>
                      </a:cubicBezTo>
                      <a:lnTo>
                        <a:pt x="796016" y="968791"/>
                      </a:lnTo>
                      <a:cubicBezTo>
                        <a:pt x="779581" y="966556"/>
                        <a:pt x="763912" y="960451"/>
                        <a:pt x="750297" y="950979"/>
                      </a:cubicBezTo>
                      <a:lnTo>
                        <a:pt x="744867" y="947645"/>
                      </a:lnTo>
                      <a:lnTo>
                        <a:pt x="739724" y="951360"/>
                      </a:lnTo>
                      <a:cubicBezTo>
                        <a:pt x="732904" y="956466"/>
                        <a:pt x="724621" y="959238"/>
                        <a:pt x="716102" y="959266"/>
                      </a:cubicBezTo>
                      <a:cubicBezTo>
                        <a:pt x="694443" y="957303"/>
                        <a:pt x="674885" y="945505"/>
                        <a:pt x="663047" y="927262"/>
                      </a:cubicBezTo>
                      <a:cubicBezTo>
                        <a:pt x="650634" y="907684"/>
                        <a:pt x="641287" y="886323"/>
                        <a:pt x="635330" y="863921"/>
                      </a:cubicBezTo>
                      <a:lnTo>
                        <a:pt x="632758" y="855824"/>
                      </a:lnTo>
                      <a:lnTo>
                        <a:pt x="624376" y="857443"/>
                      </a:lnTo>
                      <a:cubicBezTo>
                        <a:pt x="620454" y="858215"/>
                        <a:pt x="616466" y="858597"/>
                        <a:pt x="612470" y="858586"/>
                      </a:cubicBezTo>
                      <a:cubicBezTo>
                        <a:pt x="577857" y="858930"/>
                        <a:pt x="549520" y="831149"/>
                        <a:pt x="549177" y="796537"/>
                      </a:cubicBezTo>
                      <a:cubicBezTo>
                        <a:pt x="549153" y="794165"/>
                        <a:pt x="549264" y="791794"/>
                        <a:pt x="549509" y="789435"/>
                      </a:cubicBezTo>
                      <a:lnTo>
                        <a:pt x="551891" y="773814"/>
                      </a:lnTo>
                      <a:lnTo>
                        <a:pt x="536936" y="780481"/>
                      </a:lnTo>
                      <a:cubicBezTo>
                        <a:pt x="529701" y="783654"/>
                        <a:pt x="521881" y="785277"/>
                        <a:pt x="513981" y="785244"/>
                      </a:cubicBezTo>
                      <a:cubicBezTo>
                        <a:pt x="486020" y="785530"/>
                        <a:pt x="462088" y="765248"/>
                        <a:pt x="457784" y="737619"/>
                      </a:cubicBezTo>
                      <a:lnTo>
                        <a:pt x="454736" y="719331"/>
                      </a:lnTo>
                      <a:lnTo>
                        <a:pt x="441591" y="732476"/>
                      </a:lnTo>
                      <a:cubicBezTo>
                        <a:pt x="433478" y="740368"/>
                        <a:pt x="422620" y="744807"/>
                        <a:pt x="411302" y="744858"/>
                      </a:cubicBezTo>
                      <a:cubicBezTo>
                        <a:pt x="408417" y="744882"/>
                        <a:pt x="405539" y="744562"/>
                        <a:pt x="402729" y="743905"/>
                      </a:cubicBezTo>
                      <a:cubicBezTo>
                        <a:pt x="388760" y="740729"/>
                        <a:pt x="377293" y="730799"/>
                        <a:pt x="372154" y="717426"/>
                      </a:cubicBezTo>
                      <a:lnTo>
                        <a:pt x="367677" y="705425"/>
                      </a:lnTo>
                      <a:lnTo>
                        <a:pt x="357485" y="713044"/>
                      </a:lnTo>
                      <a:cubicBezTo>
                        <a:pt x="349931" y="718616"/>
                        <a:pt x="340774" y="721590"/>
                        <a:pt x="331387" y="721522"/>
                      </a:cubicBezTo>
                      <a:cubicBezTo>
                        <a:pt x="325527" y="721572"/>
                        <a:pt x="319721" y="720404"/>
                        <a:pt x="314337" y="718093"/>
                      </a:cubicBezTo>
                      <a:cubicBezTo>
                        <a:pt x="300271" y="711613"/>
                        <a:pt x="290622" y="698242"/>
                        <a:pt x="288905" y="682850"/>
                      </a:cubicBezTo>
                      <a:lnTo>
                        <a:pt x="287477" y="668372"/>
                      </a:lnTo>
                      <a:lnTo>
                        <a:pt x="274808" y="675421"/>
                      </a:lnTo>
                      <a:cubicBezTo>
                        <a:pt x="269598" y="678218"/>
                        <a:pt x="263768" y="679659"/>
                        <a:pt x="257854" y="679612"/>
                      </a:cubicBezTo>
                      <a:cubicBezTo>
                        <a:pt x="238393" y="679965"/>
                        <a:pt x="222331" y="664475"/>
                        <a:pt x="221978" y="645014"/>
                      </a:cubicBezTo>
                      <a:cubicBezTo>
                        <a:pt x="221902" y="640842"/>
                        <a:pt x="222568" y="636688"/>
                        <a:pt x="223945" y="632749"/>
                      </a:cubicBezTo>
                      <a:lnTo>
                        <a:pt x="228898" y="618271"/>
                      </a:lnTo>
                      <a:lnTo>
                        <a:pt x="213753" y="620176"/>
                      </a:lnTo>
                      <a:cubicBezTo>
                        <a:pt x="212326" y="620270"/>
                        <a:pt x="210894" y="620270"/>
                        <a:pt x="209467" y="620176"/>
                      </a:cubicBezTo>
                      <a:cubicBezTo>
                        <a:pt x="191465" y="620176"/>
                        <a:pt x="174510" y="605793"/>
                        <a:pt x="160413" y="591601"/>
                      </a:cubicBezTo>
                      <a:cubicBezTo>
                        <a:pt x="154889" y="585028"/>
                        <a:pt x="139649" y="553501"/>
                        <a:pt x="141363" y="545976"/>
                      </a:cubicBezTo>
                      <a:cubicBezTo>
                        <a:pt x="140809" y="547451"/>
                        <a:pt x="139561" y="548557"/>
                        <a:pt x="138029" y="548929"/>
                      </a:cubicBezTo>
                      <a:lnTo>
                        <a:pt x="134600" y="529879"/>
                      </a:lnTo>
                      <a:cubicBezTo>
                        <a:pt x="132684" y="530230"/>
                        <a:pt x="130738" y="530390"/>
                        <a:pt x="128790" y="530355"/>
                      </a:cubicBezTo>
                      <a:cubicBezTo>
                        <a:pt x="111232" y="529365"/>
                        <a:pt x="95880" y="518186"/>
                        <a:pt x="89547" y="501780"/>
                      </a:cubicBezTo>
                      <a:cubicBezTo>
                        <a:pt x="82852" y="481705"/>
                        <a:pt x="85071" y="459724"/>
                        <a:pt x="95643" y="441392"/>
                      </a:cubicBezTo>
                      <a:lnTo>
                        <a:pt x="103644" y="425961"/>
                      </a:lnTo>
                      <a:lnTo>
                        <a:pt x="86404" y="427485"/>
                      </a:lnTo>
                      <a:lnTo>
                        <a:pt x="83642" y="427485"/>
                      </a:lnTo>
                      <a:cubicBezTo>
                        <a:pt x="63757" y="427631"/>
                        <a:pt x="47520" y="411630"/>
                        <a:pt x="47373" y="391746"/>
                      </a:cubicBezTo>
                      <a:cubicBezTo>
                        <a:pt x="47322" y="384768"/>
                        <a:pt x="49300" y="377925"/>
                        <a:pt x="53066" y="372050"/>
                      </a:cubicBezTo>
                      <a:lnTo>
                        <a:pt x="58781" y="363096"/>
                      </a:lnTo>
                      <a:lnTo>
                        <a:pt x="49256" y="358334"/>
                      </a:lnTo>
                      <a:cubicBezTo>
                        <a:pt x="31159" y="349380"/>
                        <a:pt x="11156" y="331663"/>
                        <a:pt x="9442" y="308994"/>
                      </a:cubicBezTo>
                      <a:cubicBezTo>
                        <a:pt x="8852" y="299263"/>
                        <a:pt x="12298" y="289720"/>
                        <a:pt x="18967" y="282610"/>
                      </a:cubicBezTo>
                      <a:cubicBezTo>
                        <a:pt x="23924" y="276877"/>
                        <a:pt x="31018" y="273434"/>
                        <a:pt x="38588" y="273085"/>
                      </a:cubicBezTo>
                      <a:cubicBezTo>
                        <a:pt x="40325" y="273071"/>
                        <a:pt x="42056" y="273296"/>
                        <a:pt x="43732" y="273751"/>
                      </a:cubicBezTo>
                      <a:lnTo>
                        <a:pt x="60972" y="278323"/>
                      </a:lnTo>
                      <a:lnTo>
                        <a:pt x="55067" y="261369"/>
                      </a:lnTo>
                      <a:cubicBezTo>
                        <a:pt x="47972" y="243871"/>
                        <a:pt x="46475" y="224604"/>
                        <a:pt x="50780" y="206219"/>
                      </a:cubicBezTo>
                      <a:cubicBezTo>
                        <a:pt x="54937" y="189312"/>
                        <a:pt x="68481" y="176325"/>
                        <a:pt x="85547" y="172882"/>
                      </a:cubicBezTo>
                      <a:lnTo>
                        <a:pt x="96786" y="171453"/>
                      </a:lnTo>
                      <a:lnTo>
                        <a:pt x="93452" y="160594"/>
                      </a:lnTo>
                      <a:cubicBezTo>
                        <a:pt x="87704" y="140782"/>
                        <a:pt x="94074" y="119438"/>
                        <a:pt x="109740" y="106016"/>
                      </a:cubicBezTo>
                      <a:cubicBezTo>
                        <a:pt x="119063" y="98491"/>
                        <a:pt x="130717" y="94449"/>
                        <a:pt x="142697" y="94586"/>
                      </a:cubicBezTo>
                      <a:cubicBezTo>
                        <a:pt x="150910" y="94514"/>
                        <a:pt x="159018" y="96442"/>
                        <a:pt x="166319" y="100206"/>
                      </a:cubicBezTo>
                      <a:lnTo>
                        <a:pt x="183464" y="109731"/>
                      </a:lnTo>
                      <a:lnTo>
                        <a:pt x="180130" y="90681"/>
                      </a:lnTo>
                      <a:cubicBezTo>
                        <a:pt x="177082" y="73060"/>
                        <a:pt x="191750" y="55915"/>
                        <a:pt x="207086" y="50200"/>
                      </a:cubicBezTo>
                      <a:cubicBezTo>
                        <a:pt x="213639" y="47783"/>
                        <a:pt x="220580" y="46589"/>
                        <a:pt x="227564" y="46675"/>
                      </a:cubicBezTo>
                      <a:cubicBezTo>
                        <a:pt x="240146" y="46969"/>
                        <a:pt x="252545" y="49753"/>
                        <a:pt x="264045" y="54867"/>
                      </a:cubicBezTo>
                      <a:lnTo>
                        <a:pt x="273570" y="58867"/>
                      </a:lnTo>
                      <a:lnTo>
                        <a:pt x="276999" y="49342"/>
                      </a:lnTo>
                      <a:cubicBezTo>
                        <a:pt x="284619" y="28006"/>
                        <a:pt x="299002" y="23911"/>
                        <a:pt x="321386" y="23911"/>
                      </a:cubicBezTo>
                      <a:cubicBezTo>
                        <a:pt x="326148" y="23911"/>
                        <a:pt x="330911" y="23911"/>
                        <a:pt x="335768" y="23911"/>
                      </a:cubicBezTo>
                      <a:cubicBezTo>
                        <a:pt x="340626" y="23911"/>
                        <a:pt x="345960" y="23911"/>
                        <a:pt x="351008" y="23911"/>
                      </a:cubicBezTo>
                      <a:cubicBezTo>
                        <a:pt x="364146" y="24596"/>
                        <a:pt x="377245" y="21976"/>
                        <a:pt x="389108" y="16291"/>
                      </a:cubicBezTo>
                      <a:cubicBezTo>
                        <a:pt x="396934" y="12121"/>
                        <a:pt x="405673" y="9961"/>
                        <a:pt x="414540" y="10004"/>
                      </a:cubicBezTo>
                      <a:moveTo>
                        <a:pt x="414540" y="479"/>
                      </a:moveTo>
                      <a:cubicBezTo>
                        <a:pt x="404077" y="428"/>
                        <a:pt x="393766" y="2981"/>
                        <a:pt x="384537" y="7909"/>
                      </a:cubicBezTo>
                      <a:cubicBezTo>
                        <a:pt x="374179" y="12836"/>
                        <a:pt x="362744" y="15064"/>
                        <a:pt x="351294" y="14386"/>
                      </a:cubicBezTo>
                      <a:cubicBezTo>
                        <a:pt x="341769" y="14386"/>
                        <a:pt x="331387" y="13624"/>
                        <a:pt x="321671" y="13624"/>
                      </a:cubicBezTo>
                      <a:cubicBezTo>
                        <a:pt x="299002" y="13624"/>
                        <a:pt x="278237" y="17719"/>
                        <a:pt x="268331" y="45342"/>
                      </a:cubicBezTo>
                      <a:cubicBezTo>
                        <a:pt x="255669" y="39691"/>
                        <a:pt x="241999" y="36646"/>
                        <a:pt x="228136" y="36388"/>
                      </a:cubicBezTo>
                      <a:cubicBezTo>
                        <a:pt x="219987" y="36322"/>
                        <a:pt x="211891" y="37709"/>
                        <a:pt x="204228" y="40484"/>
                      </a:cubicBezTo>
                      <a:cubicBezTo>
                        <a:pt x="183749" y="48200"/>
                        <a:pt x="167557" y="69917"/>
                        <a:pt x="171367" y="91538"/>
                      </a:cubicBezTo>
                      <a:cubicBezTo>
                        <a:pt x="162691" y="87028"/>
                        <a:pt x="153046" y="84707"/>
                        <a:pt x="143268" y="84775"/>
                      </a:cubicBezTo>
                      <a:cubicBezTo>
                        <a:pt x="110025" y="84288"/>
                        <a:pt x="82682" y="110842"/>
                        <a:pt x="82195" y="144085"/>
                      </a:cubicBezTo>
                      <a:cubicBezTo>
                        <a:pt x="82101" y="150522"/>
                        <a:pt x="83039" y="156932"/>
                        <a:pt x="84975" y="163071"/>
                      </a:cubicBezTo>
                      <a:cubicBezTo>
                        <a:pt x="64116" y="167012"/>
                        <a:pt x="47433" y="182691"/>
                        <a:pt x="42208" y="203266"/>
                      </a:cubicBezTo>
                      <a:cubicBezTo>
                        <a:pt x="37397" y="223563"/>
                        <a:pt x="38960" y="244850"/>
                        <a:pt x="46685" y="264226"/>
                      </a:cubicBezTo>
                      <a:cubicBezTo>
                        <a:pt x="44228" y="263588"/>
                        <a:pt x="41699" y="263268"/>
                        <a:pt x="39160" y="263274"/>
                      </a:cubicBezTo>
                      <a:cubicBezTo>
                        <a:pt x="17443" y="263274"/>
                        <a:pt x="-1607" y="286991"/>
                        <a:pt x="107" y="309661"/>
                      </a:cubicBezTo>
                      <a:cubicBezTo>
                        <a:pt x="2108" y="334997"/>
                        <a:pt x="22491" y="355476"/>
                        <a:pt x="45256" y="366811"/>
                      </a:cubicBezTo>
                      <a:cubicBezTo>
                        <a:pt x="31683" y="387979"/>
                        <a:pt x="37841" y="416141"/>
                        <a:pt x="59008" y="429713"/>
                      </a:cubicBezTo>
                      <a:cubicBezTo>
                        <a:pt x="66277" y="434374"/>
                        <a:pt x="74721" y="436872"/>
                        <a:pt x="83356" y="436915"/>
                      </a:cubicBezTo>
                      <a:lnTo>
                        <a:pt x="86975" y="436915"/>
                      </a:lnTo>
                      <a:cubicBezTo>
                        <a:pt x="75113" y="457725"/>
                        <a:pt x="72721" y="482616"/>
                        <a:pt x="80403" y="505304"/>
                      </a:cubicBezTo>
                      <a:cubicBezTo>
                        <a:pt x="88134" y="525413"/>
                        <a:pt x="106988" y="539077"/>
                        <a:pt x="128504" y="540166"/>
                      </a:cubicBezTo>
                      <a:cubicBezTo>
                        <a:pt x="131028" y="540180"/>
                        <a:pt x="133547" y="539957"/>
                        <a:pt x="136029" y="539499"/>
                      </a:cubicBezTo>
                      <a:cubicBezTo>
                        <a:pt x="120789" y="542356"/>
                        <a:pt x="148697" y="593601"/>
                        <a:pt x="153365" y="598173"/>
                      </a:cubicBezTo>
                      <a:cubicBezTo>
                        <a:pt x="168224" y="612842"/>
                        <a:pt x="187369" y="629320"/>
                        <a:pt x="209276" y="629320"/>
                      </a:cubicBezTo>
                      <a:cubicBezTo>
                        <a:pt x="211083" y="629462"/>
                        <a:pt x="212899" y="629462"/>
                        <a:pt x="214706" y="629320"/>
                      </a:cubicBezTo>
                      <a:cubicBezTo>
                        <a:pt x="209047" y="646972"/>
                        <a:pt x="214440" y="666298"/>
                        <a:pt x="228422" y="678469"/>
                      </a:cubicBezTo>
                      <a:cubicBezTo>
                        <a:pt x="236645" y="685261"/>
                        <a:pt x="246999" y="688937"/>
                        <a:pt x="257664" y="688851"/>
                      </a:cubicBezTo>
                      <a:cubicBezTo>
                        <a:pt x="265182" y="688886"/>
                        <a:pt x="272587" y="687018"/>
                        <a:pt x="279190" y="683422"/>
                      </a:cubicBezTo>
                      <a:cubicBezTo>
                        <a:pt x="281177" y="702263"/>
                        <a:pt x="292991" y="718643"/>
                        <a:pt x="310241" y="726475"/>
                      </a:cubicBezTo>
                      <a:cubicBezTo>
                        <a:pt x="316845" y="729370"/>
                        <a:pt x="323987" y="730831"/>
                        <a:pt x="331196" y="730761"/>
                      </a:cubicBezTo>
                      <a:cubicBezTo>
                        <a:pt x="342641" y="730809"/>
                        <a:pt x="353797" y="727169"/>
                        <a:pt x="363010" y="720379"/>
                      </a:cubicBezTo>
                      <a:cubicBezTo>
                        <a:pt x="369289" y="736827"/>
                        <a:pt x="383371" y="749050"/>
                        <a:pt x="400538" y="752954"/>
                      </a:cubicBezTo>
                      <a:cubicBezTo>
                        <a:pt x="404011" y="753716"/>
                        <a:pt x="407556" y="754099"/>
                        <a:pt x="411111" y="754097"/>
                      </a:cubicBezTo>
                      <a:cubicBezTo>
                        <a:pt x="424972" y="754111"/>
                        <a:pt x="438281" y="748671"/>
                        <a:pt x="448163" y="738952"/>
                      </a:cubicBezTo>
                      <a:cubicBezTo>
                        <a:pt x="453377" y="771086"/>
                        <a:pt x="481238" y="794620"/>
                        <a:pt x="513791" y="794388"/>
                      </a:cubicBezTo>
                      <a:cubicBezTo>
                        <a:pt x="523010" y="794438"/>
                        <a:pt x="532135" y="792522"/>
                        <a:pt x="540556" y="788768"/>
                      </a:cubicBezTo>
                      <a:cubicBezTo>
                        <a:pt x="536398" y="828426"/>
                        <a:pt x="565177" y="863945"/>
                        <a:pt x="604834" y="868102"/>
                      </a:cubicBezTo>
                      <a:cubicBezTo>
                        <a:pt x="607560" y="868388"/>
                        <a:pt x="610300" y="868518"/>
                        <a:pt x="613041" y="868493"/>
                      </a:cubicBezTo>
                      <a:cubicBezTo>
                        <a:pt x="617679" y="868526"/>
                        <a:pt x="622307" y="868079"/>
                        <a:pt x="626852" y="867159"/>
                      </a:cubicBezTo>
                      <a:cubicBezTo>
                        <a:pt x="633070" y="890530"/>
                        <a:pt x="642870" y="912796"/>
                        <a:pt x="655904" y="933167"/>
                      </a:cubicBezTo>
                      <a:cubicBezTo>
                        <a:pt x="670096" y="953075"/>
                        <a:pt x="693242" y="969172"/>
                        <a:pt x="716673" y="969172"/>
                      </a:cubicBezTo>
                      <a:cubicBezTo>
                        <a:pt x="727159" y="969206"/>
                        <a:pt x="737378" y="965867"/>
                        <a:pt x="745820" y="959647"/>
                      </a:cubicBezTo>
                      <a:cubicBezTo>
                        <a:pt x="760753" y="969784"/>
                        <a:pt x="777841" y="976306"/>
                        <a:pt x="795730" y="978697"/>
                      </a:cubicBezTo>
                      <a:lnTo>
                        <a:pt x="801160" y="978697"/>
                      </a:lnTo>
                      <a:cubicBezTo>
                        <a:pt x="818808" y="979864"/>
                        <a:pt x="835311" y="969901"/>
                        <a:pt x="842499" y="953741"/>
                      </a:cubicBezTo>
                      <a:cubicBezTo>
                        <a:pt x="844403" y="948884"/>
                        <a:pt x="843927" y="943740"/>
                        <a:pt x="845451" y="938977"/>
                      </a:cubicBezTo>
                      <a:cubicBezTo>
                        <a:pt x="847547" y="932119"/>
                        <a:pt x="846975" y="933643"/>
                        <a:pt x="854976" y="931739"/>
                      </a:cubicBezTo>
                      <a:cubicBezTo>
                        <a:pt x="867580" y="929074"/>
                        <a:pt x="878863" y="922102"/>
                        <a:pt x="886885" y="912022"/>
                      </a:cubicBezTo>
                      <a:cubicBezTo>
                        <a:pt x="896930" y="898611"/>
                        <a:pt x="900168" y="881293"/>
                        <a:pt x="895648" y="865159"/>
                      </a:cubicBezTo>
                      <a:cubicBezTo>
                        <a:pt x="913809" y="864566"/>
                        <a:pt x="930605" y="855372"/>
                        <a:pt x="940892" y="840394"/>
                      </a:cubicBezTo>
                      <a:cubicBezTo>
                        <a:pt x="950789" y="825055"/>
                        <a:pt x="951048" y="805410"/>
                        <a:pt x="941559" y="789816"/>
                      </a:cubicBezTo>
                      <a:lnTo>
                        <a:pt x="942416" y="789816"/>
                      </a:lnTo>
                      <a:cubicBezTo>
                        <a:pt x="957353" y="789672"/>
                        <a:pt x="971197" y="781961"/>
                        <a:pt x="979182" y="769337"/>
                      </a:cubicBezTo>
                      <a:cubicBezTo>
                        <a:pt x="985740" y="757824"/>
                        <a:pt x="986550" y="743910"/>
                        <a:pt x="981373" y="731714"/>
                      </a:cubicBezTo>
                      <a:lnTo>
                        <a:pt x="981373" y="731714"/>
                      </a:lnTo>
                      <a:cubicBezTo>
                        <a:pt x="999661" y="731714"/>
                        <a:pt x="1022521" y="721046"/>
                        <a:pt x="1029569" y="703139"/>
                      </a:cubicBezTo>
                      <a:cubicBezTo>
                        <a:pt x="1035804" y="685881"/>
                        <a:pt x="1033283" y="666672"/>
                        <a:pt x="1022807" y="651608"/>
                      </a:cubicBezTo>
                      <a:cubicBezTo>
                        <a:pt x="1035852" y="649826"/>
                        <a:pt x="1047054" y="641434"/>
                        <a:pt x="1052429" y="629415"/>
                      </a:cubicBezTo>
                      <a:cubicBezTo>
                        <a:pt x="1056780" y="617499"/>
                        <a:pt x="1055951" y="604307"/>
                        <a:pt x="1050143" y="593029"/>
                      </a:cubicBezTo>
                      <a:cubicBezTo>
                        <a:pt x="1049001" y="590267"/>
                        <a:pt x="1036046" y="571217"/>
                        <a:pt x="1030427" y="571217"/>
                      </a:cubicBezTo>
                      <a:cubicBezTo>
                        <a:pt x="1029891" y="571198"/>
                        <a:pt x="1029373" y="571406"/>
                        <a:pt x="1028998" y="571789"/>
                      </a:cubicBezTo>
                      <a:cubicBezTo>
                        <a:pt x="1044397" y="558062"/>
                        <a:pt x="1053574" y="538679"/>
                        <a:pt x="1054430" y="518068"/>
                      </a:cubicBezTo>
                      <a:cubicBezTo>
                        <a:pt x="1054193" y="510707"/>
                        <a:pt x="1052165" y="503514"/>
                        <a:pt x="1048524" y="497113"/>
                      </a:cubicBezTo>
                      <a:cubicBezTo>
                        <a:pt x="1042618" y="485364"/>
                        <a:pt x="1030887" y="477665"/>
                        <a:pt x="1017758" y="476920"/>
                      </a:cubicBezTo>
                      <a:cubicBezTo>
                        <a:pt x="1034880" y="462056"/>
                        <a:pt x="1036710" y="436128"/>
                        <a:pt x="1021846" y="419006"/>
                      </a:cubicBezTo>
                      <a:cubicBezTo>
                        <a:pt x="1015233" y="411389"/>
                        <a:pt x="1006048" y="406473"/>
                        <a:pt x="996041" y="405196"/>
                      </a:cubicBezTo>
                      <a:cubicBezTo>
                        <a:pt x="1042904" y="339664"/>
                        <a:pt x="953465" y="297945"/>
                        <a:pt x="925842" y="252796"/>
                      </a:cubicBezTo>
                      <a:cubicBezTo>
                        <a:pt x="909174" y="225460"/>
                        <a:pt x="897267" y="192217"/>
                        <a:pt x="866501" y="177168"/>
                      </a:cubicBezTo>
                      <a:cubicBezTo>
                        <a:pt x="857378" y="172779"/>
                        <a:pt x="847384" y="170500"/>
                        <a:pt x="837260" y="170500"/>
                      </a:cubicBezTo>
                      <a:cubicBezTo>
                        <a:pt x="820459" y="169836"/>
                        <a:pt x="804267" y="176845"/>
                        <a:pt x="793254" y="189550"/>
                      </a:cubicBezTo>
                      <a:cubicBezTo>
                        <a:pt x="785347" y="175038"/>
                        <a:pt x="774514" y="162324"/>
                        <a:pt x="761441" y="152213"/>
                      </a:cubicBezTo>
                      <a:cubicBezTo>
                        <a:pt x="753756" y="147006"/>
                        <a:pt x="744718" y="144159"/>
                        <a:pt x="735437" y="144021"/>
                      </a:cubicBezTo>
                      <a:cubicBezTo>
                        <a:pt x="728172" y="143867"/>
                        <a:pt x="721064" y="146147"/>
                        <a:pt x="715244" y="150498"/>
                      </a:cubicBezTo>
                      <a:cubicBezTo>
                        <a:pt x="711760" y="122392"/>
                        <a:pt x="688217" y="101078"/>
                        <a:pt x="659904" y="100396"/>
                      </a:cubicBezTo>
                      <a:cubicBezTo>
                        <a:pt x="656049" y="100390"/>
                        <a:pt x="652209" y="100870"/>
                        <a:pt x="648474" y="101825"/>
                      </a:cubicBezTo>
                      <a:cubicBezTo>
                        <a:pt x="637869" y="73638"/>
                        <a:pt x="611148" y="54768"/>
                        <a:pt x="581037" y="54200"/>
                      </a:cubicBezTo>
                      <a:lnTo>
                        <a:pt x="578561" y="54200"/>
                      </a:lnTo>
                      <a:lnTo>
                        <a:pt x="572274" y="54200"/>
                      </a:lnTo>
                      <a:cubicBezTo>
                        <a:pt x="569359" y="54348"/>
                        <a:pt x="566452" y="53793"/>
                        <a:pt x="563797" y="52581"/>
                      </a:cubicBezTo>
                      <a:cubicBezTo>
                        <a:pt x="558558" y="49914"/>
                        <a:pt x="555986" y="44009"/>
                        <a:pt x="551986" y="39627"/>
                      </a:cubicBezTo>
                      <a:cubicBezTo>
                        <a:pt x="544675" y="32530"/>
                        <a:pt x="534592" y="29042"/>
                        <a:pt x="524459" y="30102"/>
                      </a:cubicBezTo>
                      <a:cubicBezTo>
                        <a:pt x="514934" y="30102"/>
                        <a:pt x="504837" y="31531"/>
                        <a:pt x="495026" y="31531"/>
                      </a:cubicBezTo>
                      <a:cubicBezTo>
                        <a:pt x="488551" y="31695"/>
                        <a:pt x="482098" y="30695"/>
                        <a:pt x="475976" y="28578"/>
                      </a:cubicBezTo>
                      <a:cubicBezTo>
                        <a:pt x="466068" y="23213"/>
                        <a:pt x="456746" y="16828"/>
                        <a:pt x="448163" y="9528"/>
                      </a:cubicBezTo>
                      <a:cubicBezTo>
                        <a:pt x="437963" y="3189"/>
                        <a:pt x="426168" y="-115"/>
                        <a:pt x="414159" y="3"/>
                      </a:cubicBezTo>
                      <a:close/>
                    </a:path>
                  </a:pathLst>
                </a:custGeom>
                <a:solidFill>
                  <a:srgbClr val="E0E0E0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ru-RU" sz="2000"/>
                </a:p>
              </p:txBody>
            </p:sp>
            <p:grpSp>
              <p:nvGrpSpPr>
                <p:cNvPr id="30" name="Рисунок 11">
                  <a:extLst>
                    <a:ext uri="{FF2B5EF4-FFF2-40B4-BE49-F238E27FC236}">
                      <a16:creationId xmlns:a16="http://schemas.microsoft.com/office/drawing/2014/main" id="{0826000E-BC8E-4730-2C13-CCFDE11A9CE2}"/>
                    </a:ext>
                  </a:extLst>
                </p:cNvPr>
                <p:cNvGrpSpPr/>
                <p:nvPr/>
              </p:nvGrpSpPr>
              <p:grpSpPr>
                <a:xfrm>
                  <a:off x="3799861" y="4751306"/>
                  <a:ext cx="581946" cy="593401"/>
                  <a:chOff x="3799861" y="4751306"/>
                  <a:chExt cx="581946" cy="593401"/>
                </a:xfrm>
              </p:grpSpPr>
              <p:sp>
                <p:nvSpPr>
                  <p:cNvPr id="45" name="Полилиния: фигура 44">
                    <a:extLst>
                      <a:ext uri="{FF2B5EF4-FFF2-40B4-BE49-F238E27FC236}">
                        <a16:creationId xmlns:a16="http://schemas.microsoft.com/office/drawing/2014/main" id="{548D9F50-20A5-28F7-4FF9-E2450CBAE3EA}"/>
                      </a:ext>
                    </a:extLst>
                  </p:cNvPr>
                  <p:cNvSpPr/>
                  <p:nvPr/>
                </p:nvSpPr>
                <p:spPr>
                  <a:xfrm>
                    <a:off x="4238060" y="4869008"/>
                    <a:ext cx="129228" cy="106504"/>
                  </a:xfrm>
                  <a:custGeom>
                    <a:avLst/>
                    <a:gdLst>
                      <a:gd name="connsiteX0" fmla="*/ 111919 w 129228"/>
                      <a:gd name="connsiteY0" fmla="*/ 106394 h 106504"/>
                      <a:gd name="connsiteX1" fmla="*/ 54769 w 129228"/>
                      <a:gd name="connsiteY1" fmla="*/ 59817 h 106504"/>
                      <a:gd name="connsiteX2" fmla="*/ 0 w 129228"/>
                      <a:gd name="connsiteY2" fmla="*/ 0 h 106504"/>
                      <a:gd name="connsiteX3" fmla="*/ 78772 w 129228"/>
                      <a:gd name="connsiteY3" fmla="*/ 13525 h 106504"/>
                      <a:gd name="connsiteX4" fmla="*/ 128968 w 129228"/>
                      <a:gd name="connsiteY4" fmla="*/ 87058 h 106504"/>
                      <a:gd name="connsiteX5" fmla="*/ 111919 w 129228"/>
                      <a:gd name="connsiteY5" fmla="*/ 106394 h 10650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129228" h="106504">
                        <a:moveTo>
                          <a:pt x="111919" y="106394"/>
                        </a:moveTo>
                        <a:cubicBezTo>
                          <a:pt x="95917" y="89344"/>
                          <a:pt x="75057" y="88201"/>
                          <a:pt x="54769" y="59817"/>
                        </a:cubicBezTo>
                        <a:cubicBezTo>
                          <a:pt x="42481" y="42863"/>
                          <a:pt x="35719" y="26289"/>
                          <a:pt x="0" y="0"/>
                        </a:cubicBezTo>
                        <a:cubicBezTo>
                          <a:pt x="0" y="0"/>
                          <a:pt x="52864" y="1714"/>
                          <a:pt x="78772" y="13525"/>
                        </a:cubicBezTo>
                        <a:cubicBezTo>
                          <a:pt x="104680" y="25337"/>
                          <a:pt x="132207" y="64960"/>
                          <a:pt x="128968" y="87058"/>
                        </a:cubicBezTo>
                        <a:cubicBezTo>
                          <a:pt x="125730" y="109156"/>
                          <a:pt x="111919" y="106394"/>
                          <a:pt x="111919" y="106394"/>
                        </a:cubicBezTo>
                        <a:close/>
                      </a:path>
                    </a:pathLst>
                  </a:custGeom>
                  <a:solidFill>
                    <a:srgbClr val="FFC4C3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  <p:sp>
                <p:nvSpPr>
                  <p:cNvPr id="46" name="Полилиния: фигура 45">
                    <a:extLst>
                      <a:ext uri="{FF2B5EF4-FFF2-40B4-BE49-F238E27FC236}">
                        <a16:creationId xmlns:a16="http://schemas.microsoft.com/office/drawing/2014/main" id="{846D0738-F1BD-9C24-5B40-2325BFF7BF0B}"/>
                      </a:ext>
                    </a:extLst>
                  </p:cNvPr>
                  <p:cNvSpPr/>
                  <p:nvPr/>
                </p:nvSpPr>
                <p:spPr>
                  <a:xfrm>
                    <a:off x="4247013" y="4873390"/>
                    <a:ext cx="81246" cy="70716"/>
                  </a:xfrm>
                  <a:custGeom>
                    <a:avLst/>
                    <a:gdLst>
                      <a:gd name="connsiteX0" fmla="*/ 0 w 81246"/>
                      <a:gd name="connsiteY0" fmla="*/ 0 h 70716"/>
                      <a:gd name="connsiteX1" fmla="*/ 80963 w 81246"/>
                      <a:gd name="connsiteY1" fmla="*/ 63913 h 70716"/>
                      <a:gd name="connsiteX2" fmla="*/ 50483 w 81246"/>
                      <a:gd name="connsiteY2" fmla="*/ 38005 h 70716"/>
                      <a:gd name="connsiteX3" fmla="*/ 0 w 81246"/>
                      <a:gd name="connsiteY3" fmla="*/ 0 h 7071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81246" h="70716">
                        <a:moveTo>
                          <a:pt x="0" y="0"/>
                        </a:moveTo>
                        <a:cubicBezTo>
                          <a:pt x="49911" y="7049"/>
                          <a:pt x="84773" y="45815"/>
                          <a:pt x="80963" y="63913"/>
                        </a:cubicBezTo>
                        <a:cubicBezTo>
                          <a:pt x="77153" y="82010"/>
                          <a:pt x="65627" y="60770"/>
                          <a:pt x="50483" y="38005"/>
                        </a:cubicBezTo>
                        <a:cubicBezTo>
                          <a:pt x="38281" y="20141"/>
                          <a:pt x="20542" y="6786"/>
                          <a:pt x="0" y="0"/>
                        </a:cubicBezTo>
                        <a:close/>
                      </a:path>
                    </a:pathLst>
                  </a:custGeom>
                  <a:solidFill>
                    <a:srgbClr val="F28F8F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  <p:sp>
                <p:nvSpPr>
                  <p:cNvPr id="47" name="Полилиния: фигура 46">
                    <a:extLst>
                      <a:ext uri="{FF2B5EF4-FFF2-40B4-BE49-F238E27FC236}">
                        <a16:creationId xmlns:a16="http://schemas.microsoft.com/office/drawing/2014/main" id="{559EE3A9-3FC8-A950-9392-C6A829323056}"/>
                      </a:ext>
                    </a:extLst>
                  </p:cNvPr>
                  <p:cNvSpPr/>
                  <p:nvPr/>
                </p:nvSpPr>
                <p:spPr>
                  <a:xfrm>
                    <a:off x="4230751" y="4826336"/>
                    <a:ext cx="151056" cy="152065"/>
                  </a:xfrm>
                  <a:custGeom>
                    <a:avLst/>
                    <a:gdLst>
                      <a:gd name="connsiteX0" fmla="*/ 20167 w 151056"/>
                      <a:gd name="connsiteY0" fmla="*/ 0 h 152065"/>
                      <a:gd name="connsiteX1" fmla="*/ 419 w 151056"/>
                      <a:gd name="connsiteY1" fmla="*/ 28761 h 152065"/>
                      <a:gd name="connsiteX2" fmla="*/ 13214 w 151056"/>
                      <a:gd name="connsiteY2" fmla="*/ 46101 h 152065"/>
                      <a:gd name="connsiteX3" fmla="*/ 62935 w 151056"/>
                      <a:gd name="connsiteY3" fmla="*/ 65151 h 152065"/>
                      <a:gd name="connsiteX4" fmla="*/ 130753 w 151056"/>
                      <a:gd name="connsiteY4" fmla="*/ 124873 h 152065"/>
                      <a:gd name="connsiteX5" fmla="*/ 119228 w 151056"/>
                      <a:gd name="connsiteY5" fmla="*/ 149162 h 152065"/>
                      <a:gd name="connsiteX6" fmla="*/ 151041 w 151056"/>
                      <a:gd name="connsiteY6" fmla="*/ 117158 h 152065"/>
                      <a:gd name="connsiteX7" fmla="*/ 89414 w 151056"/>
                      <a:gd name="connsiteY7" fmla="*/ 37052 h 152065"/>
                      <a:gd name="connsiteX8" fmla="*/ 20644 w 151056"/>
                      <a:gd name="connsiteY8" fmla="*/ 0 h 15206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51056" h="152065">
                        <a:moveTo>
                          <a:pt x="20167" y="0"/>
                        </a:moveTo>
                        <a:cubicBezTo>
                          <a:pt x="6772" y="2489"/>
                          <a:pt x="-2069" y="15366"/>
                          <a:pt x="419" y="28761"/>
                        </a:cubicBezTo>
                        <a:cubicBezTo>
                          <a:pt x="1801" y="36197"/>
                          <a:pt x="6517" y="42588"/>
                          <a:pt x="13214" y="46101"/>
                        </a:cubicBezTo>
                        <a:cubicBezTo>
                          <a:pt x="29278" y="53709"/>
                          <a:pt x="45900" y="60078"/>
                          <a:pt x="62935" y="65151"/>
                        </a:cubicBezTo>
                        <a:cubicBezTo>
                          <a:pt x="103225" y="78486"/>
                          <a:pt x="127324" y="101346"/>
                          <a:pt x="130753" y="124873"/>
                        </a:cubicBezTo>
                        <a:cubicBezTo>
                          <a:pt x="134182" y="148400"/>
                          <a:pt x="119228" y="149162"/>
                          <a:pt x="119228" y="149162"/>
                        </a:cubicBezTo>
                        <a:cubicBezTo>
                          <a:pt x="123514" y="155258"/>
                          <a:pt x="151803" y="154781"/>
                          <a:pt x="151041" y="117158"/>
                        </a:cubicBezTo>
                        <a:cubicBezTo>
                          <a:pt x="150184" y="76200"/>
                          <a:pt x="120371" y="53340"/>
                          <a:pt x="89414" y="37052"/>
                        </a:cubicBezTo>
                        <a:cubicBezTo>
                          <a:pt x="65506" y="24479"/>
                          <a:pt x="38456" y="18860"/>
                          <a:pt x="20644" y="0"/>
                        </a:cubicBezTo>
                        <a:close/>
                      </a:path>
                    </a:pathLst>
                  </a:custGeom>
                  <a:solidFill>
                    <a:srgbClr val="455A64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  <p:sp>
                <p:nvSpPr>
                  <p:cNvPr id="48" name="Полилиния: фигура 47">
                    <a:extLst>
                      <a:ext uri="{FF2B5EF4-FFF2-40B4-BE49-F238E27FC236}">
                        <a16:creationId xmlns:a16="http://schemas.microsoft.com/office/drawing/2014/main" id="{C7DE7F06-0FEB-C67D-653B-5F33763E0523}"/>
                      </a:ext>
                    </a:extLst>
                  </p:cNvPr>
                  <p:cNvSpPr/>
                  <p:nvPr/>
                </p:nvSpPr>
                <p:spPr>
                  <a:xfrm>
                    <a:off x="3816084" y="4751306"/>
                    <a:ext cx="478554" cy="593401"/>
                  </a:xfrm>
                  <a:custGeom>
                    <a:avLst/>
                    <a:gdLst>
                      <a:gd name="connsiteX0" fmla="*/ 5733 w 478554"/>
                      <a:gd name="connsiteY0" fmla="*/ 264673 h 593401"/>
                      <a:gd name="connsiteX1" fmla="*/ 304 w 478554"/>
                      <a:gd name="connsiteY1" fmla="*/ 240479 h 593401"/>
                      <a:gd name="connsiteX2" fmla="*/ 44024 w 478554"/>
                      <a:gd name="connsiteY2" fmla="*/ 209428 h 593401"/>
                      <a:gd name="connsiteX3" fmla="*/ 18878 w 478554"/>
                      <a:gd name="connsiteY3" fmla="*/ 161803 h 593401"/>
                      <a:gd name="connsiteX4" fmla="*/ 57549 w 478554"/>
                      <a:gd name="connsiteY4" fmla="*/ 130180 h 593401"/>
                      <a:gd name="connsiteX5" fmla="*/ 62883 w 478554"/>
                      <a:gd name="connsiteY5" fmla="*/ 84079 h 593401"/>
                      <a:gd name="connsiteX6" fmla="*/ 111556 w 478554"/>
                      <a:gd name="connsiteY6" fmla="*/ 75887 h 593401"/>
                      <a:gd name="connsiteX7" fmla="*/ 128986 w 478554"/>
                      <a:gd name="connsiteY7" fmla="*/ 31691 h 593401"/>
                      <a:gd name="connsiteX8" fmla="*/ 178421 w 478554"/>
                      <a:gd name="connsiteY8" fmla="*/ 39978 h 593401"/>
                      <a:gd name="connsiteX9" fmla="*/ 205949 w 478554"/>
                      <a:gd name="connsiteY9" fmla="*/ 12737 h 593401"/>
                      <a:gd name="connsiteX10" fmla="*/ 246144 w 478554"/>
                      <a:gd name="connsiteY10" fmla="*/ 23976 h 593401"/>
                      <a:gd name="connsiteX11" fmla="*/ 265194 w 478554"/>
                      <a:gd name="connsiteY11" fmla="*/ 11117 h 593401"/>
                      <a:gd name="connsiteX12" fmla="*/ 287959 w 478554"/>
                      <a:gd name="connsiteY12" fmla="*/ 1592 h 593401"/>
                      <a:gd name="connsiteX13" fmla="*/ 310152 w 478554"/>
                      <a:gd name="connsiteY13" fmla="*/ 3021 h 593401"/>
                      <a:gd name="connsiteX14" fmla="*/ 322249 w 478554"/>
                      <a:gd name="connsiteY14" fmla="*/ 24833 h 593401"/>
                      <a:gd name="connsiteX15" fmla="*/ 357777 w 478554"/>
                      <a:gd name="connsiteY15" fmla="*/ 17975 h 593401"/>
                      <a:gd name="connsiteX16" fmla="*/ 371017 w 478554"/>
                      <a:gd name="connsiteY16" fmla="*/ 21404 h 593401"/>
                      <a:gd name="connsiteX17" fmla="*/ 381304 w 478554"/>
                      <a:gd name="connsiteY17" fmla="*/ 47027 h 593401"/>
                      <a:gd name="connsiteX18" fmla="*/ 426833 w 478554"/>
                      <a:gd name="connsiteY18" fmla="*/ 51122 h 593401"/>
                      <a:gd name="connsiteX19" fmla="*/ 434930 w 478554"/>
                      <a:gd name="connsiteY19" fmla="*/ 97795 h 593401"/>
                      <a:gd name="connsiteX20" fmla="*/ 464266 w 478554"/>
                      <a:gd name="connsiteY20" fmla="*/ 111320 h 593401"/>
                      <a:gd name="connsiteX21" fmla="*/ 465600 w 478554"/>
                      <a:gd name="connsiteY21" fmla="*/ 141705 h 593401"/>
                      <a:gd name="connsiteX22" fmla="*/ 468605 w 478554"/>
                      <a:gd name="connsiteY22" fmla="*/ 196717 h 593401"/>
                      <a:gd name="connsiteX23" fmla="*/ 461885 w 478554"/>
                      <a:gd name="connsiteY23" fmla="*/ 202665 h 593401"/>
                      <a:gd name="connsiteX24" fmla="*/ 428548 w 478554"/>
                      <a:gd name="connsiteY24" fmla="*/ 234288 h 593401"/>
                      <a:gd name="connsiteX25" fmla="*/ 419880 w 478554"/>
                      <a:gd name="connsiteY25" fmla="*/ 297725 h 593401"/>
                      <a:gd name="connsiteX26" fmla="*/ 434453 w 478554"/>
                      <a:gd name="connsiteY26" fmla="*/ 373258 h 593401"/>
                      <a:gd name="connsiteX27" fmla="*/ 442740 w 478554"/>
                      <a:gd name="connsiteY27" fmla="*/ 408691 h 593401"/>
                      <a:gd name="connsiteX28" fmla="*/ 428738 w 478554"/>
                      <a:gd name="connsiteY28" fmla="*/ 437266 h 593401"/>
                      <a:gd name="connsiteX29" fmla="*/ 451270 w 478554"/>
                      <a:gd name="connsiteY29" fmla="*/ 480814 h 593401"/>
                      <a:gd name="connsiteX30" fmla="*/ 426643 w 478554"/>
                      <a:gd name="connsiteY30" fmla="*/ 503941 h 593401"/>
                      <a:gd name="connsiteX31" fmla="*/ 437976 w 478554"/>
                      <a:gd name="connsiteY31" fmla="*/ 545669 h 593401"/>
                      <a:gd name="connsiteX32" fmla="*/ 396248 w 478554"/>
                      <a:gd name="connsiteY32" fmla="*/ 557002 h 593401"/>
                      <a:gd name="connsiteX33" fmla="*/ 394829 w 478554"/>
                      <a:gd name="connsiteY33" fmla="*/ 556138 h 593401"/>
                      <a:gd name="connsiteX34" fmla="*/ 370825 w 478554"/>
                      <a:gd name="connsiteY34" fmla="*/ 592749 h 593401"/>
                      <a:gd name="connsiteX35" fmla="*/ 336060 w 478554"/>
                      <a:gd name="connsiteY35" fmla="*/ 574617 h 593401"/>
                      <a:gd name="connsiteX36" fmla="*/ 274814 w 478554"/>
                      <a:gd name="connsiteY36" fmla="*/ 583094 h 593401"/>
                      <a:gd name="connsiteX37" fmla="*/ 232904 w 478554"/>
                      <a:gd name="connsiteY37" fmla="*/ 533564 h 593401"/>
                      <a:gd name="connsiteX38" fmla="*/ 146383 w 478554"/>
                      <a:gd name="connsiteY38" fmla="*/ 496078 h 593401"/>
                      <a:gd name="connsiteX39" fmla="*/ 142036 w 478554"/>
                      <a:gd name="connsiteY39" fmla="*/ 478128 h 593401"/>
                      <a:gd name="connsiteX40" fmla="*/ 83172 w 478554"/>
                      <a:gd name="connsiteY40" fmla="*/ 446029 h 593401"/>
                      <a:gd name="connsiteX41" fmla="*/ 73075 w 478554"/>
                      <a:gd name="connsiteY41" fmla="*/ 376973 h 593401"/>
                      <a:gd name="connsiteX42" fmla="*/ 30880 w 478554"/>
                      <a:gd name="connsiteY42" fmla="*/ 362304 h 593401"/>
                      <a:gd name="connsiteX43" fmla="*/ 19068 w 478554"/>
                      <a:gd name="connsiteY43" fmla="*/ 322871 h 593401"/>
                      <a:gd name="connsiteX44" fmla="*/ 33261 w 478554"/>
                      <a:gd name="connsiteY44" fmla="*/ 282866 h 593401"/>
                      <a:gd name="connsiteX45" fmla="*/ 5734 w 478554"/>
                      <a:gd name="connsiteY45" fmla="*/ 264673 h 59340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</a:cxnLst>
                    <a:rect l="l" t="t" r="r" b="b"/>
                    <a:pathLst>
                      <a:path w="478554" h="593401">
                        <a:moveTo>
                          <a:pt x="5733" y="264673"/>
                        </a:moveTo>
                        <a:cubicBezTo>
                          <a:pt x="1124" y="257502"/>
                          <a:pt x="-800" y="248932"/>
                          <a:pt x="304" y="240479"/>
                        </a:cubicBezTo>
                        <a:cubicBezTo>
                          <a:pt x="4124" y="220036"/>
                          <a:pt x="23463" y="206301"/>
                          <a:pt x="44024" y="209428"/>
                        </a:cubicBezTo>
                        <a:cubicBezTo>
                          <a:pt x="27669" y="199246"/>
                          <a:pt x="18062" y="181050"/>
                          <a:pt x="18878" y="161803"/>
                        </a:cubicBezTo>
                        <a:cubicBezTo>
                          <a:pt x="20783" y="143229"/>
                          <a:pt x="39166" y="126465"/>
                          <a:pt x="57549" y="130180"/>
                        </a:cubicBezTo>
                        <a:cubicBezTo>
                          <a:pt x="46983" y="115786"/>
                          <a:pt x="49310" y="95679"/>
                          <a:pt x="62883" y="84079"/>
                        </a:cubicBezTo>
                        <a:cubicBezTo>
                          <a:pt x="76689" y="73317"/>
                          <a:pt x="94988" y="70237"/>
                          <a:pt x="111556" y="75887"/>
                        </a:cubicBezTo>
                        <a:cubicBezTo>
                          <a:pt x="104671" y="58864"/>
                          <a:pt x="112335" y="39432"/>
                          <a:pt x="128986" y="31691"/>
                        </a:cubicBezTo>
                        <a:cubicBezTo>
                          <a:pt x="145703" y="24857"/>
                          <a:pt x="164847" y="28066"/>
                          <a:pt x="178421" y="39978"/>
                        </a:cubicBezTo>
                        <a:cubicBezTo>
                          <a:pt x="175659" y="25500"/>
                          <a:pt x="191185" y="12832"/>
                          <a:pt x="205949" y="12737"/>
                        </a:cubicBezTo>
                        <a:cubicBezTo>
                          <a:pt x="220712" y="12641"/>
                          <a:pt x="232333" y="27596"/>
                          <a:pt x="246144" y="23976"/>
                        </a:cubicBezTo>
                        <a:cubicBezTo>
                          <a:pt x="253288" y="22071"/>
                          <a:pt x="259098" y="14927"/>
                          <a:pt x="265194" y="11117"/>
                        </a:cubicBezTo>
                        <a:cubicBezTo>
                          <a:pt x="272266" y="6828"/>
                          <a:pt x="279939" y="3617"/>
                          <a:pt x="287959" y="1592"/>
                        </a:cubicBezTo>
                        <a:cubicBezTo>
                          <a:pt x="295246" y="-948"/>
                          <a:pt x="303251" y="-433"/>
                          <a:pt x="310152" y="3021"/>
                        </a:cubicBezTo>
                        <a:cubicBezTo>
                          <a:pt x="316816" y="8485"/>
                          <a:pt x="321144" y="16287"/>
                          <a:pt x="322249" y="24833"/>
                        </a:cubicBezTo>
                        <a:cubicBezTo>
                          <a:pt x="333384" y="19774"/>
                          <a:pt x="345559" y="17423"/>
                          <a:pt x="357777" y="17975"/>
                        </a:cubicBezTo>
                        <a:cubicBezTo>
                          <a:pt x="362421" y="17888"/>
                          <a:pt x="366999" y="19074"/>
                          <a:pt x="371017" y="21404"/>
                        </a:cubicBezTo>
                        <a:cubicBezTo>
                          <a:pt x="379113" y="26548"/>
                          <a:pt x="380542" y="37502"/>
                          <a:pt x="381304" y="47027"/>
                        </a:cubicBezTo>
                        <a:cubicBezTo>
                          <a:pt x="396734" y="43217"/>
                          <a:pt x="415118" y="40454"/>
                          <a:pt x="426833" y="51122"/>
                        </a:cubicBezTo>
                        <a:cubicBezTo>
                          <a:pt x="438549" y="61790"/>
                          <a:pt x="437501" y="81507"/>
                          <a:pt x="434930" y="97795"/>
                        </a:cubicBezTo>
                        <a:cubicBezTo>
                          <a:pt x="446098" y="98305"/>
                          <a:pt x="456626" y="103158"/>
                          <a:pt x="464266" y="111320"/>
                        </a:cubicBezTo>
                        <a:cubicBezTo>
                          <a:pt x="471782" y="119882"/>
                          <a:pt x="472336" y="132517"/>
                          <a:pt x="465600" y="141705"/>
                        </a:cubicBezTo>
                        <a:cubicBezTo>
                          <a:pt x="481621" y="156066"/>
                          <a:pt x="482967" y="180696"/>
                          <a:pt x="468605" y="196717"/>
                        </a:cubicBezTo>
                        <a:cubicBezTo>
                          <a:pt x="466602" y="198952"/>
                          <a:pt x="464347" y="200948"/>
                          <a:pt x="461885" y="202665"/>
                        </a:cubicBezTo>
                        <a:cubicBezTo>
                          <a:pt x="447884" y="212190"/>
                          <a:pt x="434834" y="217143"/>
                          <a:pt x="428548" y="234288"/>
                        </a:cubicBezTo>
                        <a:cubicBezTo>
                          <a:pt x="421023" y="254862"/>
                          <a:pt x="421880" y="276674"/>
                          <a:pt x="419880" y="297725"/>
                        </a:cubicBezTo>
                        <a:cubicBezTo>
                          <a:pt x="417213" y="325633"/>
                          <a:pt x="431120" y="346683"/>
                          <a:pt x="434453" y="373258"/>
                        </a:cubicBezTo>
                        <a:cubicBezTo>
                          <a:pt x="435978" y="385450"/>
                          <a:pt x="441502" y="396689"/>
                          <a:pt x="442740" y="408691"/>
                        </a:cubicBezTo>
                        <a:cubicBezTo>
                          <a:pt x="443312" y="413930"/>
                          <a:pt x="439216" y="440409"/>
                          <a:pt x="428738" y="437266"/>
                        </a:cubicBezTo>
                        <a:cubicBezTo>
                          <a:pt x="446986" y="443069"/>
                          <a:pt x="457074" y="462567"/>
                          <a:pt x="451270" y="480814"/>
                        </a:cubicBezTo>
                        <a:cubicBezTo>
                          <a:pt x="447626" y="492272"/>
                          <a:pt x="438306" y="501023"/>
                          <a:pt x="426643" y="503941"/>
                        </a:cubicBezTo>
                        <a:cubicBezTo>
                          <a:pt x="441295" y="512334"/>
                          <a:pt x="446369" y="531017"/>
                          <a:pt x="437976" y="545669"/>
                        </a:cubicBezTo>
                        <a:cubicBezTo>
                          <a:pt x="429583" y="560322"/>
                          <a:pt x="410900" y="565396"/>
                          <a:pt x="396248" y="557002"/>
                        </a:cubicBezTo>
                        <a:cubicBezTo>
                          <a:pt x="395767" y="556727"/>
                          <a:pt x="395294" y="556439"/>
                          <a:pt x="394829" y="556138"/>
                        </a:cubicBezTo>
                        <a:cubicBezTo>
                          <a:pt x="398311" y="572877"/>
                          <a:pt x="387564" y="589268"/>
                          <a:pt x="370825" y="592749"/>
                        </a:cubicBezTo>
                        <a:cubicBezTo>
                          <a:pt x="356398" y="595750"/>
                          <a:pt x="341856" y="588165"/>
                          <a:pt x="336060" y="574617"/>
                        </a:cubicBezTo>
                        <a:cubicBezTo>
                          <a:pt x="319558" y="590248"/>
                          <a:pt x="294942" y="593655"/>
                          <a:pt x="274814" y="583094"/>
                        </a:cubicBezTo>
                        <a:cubicBezTo>
                          <a:pt x="255316" y="572193"/>
                          <a:pt x="240428" y="554597"/>
                          <a:pt x="232904" y="533564"/>
                        </a:cubicBezTo>
                        <a:cubicBezTo>
                          <a:pt x="198661" y="547105"/>
                          <a:pt x="159924" y="530322"/>
                          <a:pt x="146383" y="496078"/>
                        </a:cubicBezTo>
                        <a:cubicBezTo>
                          <a:pt x="144108" y="490326"/>
                          <a:pt x="142645" y="484284"/>
                          <a:pt x="142036" y="478128"/>
                        </a:cubicBezTo>
                        <a:cubicBezTo>
                          <a:pt x="117791" y="480022"/>
                          <a:pt x="94711" y="467436"/>
                          <a:pt x="83172" y="446029"/>
                        </a:cubicBezTo>
                        <a:cubicBezTo>
                          <a:pt x="72137" y="424800"/>
                          <a:pt x="68581" y="400472"/>
                          <a:pt x="73075" y="376973"/>
                        </a:cubicBezTo>
                        <a:cubicBezTo>
                          <a:pt x="57703" y="377318"/>
                          <a:pt x="42722" y="372110"/>
                          <a:pt x="30880" y="362304"/>
                        </a:cubicBezTo>
                        <a:cubicBezTo>
                          <a:pt x="21172" y="351628"/>
                          <a:pt x="16828" y="337126"/>
                          <a:pt x="19068" y="322871"/>
                        </a:cubicBezTo>
                        <a:cubicBezTo>
                          <a:pt x="21305" y="308778"/>
                          <a:pt x="26116" y="295217"/>
                          <a:pt x="33261" y="282866"/>
                        </a:cubicBezTo>
                        <a:cubicBezTo>
                          <a:pt x="21799" y="281296"/>
                          <a:pt x="11671" y="274602"/>
                          <a:pt x="5734" y="264673"/>
                        </a:cubicBezTo>
                        <a:close/>
                      </a:path>
                    </a:pathLst>
                  </a:custGeom>
                  <a:solidFill>
                    <a:srgbClr val="F0F0F0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  <p:sp>
                <p:nvSpPr>
                  <p:cNvPr id="49" name="Полилиния: фигура 48">
                    <a:extLst>
                      <a:ext uri="{FF2B5EF4-FFF2-40B4-BE49-F238E27FC236}">
                        <a16:creationId xmlns:a16="http://schemas.microsoft.com/office/drawing/2014/main" id="{E4B6798A-F7B2-EA77-4A71-753C49CE170D}"/>
                      </a:ext>
                    </a:extLst>
                  </p:cNvPr>
                  <p:cNvSpPr/>
                  <p:nvPr/>
                </p:nvSpPr>
                <p:spPr>
                  <a:xfrm>
                    <a:off x="3986119" y="4850435"/>
                    <a:ext cx="353477" cy="342459"/>
                  </a:xfrm>
                  <a:custGeom>
                    <a:avLst/>
                    <a:gdLst>
                      <a:gd name="connsiteX0" fmla="*/ 64394 w 353477"/>
                      <a:gd name="connsiteY0" fmla="*/ 279082 h 342459"/>
                      <a:gd name="connsiteX1" fmla="*/ 49630 w 353477"/>
                      <a:gd name="connsiteY1" fmla="*/ 270891 h 342459"/>
                      <a:gd name="connsiteX2" fmla="*/ 5 w 353477"/>
                      <a:gd name="connsiteY2" fmla="*/ 178879 h 342459"/>
                      <a:gd name="connsiteX3" fmla="*/ 38676 w 353477"/>
                      <a:gd name="connsiteY3" fmla="*/ 88773 h 342459"/>
                      <a:gd name="connsiteX4" fmla="*/ 91349 w 353477"/>
                      <a:gd name="connsiteY4" fmla="*/ 11716 h 342459"/>
                      <a:gd name="connsiteX5" fmla="*/ 138498 w 353477"/>
                      <a:gd name="connsiteY5" fmla="*/ 26098 h 342459"/>
                      <a:gd name="connsiteX6" fmla="*/ 164978 w 353477"/>
                      <a:gd name="connsiteY6" fmla="*/ 21812 h 342459"/>
                      <a:gd name="connsiteX7" fmla="*/ 178598 w 353477"/>
                      <a:gd name="connsiteY7" fmla="*/ 0 h 342459"/>
                      <a:gd name="connsiteX8" fmla="*/ 217460 w 353477"/>
                      <a:gd name="connsiteY8" fmla="*/ 28575 h 342459"/>
                      <a:gd name="connsiteX9" fmla="*/ 261847 w 353477"/>
                      <a:gd name="connsiteY9" fmla="*/ 39814 h 342459"/>
                      <a:gd name="connsiteX10" fmla="*/ 282802 w 353477"/>
                      <a:gd name="connsiteY10" fmla="*/ 64008 h 342459"/>
                      <a:gd name="connsiteX11" fmla="*/ 295661 w 353477"/>
                      <a:gd name="connsiteY11" fmla="*/ 118681 h 342459"/>
                      <a:gd name="connsiteX12" fmla="*/ 341762 w 353477"/>
                      <a:gd name="connsiteY12" fmla="*/ 200406 h 342459"/>
                      <a:gd name="connsiteX13" fmla="*/ 353096 w 353477"/>
                      <a:gd name="connsiteY13" fmla="*/ 226695 h 342459"/>
                      <a:gd name="connsiteX14" fmla="*/ 346905 w 353477"/>
                      <a:gd name="connsiteY14" fmla="*/ 255270 h 342459"/>
                      <a:gd name="connsiteX15" fmla="*/ 344810 w 353477"/>
                      <a:gd name="connsiteY15" fmla="*/ 282321 h 342459"/>
                      <a:gd name="connsiteX16" fmla="*/ 329951 w 353477"/>
                      <a:gd name="connsiteY16" fmla="*/ 302990 h 342459"/>
                      <a:gd name="connsiteX17" fmla="*/ 321188 w 353477"/>
                      <a:gd name="connsiteY17" fmla="*/ 317182 h 342459"/>
                      <a:gd name="connsiteX18" fmla="*/ 311663 w 353477"/>
                      <a:gd name="connsiteY18" fmla="*/ 326041 h 342459"/>
                      <a:gd name="connsiteX19" fmla="*/ 216413 w 353477"/>
                      <a:gd name="connsiteY19" fmla="*/ 332803 h 342459"/>
                      <a:gd name="connsiteX20" fmla="*/ 189838 w 353477"/>
                      <a:gd name="connsiteY20" fmla="*/ 319659 h 342459"/>
                      <a:gd name="connsiteX21" fmla="*/ 64394 w 353477"/>
                      <a:gd name="connsiteY21" fmla="*/ 279082 h 34245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</a:cxnLst>
                    <a:rect l="l" t="t" r="r" b="b"/>
                    <a:pathLst>
                      <a:path w="353477" h="342459">
                        <a:moveTo>
                          <a:pt x="64394" y="279082"/>
                        </a:moveTo>
                        <a:cubicBezTo>
                          <a:pt x="59322" y="276633"/>
                          <a:pt x="54392" y="273898"/>
                          <a:pt x="49630" y="270891"/>
                        </a:cubicBezTo>
                        <a:cubicBezTo>
                          <a:pt x="18387" y="250776"/>
                          <a:pt x="-350" y="216036"/>
                          <a:pt x="5" y="178879"/>
                        </a:cubicBezTo>
                        <a:cubicBezTo>
                          <a:pt x="159" y="144846"/>
                          <a:pt x="14113" y="112331"/>
                          <a:pt x="38676" y="88773"/>
                        </a:cubicBezTo>
                        <a:cubicBezTo>
                          <a:pt x="60965" y="66484"/>
                          <a:pt x="94016" y="47530"/>
                          <a:pt x="91349" y="11716"/>
                        </a:cubicBezTo>
                        <a:cubicBezTo>
                          <a:pt x="105730" y="20119"/>
                          <a:pt x="121876" y="25044"/>
                          <a:pt x="138498" y="26098"/>
                        </a:cubicBezTo>
                        <a:cubicBezTo>
                          <a:pt x="147550" y="27098"/>
                          <a:pt x="156704" y="25616"/>
                          <a:pt x="164978" y="21812"/>
                        </a:cubicBezTo>
                        <a:cubicBezTo>
                          <a:pt x="173294" y="17721"/>
                          <a:pt x="178573" y="9268"/>
                          <a:pt x="178598" y="0"/>
                        </a:cubicBezTo>
                        <a:cubicBezTo>
                          <a:pt x="188638" y="12958"/>
                          <a:pt x="202098" y="22855"/>
                          <a:pt x="217460" y="28575"/>
                        </a:cubicBezTo>
                        <a:cubicBezTo>
                          <a:pt x="231938" y="34099"/>
                          <a:pt x="248607" y="31718"/>
                          <a:pt x="261847" y="39814"/>
                        </a:cubicBezTo>
                        <a:cubicBezTo>
                          <a:pt x="271231" y="45440"/>
                          <a:pt x="278573" y="53916"/>
                          <a:pt x="282802" y="64008"/>
                        </a:cubicBezTo>
                        <a:cubicBezTo>
                          <a:pt x="289946" y="81248"/>
                          <a:pt x="287374" y="102108"/>
                          <a:pt x="295661" y="118681"/>
                        </a:cubicBezTo>
                        <a:cubicBezTo>
                          <a:pt x="309604" y="146702"/>
                          <a:pt x="324992" y="173980"/>
                          <a:pt x="341762" y="200406"/>
                        </a:cubicBezTo>
                        <a:cubicBezTo>
                          <a:pt x="347632" y="208111"/>
                          <a:pt x="351524" y="217137"/>
                          <a:pt x="353096" y="226695"/>
                        </a:cubicBezTo>
                        <a:cubicBezTo>
                          <a:pt x="354429" y="236651"/>
                          <a:pt x="352239" y="246759"/>
                          <a:pt x="346905" y="255270"/>
                        </a:cubicBezTo>
                        <a:cubicBezTo>
                          <a:pt x="346740" y="264320"/>
                          <a:pt x="346041" y="273353"/>
                          <a:pt x="344810" y="282321"/>
                        </a:cubicBezTo>
                        <a:cubicBezTo>
                          <a:pt x="343470" y="291200"/>
                          <a:pt x="337940" y="298892"/>
                          <a:pt x="329951" y="302990"/>
                        </a:cubicBezTo>
                        <a:cubicBezTo>
                          <a:pt x="327780" y="308145"/>
                          <a:pt x="324824" y="312932"/>
                          <a:pt x="321188" y="317182"/>
                        </a:cubicBezTo>
                        <a:cubicBezTo>
                          <a:pt x="318422" y="320546"/>
                          <a:pt x="315218" y="323526"/>
                          <a:pt x="311663" y="326041"/>
                        </a:cubicBezTo>
                        <a:cubicBezTo>
                          <a:pt x="283417" y="345196"/>
                          <a:pt x="247081" y="347776"/>
                          <a:pt x="216413" y="332803"/>
                        </a:cubicBezTo>
                        <a:cubicBezTo>
                          <a:pt x="207459" y="328708"/>
                          <a:pt x="198791" y="323755"/>
                          <a:pt x="189838" y="319659"/>
                        </a:cubicBezTo>
                        <a:cubicBezTo>
                          <a:pt x="149833" y="301276"/>
                          <a:pt x="103446" y="298037"/>
                          <a:pt x="64394" y="279082"/>
                        </a:cubicBezTo>
                        <a:close/>
                      </a:path>
                    </a:pathLst>
                  </a:custGeom>
                  <a:solidFill>
                    <a:srgbClr val="455A64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  <p:sp>
                <p:nvSpPr>
                  <p:cNvPr id="50" name="Полилиния: фигура 49">
                    <a:extLst>
                      <a:ext uri="{FF2B5EF4-FFF2-40B4-BE49-F238E27FC236}">
                        <a16:creationId xmlns:a16="http://schemas.microsoft.com/office/drawing/2014/main" id="{14F29464-70FD-19F4-3F64-D915DD98146E}"/>
                      </a:ext>
                    </a:extLst>
                  </p:cNvPr>
                  <p:cNvSpPr/>
                  <p:nvPr/>
                </p:nvSpPr>
                <p:spPr>
                  <a:xfrm>
                    <a:off x="4256824" y="5069614"/>
                    <a:ext cx="67527" cy="51140"/>
                  </a:xfrm>
                  <a:custGeom>
                    <a:avLst/>
                    <a:gdLst>
                      <a:gd name="connsiteX0" fmla="*/ 67342 w 67527"/>
                      <a:gd name="connsiteY0" fmla="*/ 2467 h 51140"/>
                      <a:gd name="connsiteX1" fmla="*/ 0 w 67527"/>
                      <a:gd name="connsiteY1" fmla="*/ 10564 h 51140"/>
                      <a:gd name="connsiteX2" fmla="*/ 50102 w 67527"/>
                      <a:gd name="connsiteY2" fmla="*/ 51140 h 51140"/>
                      <a:gd name="connsiteX3" fmla="*/ 67342 w 67527"/>
                      <a:gd name="connsiteY3" fmla="*/ 2467 h 5114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67527" h="51140">
                        <a:moveTo>
                          <a:pt x="67342" y="2467"/>
                        </a:moveTo>
                        <a:cubicBezTo>
                          <a:pt x="44630" y="-2633"/>
                          <a:pt x="20856" y="226"/>
                          <a:pt x="0" y="10564"/>
                        </a:cubicBezTo>
                        <a:lnTo>
                          <a:pt x="50102" y="51140"/>
                        </a:lnTo>
                        <a:cubicBezTo>
                          <a:pt x="50102" y="51140"/>
                          <a:pt x="69628" y="23613"/>
                          <a:pt x="67342" y="2467"/>
                        </a:cubicBezTo>
                        <a:close/>
                      </a:path>
                    </a:pathLst>
                  </a:custGeom>
                  <a:solidFill>
                    <a:srgbClr val="000000">
                      <a:alpha val="10000"/>
                    </a:srgbClr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  <p:sp>
                <p:nvSpPr>
                  <p:cNvPr id="51" name="Полилиния: фигура 50">
                    <a:extLst>
                      <a:ext uri="{FF2B5EF4-FFF2-40B4-BE49-F238E27FC236}">
                        <a16:creationId xmlns:a16="http://schemas.microsoft.com/office/drawing/2014/main" id="{39C21280-2260-4C5D-859A-AA92A5F0C8AC}"/>
                      </a:ext>
                    </a:extLst>
                  </p:cNvPr>
                  <p:cNvSpPr/>
                  <p:nvPr/>
                </p:nvSpPr>
                <p:spPr>
                  <a:xfrm>
                    <a:off x="4233488" y="5121230"/>
                    <a:ext cx="92964" cy="45084"/>
                  </a:xfrm>
                  <a:custGeom>
                    <a:avLst/>
                    <a:gdLst>
                      <a:gd name="connsiteX0" fmla="*/ 0 w 92964"/>
                      <a:gd name="connsiteY0" fmla="*/ 21336 h 45084"/>
                      <a:gd name="connsiteX1" fmla="*/ 61722 w 92964"/>
                      <a:gd name="connsiteY1" fmla="*/ 30861 h 45084"/>
                      <a:gd name="connsiteX2" fmla="*/ 67723 w 92964"/>
                      <a:gd name="connsiteY2" fmla="*/ 667 h 45084"/>
                      <a:gd name="connsiteX3" fmla="*/ 76105 w 92964"/>
                      <a:gd name="connsiteY3" fmla="*/ 0 h 45084"/>
                      <a:gd name="connsiteX4" fmla="*/ 81248 w 92964"/>
                      <a:gd name="connsiteY4" fmla="*/ 26575 h 45084"/>
                      <a:gd name="connsiteX5" fmla="*/ 92964 w 92964"/>
                      <a:gd name="connsiteY5" fmla="*/ 23241 h 45084"/>
                      <a:gd name="connsiteX6" fmla="*/ 67532 w 92964"/>
                      <a:gd name="connsiteY6" fmla="*/ 36385 h 45084"/>
                      <a:gd name="connsiteX7" fmla="*/ 0 w 92964"/>
                      <a:gd name="connsiteY7" fmla="*/ 21336 h 4508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92964" h="45084">
                        <a:moveTo>
                          <a:pt x="0" y="21336"/>
                        </a:moveTo>
                        <a:cubicBezTo>
                          <a:pt x="15175" y="39715"/>
                          <a:pt x="41712" y="43810"/>
                          <a:pt x="61722" y="30861"/>
                        </a:cubicBezTo>
                        <a:cubicBezTo>
                          <a:pt x="71247" y="23813"/>
                          <a:pt x="70390" y="10287"/>
                          <a:pt x="67723" y="667"/>
                        </a:cubicBezTo>
                        <a:lnTo>
                          <a:pt x="76105" y="0"/>
                        </a:lnTo>
                        <a:cubicBezTo>
                          <a:pt x="74676" y="9525"/>
                          <a:pt x="73628" y="23432"/>
                          <a:pt x="81248" y="26575"/>
                        </a:cubicBezTo>
                        <a:cubicBezTo>
                          <a:pt x="85469" y="27634"/>
                          <a:pt x="89933" y="26363"/>
                          <a:pt x="92964" y="23241"/>
                        </a:cubicBezTo>
                        <a:cubicBezTo>
                          <a:pt x="87028" y="31381"/>
                          <a:pt x="77606" y="36251"/>
                          <a:pt x="67532" y="36385"/>
                        </a:cubicBezTo>
                        <a:cubicBezTo>
                          <a:pt x="53149" y="47625"/>
                          <a:pt x="12478" y="52768"/>
                          <a:pt x="0" y="21336"/>
                        </a:cubicBezTo>
                        <a:close/>
                      </a:path>
                    </a:pathLst>
                  </a:custGeom>
                  <a:solidFill>
                    <a:srgbClr val="263238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  <p:sp>
                <p:nvSpPr>
                  <p:cNvPr id="52" name="Полилиния: фигура 51">
                    <a:extLst>
                      <a:ext uri="{FF2B5EF4-FFF2-40B4-BE49-F238E27FC236}">
                        <a16:creationId xmlns:a16="http://schemas.microsoft.com/office/drawing/2014/main" id="{9F82F9CB-0C9B-E578-6B42-55F6D6639CC3}"/>
                      </a:ext>
                    </a:extLst>
                  </p:cNvPr>
                  <p:cNvSpPr/>
                  <p:nvPr/>
                </p:nvSpPr>
                <p:spPr>
                  <a:xfrm>
                    <a:off x="3812967" y="4914958"/>
                    <a:ext cx="133818" cy="99835"/>
                  </a:xfrm>
                  <a:custGeom>
                    <a:avLst/>
                    <a:gdLst>
                      <a:gd name="connsiteX0" fmla="*/ 15803 w 133818"/>
                      <a:gd name="connsiteY0" fmla="*/ 99783 h 99835"/>
                      <a:gd name="connsiteX1" fmla="*/ 75716 w 133818"/>
                      <a:gd name="connsiteY1" fmla="*/ 56635 h 99835"/>
                      <a:gd name="connsiteX2" fmla="*/ 133818 w 133818"/>
                      <a:gd name="connsiteY2" fmla="*/ 57 h 99835"/>
                      <a:gd name="connsiteX3" fmla="*/ 54380 w 133818"/>
                      <a:gd name="connsiteY3" fmla="*/ 9010 h 99835"/>
                      <a:gd name="connsiteX4" fmla="*/ 87 w 133818"/>
                      <a:gd name="connsiteY4" fmla="*/ 79590 h 99835"/>
                      <a:gd name="connsiteX5" fmla="*/ 15803 w 133818"/>
                      <a:gd name="connsiteY5" fmla="*/ 99783 h 9983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133818" h="99835">
                        <a:moveTo>
                          <a:pt x="15803" y="99783"/>
                        </a:moveTo>
                        <a:cubicBezTo>
                          <a:pt x="32758" y="83686"/>
                          <a:pt x="53903" y="83686"/>
                          <a:pt x="75716" y="56635"/>
                        </a:cubicBezTo>
                        <a:cubicBezTo>
                          <a:pt x="88956" y="40442"/>
                          <a:pt x="96385" y="24155"/>
                          <a:pt x="133818" y="57"/>
                        </a:cubicBezTo>
                        <a:cubicBezTo>
                          <a:pt x="133818" y="57"/>
                          <a:pt x="80955" y="-1277"/>
                          <a:pt x="54380" y="9010"/>
                        </a:cubicBezTo>
                        <a:cubicBezTo>
                          <a:pt x="27805" y="19297"/>
                          <a:pt x="-1818" y="57302"/>
                          <a:pt x="87" y="79590"/>
                        </a:cubicBezTo>
                        <a:cubicBezTo>
                          <a:pt x="1992" y="101879"/>
                          <a:pt x="15803" y="99783"/>
                          <a:pt x="15803" y="99783"/>
                        </a:cubicBezTo>
                        <a:close/>
                      </a:path>
                    </a:pathLst>
                  </a:custGeom>
                  <a:solidFill>
                    <a:srgbClr val="FFC4C3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  <p:sp>
                <p:nvSpPr>
                  <p:cNvPr id="53" name="Полилиния: фигура 52">
                    <a:extLst>
                      <a:ext uri="{FF2B5EF4-FFF2-40B4-BE49-F238E27FC236}">
                        <a16:creationId xmlns:a16="http://schemas.microsoft.com/office/drawing/2014/main" id="{3AE95D99-CB04-ABD3-9C11-A4BF9DCCC01D}"/>
                      </a:ext>
                    </a:extLst>
                  </p:cNvPr>
                  <p:cNvSpPr/>
                  <p:nvPr/>
                </p:nvSpPr>
                <p:spPr>
                  <a:xfrm>
                    <a:off x="3852724" y="4918824"/>
                    <a:ext cx="84726" cy="66339"/>
                  </a:xfrm>
                  <a:custGeom>
                    <a:avLst/>
                    <a:gdLst>
                      <a:gd name="connsiteX0" fmla="*/ 84727 w 84726"/>
                      <a:gd name="connsiteY0" fmla="*/ 0 h 66339"/>
                      <a:gd name="connsiteX1" fmla="*/ 145 w 84726"/>
                      <a:gd name="connsiteY1" fmla="*/ 59246 h 66339"/>
                      <a:gd name="connsiteX2" fmla="*/ 32149 w 84726"/>
                      <a:gd name="connsiteY2" fmla="*/ 35052 h 66339"/>
                      <a:gd name="connsiteX3" fmla="*/ 84727 w 84726"/>
                      <a:gd name="connsiteY3" fmla="*/ 0 h 6633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84726" h="66339">
                        <a:moveTo>
                          <a:pt x="84727" y="0"/>
                        </a:moveTo>
                        <a:cubicBezTo>
                          <a:pt x="34435" y="4191"/>
                          <a:pt x="-2617" y="40862"/>
                          <a:pt x="145" y="59246"/>
                        </a:cubicBezTo>
                        <a:cubicBezTo>
                          <a:pt x="2907" y="77629"/>
                          <a:pt x="15671" y="56959"/>
                          <a:pt x="32149" y="35052"/>
                        </a:cubicBezTo>
                        <a:cubicBezTo>
                          <a:pt x="45315" y="17873"/>
                          <a:pt x="63806" y="5546"/>
                          <a:pt x="84727" y="0"/>
                        </a:cubicBezTo>
                        <a:close/>
                      </a:path>
                    </a:pathLst>
                  </a:custGeom>
                  <a:solidFill>
                    <a:srgbClr val="F28F8F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  <p:sp>
                <p:nvSpPr>
                  <p:cNvPr id="54" name="Полилиния: фигура 53">
                    <a:extLst>
                      <a:ext uri="{FF2B5EF4-FFF2-40B4-BE49-F238E27FC236}">
                        <a16:creationId xmlns:a16="http://schemas.microsoft.com/office/drawing/2014/main" id="{89DE7BF0-23AE-36FD-9496-EB903EBC68EC}"/>
                      </a:ext>
                    </a:extLst>
                  </p:cNvPr>
                  <p:cNvSpPr/>
                  <p:nvPr/>
                </p:nvSpPr>
                <p:spPr>
                  <a:xfrm>
                    <a:off x="3799861" y="4871485"/>
                    <a:ext cx="155179" cy="145333"/>
                  </a:xfrm>
                  <a:custGeom>
                    <a:avLst/>
                    <a:gdLst>
                      <a:gd name="connsiteX0" fmla="*/ 136256 w 155179"/>
                      <a:gd name="connsiteY0" fmla="*/ 95 h 145333"/>
                      <a:gd name="connsiteX1" fmla="*/ 154493 w 155179"/>
                      <a:gd name="connsiteY1" fmla="*/ 29837 h 145333"/>
                      <a:gd name="connsiteX2" fmla="*/ 140638 w 155179"/>
                      <a:gd name="connsiteY2" fmla="*/ 46577 h 145333"/>
                      <a:gd name="connsiteX3" fmla="*/ 89869 w 155179"/>
                      <a:gd name="connsiteY3" fmla="*/ 62579 h 145333"/>
                      <a:gd name="connsiteX4" fmla="*/ 18813 w 155179"/>
                      <a:gd name="connsiteY4" fmla="*/ 118396 h 145333"/>
                      <a:gd name="connsiteX5" fmla="*/ 28909 w 155179"/>
                      <a:gd name="connsiteY5" fmla="*/ 143256 h 145333"/>
                      <a:gd name="connsiteX6" fmla="*/ 334 w 155179"/>
                      <a:gd name="connsiteY6" fmla="*/ 108013 h 145333"/>
                      <a:gd name="connsiteX7" fmla="*/ 65295 w 155179"/>
                      <a:gd name="connsiteY7" fmla="*/ 33052 h 145333"/>
                      <a:gd name="connsiteX8" fmla="*/ 136066 w 155179"/>
                      <a:gd name="connsiteY8" fmla="*/ 0 h 14533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55179" h="145333">
                        <a:moveTo>
                          <a:pt x="136256" y="95"/>
                        </a:moveTo>
                        <a:cubicBezTo>
                          <a:pt x="149505" y="3272"/>
                          <a:pt x="157671" y="16588"/>
                          <a:pt x="154493" y="29837"/>
                        </a:cubicBezTo>
                        <a:cubicBezTo>
                          <a:pt x="152714" y="37261"/>
                          <a:pt x="147597" y="43442"/>
                          <a:pt x="140638" y="46577"/>
                        </a:cubicBezTo>
                        <a:cubicBezTo>
                          <a:pt x="124157" y="53224"/>
                          <a:pt x="107183" y="58574"/>
                          <a:pt x="89869" y="62579"/>
                        </a:cubicBezTo>
                        <a:cubicBezTo>
                          <a:pt x="48912" y="73628"/>
                          <a:pt x="23194" y="95155"/>
                          <a:pt x="18813" y="118396"/>
                        </a:cubicBezTo>
                        <a:cubicBezTo>
                          <a:pt x="14431" y="141637"/>
                          <a:pt x="28909" y="143256"/>
                          <a:pt x="28909" y="143256"/>
                        </a:cubicBezTo>
                        <a:cubicBezTo>
                          <a:pt x="25004" y="150019"/>
                          <a:pt x="-3380" y="140779"/>
                          <a:pt x="334" y="108013"/>
                        </a:cubicBezTo>
                        <a:cubicBezTo>
                          <a:pt x="4716" y="67342"/>
                          <a:pt x="33481" y="47530"/>
                          <a:pt x="65295" y="33052"/>
                        </a:cubicBezTo>
                        <a:cubicBezTo>
                          <a:pt x="89869" y="21812"/>
                          <a:pt x="117111" y="17812"/>
                          <a:pt x="136066" y="0"/>
                        </a:cubicBezTo>
                        <a:close/>
                      </a:path>
                    </a:pathLst>
                  </a:custGeom>
                  <a:solidFill>
                    <a:srgbClr val="455A64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  <p:sp>
                <p:nvSpPr>
                  <p:cNvPr id="55" name="Полилиния: фигура 54">
                    <a:extLst>
                      <a:ext uri="{FF2B5EF4-FFF2-40B4-BE49-F238E27FC236}">
                        <a16:creationId xmlns:a16="http://schemas.microsoft.com/office/drawing/2014/main" id="{E25A3243-30F0-7F1C-3F28-E1453085E454}"/>
                      </a:ext>
                    </a:extLst>
                  </p:cNvPr>
                  <p:cNvSpPr/>
                  <p:nvPr/>
                </p:nvSpPr>
                <p:spPr>
                  <a:xfrm>
                    <a:off x="4252567" y="5072045"/>
                    <a:ext cx="79679" cy="52317"/>
                  </a:xfrm>
                  <a:custGeom>
                    <a:avLst/>
                    <a:gdLst>
                      <a:gd name="connsiteX0" fmla="*/ 53692 w 79679"/>
                      <a:gd name="connsiteY0" fmla="*/ 42232 h 52317"/>
                      <a:gd name="connsiteX1" fmla="*/ 61311 w 79679"/>
                      <a:gd name="connsiteY1" fmla="*/ 10609 h 52317"/>
                      <a:gd name="connsiteX2" fmla="*/ 79123 w 79679"/>
                      <a:gd name="connsiteY2" fmla="*/ 9752 h 52317"/>
                      <a:gd name="connsiteX3" fmla="*/ 69598 w 79679"/>
                      <a:gd name="connsiteY3" fmla="*/ 40041 h 52317"/>
                      <a:gd name="connsiteX4" fmla="*/ 58073 w 79679"/>
                      <a:gd name="connsiteY4" fmla="*/ 50424 h 52317"/>
                      <a:gd name="connsiteX5" fmla="*/ 47596 w 79679"/>
                      <a:gd name="connsiteY5" fmla="*/ 50424 h 52317"/>
                      <a:gd name="connsiteX6" fmla="*/ 14734 w 79679"/>
                      <a:gd name="connsiteY6" fmla="*/ 30802 h 52317"/>
                      <a:gd name="connsiteX7" fmla="*/ 3590 w 79679"/>
                      <a:gd name="connsiteY7" fmla="*/ 8704 h 52317"/>
                      <a:gd name="connsiteX8" fmla="*/ 32165 w 79679"/>
                      <a:gd name="connsiteY8" fmla="*/ 16896 h 52317"/>
                      <a:gd name="connsiteX9" fmla="*/ 53692 w 79679"/>
                      <a:gd name="connsiteY9" fmla="*/ 42232 h 5231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79679" h="52317">
                        <a:moveTo>
                          <a:pt x="53692" y="42232"/>
                        </a:moveTo>
                        <a:cubicBezTo>
                          <a:pt x="58912" y="32523"/>
                          <a:pt x="61537" y="21631"/>
                          <a:pt x="61311" y="10609"/>
                        </a:cubicBezTo>
                        <a:cubicBezTo>
                          <a:pt x="62550" y="-3583"/>
                          <a:pt x="76838" y="-3202"/>
                          <a:pt x="79123" y="9752"/>
                        </a:cubicBezTo>
                        <a:cubicBezTo>
                          <a:pt x="81147" y="20802"/>
                          <a:pt x="77582" y="32138"/>
                          <a:pt x="69598" y="40041"/>
                        </a:cubicBezTo>
                        <a:cubicBezTo>
                          <a:pt x="66034" y="43798"/>
                          <a:pt x="62180" y="47269"/>
                          <a:pt x="58073" y="50424"/>
                        </a:cubicBezTo>
                        <a:cubicBezTo>
                          <a:pt x="55037" y="52949"/>
                          <a:pt x="50632" y="52949"/>
                          <a:pt x="47596" y="50424"/>
                        </a:cubicBezTo>
                        <a:cubicBezTo>
                          <a:pt x="37489" y="42558"/>
                          <a:pt x="26452" y="35968"/>
                          <a:pt x="14734" y="30802"/>
                        </a:cubicBezTo>
                        <a:cubicBezTo>
                          <a:pt x="447" y="23468"/>
                          <a:pt x="-3839" y="13467"/>
                          <a:pt x="3590" y="8704"/>
                        </a:cubicBezTo>
                        <a:cubicBezTo>
                          <a:pt x="8543" y="5466"/>
                          <a:pt x="19021" y="5752"/>
                          <a:pt x="32165" y="16896"/>
                        </a:cubicBezTo>
                        <a:cubicBezTo>
                          <a:pt x="40318" y="24460"/>
                          <a:pt x="47544" y="32965"/>
                          <a:pt x="53692" y="42232"/>
                        </a:cubicBezTo>
                        <a:close/>
                      </a:path>
                    </a:pathLst>
                  </a:custGeom>
                  <a:solidFill>
                    <a:srgbClr val="37474F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  <p:sp>
                <p:nvSpPr>
                  <p:cNvPr id="56" name="Полилиния: фигура 55">
                    <a:extLst>
                      <a:ext uri="{FF2B5EF4-FFF2-40B4-BE49-F238E27FC236}">
                        <a16:creationId xmlns:a16="http://schemas.microsoft.com/office/drawing/2014/main" id="{680F43B1-D32A-DB21-DECE-47508F919E71}"/>
                      </a:ext>
                    </a:extLst>
                  </p:cNvPr>
                  <p:cNvSpPr/>
                  <p:nvPr/>
                </p:nvSpPr>
                <p:spPr>
                  <a:xfrm>
                    <a:off x="4092994" y="4974258"/>
                    <a:ext cx="58483" cy="25243"/>
                  </a:xfrm>
                  <a:custGeom>
                    <a:avLst/>
                    <a:gdLst>
                      <a:gd name="connsiteX0" fmla="*/ 34576 w 58483"/>
                      <a:gd name="connsiteY0" fmla="*/ 1812 h 25243"/>
                      <a:gd name="connsiteX1" fmla="*/ 16573 w 58483"/>
                      <a:gd name="connsiteY1" fmla="*/ 478 h 25243"/>
                      <a:gd name="connsiteX2" fmla="*/ 7048 w 58483"/>
                      <a:gd name="connsiteY2" fmla="*/ 3717 h 25243"/>
                      <a:gd name="connsiteX3" fmla="*/ 0 w 58483"/>
                      <a:gd name="connsiteY3" fmla="*/ 9717 h 25243"/>
                      <a:gd name="connsiteX4" fmla="*/ 0 w 58483"/>
                      <a:gd name="connsiteY4" fmla="*/ 11432 h 25243"/>
                      <a:gd name="connsiteX5" fmla="*/ 9525 w 58483"/>
                      <a:gd name="connsiteY5" fmla="*/ 9241 h 25243"/>
                      <a:gd name="connsiteX6" fmla="*/ 19717 w 58483"/>
                      <a:gd name="connsiteY6" fmla="*/ 8098 h 25243"/>
                      <a:gd name="connsiteX7" fmla="*/ 33528 w 58483"/>
                      <a:gd name="connsiteY7" fmla="*/ 9622 h 25243"/>
                      <a:gd name="connsiteX8" fmla="*/ 46768 w 58483"/>
                      <a:gd name="connsiteY8" fmla="*/ 17242 h 25243"/>
                      <a:gd name="connsiteX9" fmla="*/ 57912 w 58483"/>
                      <a:gd name="connsiteY9" fmla="*/ 25243 h 25243"/>
                      <a:gd name="connsiteX10" fmla="*/ 58483 w 58483"/>
                      <a:gd name="connsiteY10" fmla="*/ 24291 h 25243"/>
                      <a:gd name="connsiteX11" fmla="*/ 34576 w 58483"/>
                      <a:gd name="connsiteY11" fmla="*/ 1812 h 252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58483" h="25243">
                        <a:moveTo>
                          <a:pt x="34576" y="1812"/>
                        </a:moveTo>
                        <a:cubicBezTo>
                          <a:pt x="28757" y="-9"/>
                          <a:pt x="22597" y="-465"/>
                          <a:pt x="16573" y="478"/>
                        </a:cubicBezTo>
                        <a:cubicBezTo>
                          <a:pt x="13241" y="1022"/>
                          <a:pt x="10022" y="2117"/>
                          <a:pt x="7048" y="3717"/>
                        </a:cubicBezTo>
                        <a:cubicBezTo>
                          <a:pt x="4283" y="5169"/>
                          <a:pt x="1875" y="7219"/>
                          <a:pt x="0" y="9717"/>
                        </a:cubicBezTo>
                        <a:cubicBezTo>
                          <a:pt x="0" y="9717"/>
                          <a:pt x="0" y="11622"/>
                          <a:pt x="0" y="11432"/>
                        </a:cubicBezTo>
                        <a:cubicBezTo>
                          <a:pt x="3114" y="10457"/>
                          <a:pt x="6298" y="9725"/>
                          <a:pt x="9525" y="9241"/>
                        </a:cubicBezTo>
                        <a:cubicBezTo>
                          <a:pt x="12888" y="8599"/>
                          <a:pt x="16295" y="8217"/>
                          <a:pt x="19717" y="8098"/>
                        </a:cubicBezTo>
                        <a:cubicBezTo>
                          <a:pt x="24376" y="7664"/>
                          <a:pt x="29076" y="8182"/>
                          <a:pt x="33528" y="9622"/>
                        </a:cubicBezTo>
                        <a:cubicBezTo>
                          <a:pt x="38330" y="11418"/>
                          <a:pt x="42803" y="13992"/>
                          <a:pt x="46768" y="17242"/>
                        </a:cubicBezTo>
                        <a:cubicBezTo>
                          <a:pt x="52673" y="21433"/>
                          <a:pt x="53626" y="22290"/>
                          <a:pt x="57912" y="25243"/>
                        </a:cubicBezTo>
                        <a:cubicBezTo>
                          <a:pt x="57912" y="25243"/>
                          <a:pt x="58483" y="24576"/>
                          <a:pt x="58483" y="24291"/>
                        </a:cubicBezTo>
                        <a:cubicBezTo>
                          <a:pt x="54473" y="13468"/>
                          <a:pt x="45625" y="5148"/>
                          <a:pt x="34576" y="1812"/>
                        </a:cubicBezTo>
                        <a:close/>
                      </a:path>
                    </a:pathLst>
                  </a:custGeom>
                  <a:solidFill>
                    <a:srgbClr val="263238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  <p:sp>
                <p:nvSpPr>
                  <p:cNvPr id="57" name="Полилиния: фигура 56">
                    <a:extLst>
                      <a:ext uri="{FF2B5EF4-FFF2-40B4-BE49-F238E27FC236}">
                        <a16:creationId xmlns:a16="http://schemas.microsoft.com/office/drawing/2014/main" id="{82418831-B644-09CD-2F02-2B2A2E73240B}"/>
                      </a:ext>
                    </a:extLst>
                  </p:cNvPr>
                  <p:cNvSpPr/>
                  <p:nvPr/>
                </p:nvSpPr>
                <p:spPr>
                  <a:xfrm>
                    <a:off x="4103948" y="4977212"/>
                    <a:ext cx="33147" cy="33147"/>
                  </a:xfrm>
                  <a:custGeom>
                    <a:avLst/>
                    <a:gdLst>
                      <a:gd name="connsiteX0" fmla="*/ 33147 w 33147"/>
                      <a:gd name="connsiteY0" fmla="*/ 16478 h 33147"/>
                      <a:gd name="connsiteX1" fmla="*/ 16669 w 33147"/>
                      <a:gd name="connsiteY1" fmla="*/ 33147 h 33147"/>
                      <a:gd name="connsiteX2" fmla="*/ 0 w 33147"/>
                      <a:gd name="connsiteY2" fmla="*/ 16669 h 33147"/>
                      <a:gd name="connsiteX3" fmla="*/ 16478 w 33147"/>
                      <a:gd name="connsiteY3" fmla="*/ 1 h 33147"/>
                      <a:gd name="connsiteX4" fmla="*/ 16573 w 33147"/>
                      <a:gd name="connsiteY4" fmla="*/ 0 h 33147"/>
                      <a:gd name="connsiteX5" fmla="*/ 33147 w 33147"/>
                      <a:gd name="connsiteY5" fmla="*/ 16383 h 33147"/>
                      <a:gd name="connsiteX6" fmla="*/ 33147 w 33147"/>
                      <a:gd name="connsiteY6" fmla="*/ 16478 h 3314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33147" h="33147">
                        <a:moveTo>
                          <a:pt x="33147" y="16478"/>
                        </a:moveTo>
                        <a:cubicBezTo>
                          <a:pt x="33199" y="25632"/>
                          <a:pt x="25822" y="33094"/>
                          <a:pt x="16669" y="33147"/>
                        </a:cubicBezTo>
                        <a:cubicBezTo>
                          <a:pt x="7516" y="33200"/>
                          <a:pt x="53" y="25822"/>
                          <a:pt x="0" y="16669"/>
                        </a:cubicBezTo>
                        <a:cubicBezTo>
                          <a:pt x="-52" y="7516"/>
                          <a:pt x="7325" y="53"/>
                          <a:pt x="16478" y="1"/>
                        </a:cubicBezTo>
                        <a:cubicBezTo>
                          <a:pt x="16510" y="0"/>
                          <a:pt x="16542" y="0"/>
                          <a:pt x="16573" y="0"/>
                        </a:cubicBezTo>
                        <a:cubicBezTo>
                          <a:pt x="25674" y="-52"/>
                          <a:pt x="33094" y="7283"/>
                          <a:pt x="33147" y="16383"/>
                        </a:cubicBezTo>
                        <a:cubicBezTo>
                          <a:pt x="33147" y="16415"/>
                          <a:pt x="33147" y="16447"/>
                          <a:pt x="33147" y="16478"/>
                        </a:cubicBezTo>
                        <a:close/>
                      </a:path>
                    </a:pathLst>
                  </a:custGeom>
                  <a:solidFill>
                    <a:srgbClr val="263238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</p:grpSp>
            <p:grpSp>
              <p:nvGrpSpPr>
                <p:cNvPr id="31" name="Рисунок 11">
                  <a:extLst>
                    <a:ext uri="{FF2B5EF4-FFF2-40B4-BE49-F238E27FC236}">
                      <a16:creationId xmlns:a16="http://schemas.microsoft.com/office/drawing/2014/main" id="{DEE81590-9377-E591-3B98-E48E4BB7A946}"/>
                    </a:ext>
                  </a:extLst>
                </p:cNvPr>
                <p:cNvGrpSpPr/>
                <p:nvPr/>
              </p:nvGrpSpPr>
              <p:grpSpPr>
                <a:xfrm>
                  <a:off x="3159211" y="5093207"/>
                  <a:ext cx="376368" cy="781165"/>
                  <a:chOff x="3159211" y="5093207"/>
                  <a:chExt cx="376368" cy="781165"/>
                </a:xfrm>
              </p:grpSpPr>
              <p:sp>
                <p:nvSpPr>
                  <p:cNvPr id="39" name="Полилиния: фигура 38">
                    <a:extLst>
                      <a:ext uri="{FF2B5EF4-FFF2-40B4-BE49-F238E27FC236}">
                        <a16:creationId xmlns:a16="http://schemas.microsoft.com/office/drawing/2014/main" id="{AF039177-C623-FF7A-2A03-A1FEA861DEA3}"/>
                      </a:ext>
                    </a:extLst>
                  </p:cNvPr>
                  <p:cNvSpPr/>
                  <p:nvPr/>
                </p:nvSpPr>
                <p:spPr>
                  <a:xfrm>
                    <a:off x="3299466" y="5497373"/>
                    <a:ext cx="133169" cy="349046"/>
                  </a:xfrm>
                  <a:custGeom>
                    <a:avLst/>
                    <a:gdLst>
                      <a:gd name="connsiteX0" fmla="*/ 51149 w 133169"/>
                      <a:gd name="connsiteY0" fmla="*/ 345377 h 349046"/>
                      <a:gd name="connsiteX1" fmla="*/ 37433 w 133169"/>
                      <a:gd name="connsiteY1" fmla="*/ 348329 h 349046"/>
                      <a:gd name="connsiteX2" fmla="*/ 29718 w 133169"/>
                      <a:gd name="connsiteY2" fmla="*/ 343281 h 349046"/>
                      <a:gd name="connsiteX3" fmla="*/ 19050 w 133169"/>
                      <a:gd name="connsiteY3" fmla="*/ 283750 h 349046"/>
                      <a:gd name="connsiteX4" fmla="*/ 2000 w 133169"/>
                      <a:gd name="connsiteY4" fmla="*/ 261938 h 349046"/>
                      <a:gd name="connsiteX5" fmla="*/ 12097 w 133169"/>
                      <a:gd name="connsiteY5" fmla="*/ 226790 h 349046"/>
                      <a:gd name="connsiteX6" fmla="*/ 16383 w 133169"/>
                      <a:gd name="connsiteY6" fmla="*/ 208788 h 349046"/>
                      <a:gd name="connsiteX7" fmla="*/ 20669 w 133169"/>
                      <a:gd name="connsiteY7" fmla="*/ 161925 h 349046"/>
                      <a:gd name="connsiteX8" fmla="*/ 0 w 133169"/>
                      <a:gd name="connsiteY8" fmla="*/ 0 h 349046"/>
                      <a:gd name="connsiteX9" fmla="*/ 69152 w 133169"/>
                      <a:gd name="connsiteY9" fmla="*/ 12763 h 349046"/>
                      <a:gd name="connsiteX10" fmla="*/ 73343 w 133169"/>
                      <a:gd name="connsiteY10" fmla="*/ 170974 h 349046"/>
                      <a:gd name="connsiteX11" fmla="*/ 90202 w 133169"/>
                      <a:gd name="connsiteY11" fmla="*/ 232315 h 349046"/>
                      <a:gd name="connsiteX12" fmla="*/ 129635 w 133169"/>
                      <a:gd name="connsiteY12" fmla="*/ 282416 h 349046"/>
                      <a:gd name="connsiteX13" fmla="*/ 133064 w 133169"/>
                      <a:gd name="connsiteY13" fmla="*/ 286703 h 349046"/>
                      <a:gd name="connsiteX14" fmla="*/ 128492 w 133169"/>
                      <a:gd name="connsiteY14" fmla="*/ 294989 h 349046"/>
                      <a:gd name="connsiteX15" fmla="*/ 118967 w 133169"/>
                      <a:gd name="connsiteY15" fmla="*/ 296894 h 349046"/>
                      <a:gd name="connsiteX16" fmla="*/ 83154 w 133169"/>
                      <a:gd name="connsiteY16" fmla="*/ 315944 h 349046"/>
                      <a:gd name="connsiteX17" fmla="*/ 53150 w 133169"/>
                      <a:gd name="connsiteY17" fmla="*/ 344519 h 34904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</a:cxnLst>
                    <a:rect l="l" t="t" r="r" b="b"/>
                    <a:pathLst>
                      <a:path w="133169" h="349046">
                        <a:moveTo>
                          <a:pt x="51149" y="345377"/>
                        </a:moveTo>
                        <a:cubicBezTo>
                          <a:pt x="47465" y="348802"/>
                          <a:pt x="42201" y="349935"/>
                          <a:pt x="37433" y="348329"/>
                        </a:cubicBezTo>
                        <a:cubicBezTo>
                          <a:pt x="34585" y="347113"/>
                          <a:pt x="31974" y="345404"/>
                          <a:pt x="29718" y="343281"/>
                        </a:cubicBezTo>
                        <a:cubicBezTo>
                          <a:pt x="15907" y="327184"/>
                          <a:pt x="29718" y="301942"/>
                          <a:pt x="19050" y="283750"/>
                        </a:cubicBezTo>
                        <a:cubicBezTo>
                          <a:pt x="14192" y="275844"/>
                          <a:pt x="5239" y="270605"/>
                          <a:pt x="2000" y="261938"/>
                        </a:cubicBezTo>
                        <a:cubicBezTo>
                          <a:pt x="-2857" y="248793"/>
                          <a:pt x="8287" y="238315"/>
                          <a:pt x="12097" y="226790"/>
                        </a:cubicBezTo>
                        <a:cubicBezTo>
                          <a:pt x="13906" y="220887"/>
                          <a:pt x="15338" y="214874"/>
                          <a:pt x="16383" y="208788"/>
                        </a:cubicBezTo>
                        <a:cubicBezTo>
                          <a:pt x="19187" y="193324"/>
                          <a:pt x="20622" y="177642"/>
                          <a:pt x="20669" y="161925"/>
                        </a:cubicBezTo>
                        <a:cubicBezTo>
                          <a:pt x="19727" y="107356"/>
                          <a:pt x="12796" y="53056"/>
                          <a:pt x="0" y="0"/>
                        </a:cubicBezTo>
                        <a:lnTo>
                          <a:pt x="69152" y="12763"/>
                        </a:lnTo>
                        <a:cubicBezTo>
                          <a:pt x="69152" y="12763"/>
                          <a:pt x="69152" y="108871"/>
                          <a:pt x="73343" y="170974"/>
                        </a:cubicBezTo>
                        <a:cubicBezTo>
                          <a:pt x="73808" y="192500"/>
                          <a:pt x="79601" y="213575"/>
                          <a:pt x="90202" y="232315"/>
                        </a:cubicBezTo>
                        <a:cubicBezTo>
                          <a:pt x="100510" y="251065"/>
                          <a:pt x="113832" y="267992"/>
                          <a:pt x="129635" y="282416"/>
                        </a:cubicBezTo>
                        <a:cubicBezTo>
                          <a:pt x="131110" y="283545"/>
                          <a:pt x="132287" y="285016"/>
                          <a:pt x="133064" y="286703"/>
                        </a:cubicBezTo>
                        <a:cubicBezTo>
                          <a:pt x="133648" y="290191"/>
                          <a:pt x="131755" y="293623"/>
                          <a:pt x="128492" y="294989"/>
                        </a:cubicBezTo>
                        <a:cubicBezTo>
                          <a:pt x="125432" y="296104"/>
                          <a:pt x="122221" y="296746"/>
                          <a:pt x="118967" y="296894"/>
                        </a:cubicBezTo>
                        <a:cubicBezTo>
                          <a:pt x="105394" y="299521"/>
                          <a:pt x="92919" y="306157"/>
                          <a:pt x="83154" y="315944"/>
                        </a:cubicBezTo>
                        <a:cubicBezTo>
                          <a:pt x="73057" y="325469"/>
                          <a:pt x="64103" y="335947"/>
                          <a:pt x="53150" y="344519"/>
                        </a:cubicBezTo>
                        <a:close/>
                      </a:path>
                    </a:pathLst>
                  </a:custGeom>
                  <a:solidFill>
                    <a:srgbClr val="455A64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  <p:sp>
                <p:nvSpPr>
                  <p:cNvPr id="40" name="Полилиния: фигура 39">
                    <a:extLst>
                      <a:ext uri="{FF2B5EF4-FFF2-40B4-BE49-F238E27FC236}">
                        <a16:creationId xmlns:a16="http://schemas.microsoft.com/office/drawing/2014/main" id="{E63B30D5-5DF6-0DBA-D446-040F74F61CCD}"/>
                      </a:ext>
                    </a:extLst>
                  </p:cNvPr>
                  <p:cNvSpPr/>
                  <p:nvPr/>
                </p:nvSpPr>
                <p:spPr>
                  <a:xfrm>
                    <a:off x="3299752" y="5497087"/>
                    <a:ext cx="83196" cy="349046"/>
                  </a:xfrm>
                  <a:custGeom>
                    <a:avLst/>
                    <a:gdLst>
                      <a:gd name="connsiteX0" fmla="*/ 67913 w 83196"/>
                      <a:gd name="connsiteY0" fmla="*/ 271272 h 349046"/>
                      <a:gd name="connsiteX1" fmla="*/ 30671 w 83196"/>
                      <a:gd name="connsiteY1" fmla="*/ 224695 h 349046"/>
                      <a:gd name="connsiteX2" fmla="*/ 34576 w 83196"/>
                      <a:gd name="connsiteY2" fmla="*/ 112014 h 349046"/>
                      <a:gd name="connsiteX3" fmla="*/ 38481 w 83196"/>
                      <a:gd name="connsiteY3" fmla="*/ 54864 h 349046"/>
                      <a:gd name="connsiteX4" fmla="*/ 61150 w 83196"/>
                      <a:gd name="connsiteY4" fmla="*/ 58579 h 349046"/>
                      <a:gd name="connsiteX5" fmla="*/ 69151 w 83196"/>
                      <a:gd name="connsiteY5" fmla="*/ 58579 h 349046"/>
                      <a:gd name="connsiteX6" fmla="*/ 69151 w 83196"/>
                      <a:gd name="connsiteY6" fmla="*/ 12763 h 349046"/>
                      <a:gd name="connsiteX7" fmla="*/ 0 w 83196"/>
                      <a:gd name="connsiteY7" fmla="*/ 0 h 349046"/>
                      <a:gd name="connsiteX8" fmla="*/ 20669 w 83196"/>
                      <a:gd name="connsiteY8" fmla="*/ 161925 h 349046"/>
                      <a:gd name="connsiteX9" fmla="*/ 16383 w 83196"/>
                      <a:gd name="connsiteY9" fmla="*/ 208788 h 349046"/>
                      <a:gd name="connsiteX10" fmla="*/ 12097 w 83196"/>
                      <a:gd name="connsiteY10" fmla="*/ 226790 h 349046"/>
                      <a:gd name="connsiteX11" fmla="*/ 2000 w 83196"/>
                      <a:gd name="connsiteY11" fmla="*/ 261938 h 349046"/>
                      <a:gd name="connsiteX12" fmla="*/ 18955 w 83196"/>
                      <a:gd name="connsiteY12" fmla="*/ 283750 h 349046"/>
                      <a:gd name="connsiteX13" fmla="*/ 29718 w 83196"/>
                      <a:gd name="connsiteY13" fmla="*/ 343281 h 349046"/>
                      <a:gd name="connsiteX14" fmla="*/ 37433 w 83196"/>
                      <a:gd name="connsiteY14" fmla="*/ 348329 h 349046"/>
                      <a:gd name="connsiteX15" fmla="*/ 51149 w 83196"/>
                      <a:gd name="connsiteY15" fmla="*/ 345377 h 349046"/>
                      <a:gd name="connsiteX16" fmla="*/ 52673 w 83196"/>
                      <a:gd name="connsiteY16" fmla="*/ 344233 h 349046"/>
                      <a:gd name="connsiteX17" fmla="*/ 54578 w 83196"/>
                      <a:gd name="connsiteY17" fmla="*/ 342709 h 349046"/>
                      <a:gd name="connsiteX18" fmla="*/ 65437 w 83196"/>
                      <a:gd name="connsiteY18" fmla="*/ 307943 h 349046"/>
                      <a:gd name="connsiteX19" fmla="*/ 67913 w 83196"/>
                      <a:gd name="connsiteY19" fmla="*/ 271272 h 34904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</a:cxnLst>
                    <a:rect l="l" t="t" r="r" b="b"/>
                    <a:pathLst>
                      <a:path w="83196" h="349046">
                        <a:moveTo>
                          <a:pt x="67913" y="271272"/>
                        </a:moveTo>
                        <a:cubicBezTo>
                          <a:pt x="46958" y="260604"/>
                          <a:pt x="27242" y="250984"/>
                          <a:pt x="30671" y="224695"/>
                        </a:cubicBezTo>
                        <a:cubicBezTo>
                          <a:pt x="36494" y="187428"/>
                          <a:pt x="37805" y="149595"/>
                          <a:pt x="34576" y="112014"/>
                        </a:cubicBezTo>
                        <a:cubicBezTo>
                          <a:pt x="29623" y="73914"/>
                          <a:pt x="38386" y="54864"/>
                          <a:pt x="38481" y="54864"/>
                        </a:cubicBezTo>
                        <a:cubicBezTo>
                          <a:pt x="45956" y="56557"/>
                          <a:pt x="53526" y="57798"/>
                          <a:pt x="61150" y="58579"/>
                        </a:cubicBezTo>
                        <a:cubicBezTo>
                          <a:pt x="63817" y="58579"/>
                          <a:pt x="66484" y="58579"/>
                          <a:pt x="69151" y="58579"/>
                        </a:cubicBezTo>
                        <a:cubicBezTo>
                          <a:pt x="69151" y="31909"/>
                          <a:pt x="69151" y="12763"/>
                          <a:pt x="69151" y="12763"/>
                        </a:cubicBezTo>
                        <a:lnTo>
                          <a:pt x="0" y="0"/>
                        </a:lnTo>
                        <a:cubicBezTo>
                          <a:pt x="12796" y="53056"/>
                          <a:pt x="19727" y="107356"/>
                          <a:pt x="20669" y="161925"/>
                        </a:cubicBezTo>
                        <a:cubicBezTo>
                          <a:pt x="20622" y="177642"/>
                          <a:pt x="19187" y="193324"/>
                          <a:pt x="16383" y="208788"/>
                        </a:cubicBezTo>
                        <a:cubicBezTo>
                          <a:pt x="15327" y="214871"/>
                          <a:pt x="13896" y="220884"/>
                          <a:pt x="12097" y="226790"/>
                        </a:cubicBezTo>
                        <a:cubicBezTo>
                          <a:pt x="8287" y="238315"/>
                          <a:pt x="-2858" y="248793"/>
                          <a:pt x="2000" y="261938"/>
                        </a:cubicBezTo>
                        <a:cubicBezTo>
                          <a:pt x="5239" y="270605"/>
                          <a:pt x="14192" y="275844"/>
                          <a:pt x="18955" y="283750"/>
                        </a:cubicBezTo>
                        <a:cubicBezTo>
                          <a:pt x="30004" y="301942"/>
                          <a:pt x="15907" y="327184"/>
                          <a:pt x="29718" y="343281"/>
                        </a:cubicBezTo>
                        <a:cubicBezTo>
                          <a:pt x="31973" y="345404"/>
                          <a:pt x="34585" y="347113"/>
                          <a:pt x="37433" y="348329"/>
                        </a:cubicBezTo>
                        <a:cubicBezTo>
                          <a:pt x="42201" y="349935"/>
                          <a:pt x="47465" y="348802"/>
                          <a:pt x="51149" y="345377"/>
                        </a:cubicBezTo>
                        <a:lnTo>
                          <a:pt x="52673" y="344233"/>
                        </a:lnTo>
                        <a:lnTo>
                          <a:pt x="54578" y="342709"/>
                        </a:lnTo>
                        <a:cubicBezTo>
                          <a:pt x="50081" y="329995"/>
                          <a:pt x="54503" y="315838"/>
                          <a:pt x="65437" y="307943"/>
                        </a:cubicBezTo>
                        <a:cubicBezTo>
                          <a:pt x="88392" y="290798"/>
                          <a:pt x="88963" y="281845"/>
                          <a:pt x="67913" y="271272"/>
                        </a:cubicBezTo>
                        <a:close/>
                      </a:path>
                    </a:pathLst>
                  </a:custGeom>
                  <a:solidFill>
                    <a:srgbClr val="000000">
                      <a:alpha val="5000"/>
                    </a:srgbClr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  <p:sp>
                <p:nvSpPr>
                  <p:cNvPr id="41" name="Полилиния: фигура 40">
                    <a:extLst>
                      <a:ext uri="{FF2B5EF4-FFF2-40B4-BE49-F238E27FC236}">
                        <a16:creationId xmlns:a16="http://schemas.microsoft.com/office/drawing/2014/main" id="{F8D2CF9E-C5EA-88EF-D75B-84B513C21FBC}"/>
                      </a:ext>
                    </a:extLst>
                  </p:cNvPr>
                  <p:cNvSpPr/>
                  <p:nvPr/>
                </p:nvSpPr>
                <p:spPr>
                  <a:xfrm>
                    <a:off x="3388690" y="5779276"/>
                    <a:ext cx="75343" cy="79951"/>
                  </a:xfrm>
                  <a:custGeom>
                    <a:avLst/>
                    <a:gdLst>
                      <a:gd name="connsiteX0" fmla="*/ 25 w 75343"/>
                      <a:gd name="connsiteY0" fmla="*/ 22420 h 79951"/>
                      <a:gd name="connsiteX1" fmla="*/ 40221 w 75343"/>
                      <a:gd name="connsiteY1" fmla="*/ 227 h 79951"/>
                      <a:gd name="connsiteX2" fmla="*/ 66415 w 75343"/>
                      <a:gd name="connsiteY2" fmla="*/ 79951 h 79951"/>
                      <a:gd name="connsiteX3" fmla="*/ 21076 w 75343"/>
                      <a:gd name="connsiteY3" fmla="*/ 57186 h 79951"/>
                      <a:gd name="connsiteX4" fmla="*/ 25 w 75343"/>
                      <a:gd name="connsiteY4" fmla="*/ 22420 h 7995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75343" h="79951">
                        <a:moveTo>
                          <a:pt x="25" y="22420"/>
                        </a:moveTo>
                        <a:cubicBezTo>
                          <a:pt x="25" y="22420"/>
                          <a:pt x="17742" y="-2630"/>
                          <a:pt x="40221" y="227"/>
                        </a:cubicBezTo>
                        <a:cubicBezTo>
                          <a:pt x="98800" y="37660"/>
                          <a:pt x="66415" y="79951"/>
                          <a:pt x="66415" y="79951"/>
                        </a:cubicBezTo>
                        <a:cubicBezTo>
                          <a:pt x="49665" y="76192"/>
                          <a:pt x="34095" y="68374"/>
                          <a:pt x="21076" y="57186"/>
                        </a:cubicBezTo>
                        <a:cubicBezTo>
                          <a:pt x="-1594" y="38137"/>
                          <a:pt x="25" y="22420"/>
                          <a:pt x="25" y="22420"/>
                        </a:cubicBezTo>
                        <a:close/>
                      </a:path>
                    </a:pathLst>
                  </a:custGeom>
                  <a:solidFill>
                    <a:srgbClr val="263238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  <p:sp>
                <p:nvSpPr>
                  <p:cNvPr id="42" name="Полилиния: фигура 41">
                    <a:extLst>
                      <a:ext uri="{FF2B5EF4-FFF2-40B4-BE49-F238E27FC236}">
                        <a16:creationId xmlns:a16="http://schemas.microsoft.com/office/drawing/2014/main" id="{30A842AB-75A8-0C03-D7DD-22A8F7D0DAE9}"/>
                      </a:ext>
                    </a:extLst>
                  </p:cNvPr>
                  <p:cNvSpPr/>
                  <p:nvPr/>
                </p:nvSpPr>
                <p:spPr>
                  <a:xfrm>
                    <a:off x="3324366" y="5790225"/>
                    <a:ext cx="98156" cy="84147"/>
                  </a:xfrm>
                  <a:custGeom>
                    <a:avLst/>
                    <a:gdLst>
                      <a:gd name="connsiteX0" fmla="*/ 19106 w 98156"/>
                      <a:gd name="connsiteY0" fmla="*/ 61477 h 84147"/>
                      <a:gd name="connsiteX1" fmla="*/ 56 w 98156"/>
                      <a:gd name="connsiteY1" fmla="*/ 38617 h 84147"/>
                      <a:gd name="connsiteX2" fmla="*/ 13581 w 98156"/>
                      <a:gd name="connsiteY2" fmla="*/ 16424 h 84147"/>
                      <a:gd name="connsiteX3" fmla="*/ 36917 w 98156"/>
                      <a:gd name="connsiteY3" fmla="*/ 3756 h 84147"/>
                      <a:gd name="connsiteX4" fmla="*/ 80256 w 98156"/>
                      <a:gd name="connsiteY4" fmla="*/ 8709 h 84147"/>
                      <a:gd name="connsiteX5" fmla="*/ 95592 w 98156"/>
                      <a:gd name="connsiteY5" fmla="*/ 37284 h 84147"/>
                      <a:gd name="connsiteX6" fmla="*/ 93496 w 98156"/>
                      <a:gd name="connsiteY6" fmla="*/ 84147 h 84147"/>
                      <a:gd name="connsiteX7" fmla="*/ 47109 w 98156"/>
                      <a:gd name="connsiteY7" fmla="*/ 74622 h 84147"/>
                      <a:gd name="connsiteX8" fmla="*/ 19106 w 98156"/>
                      <a:gd name="connsiteY8" fmla="*/ 61477 h 8414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98156" h="84147">
                        <a:moveTo>
                          <a:pt x="19106" y="61477"/>
                        </a:moveTo>
                        <a:cubicBezTo>
                          <a:pt x="8342" y="55381"/>
                          <a:pt x="-801" y="47475"/>
                          <a:pt x="56" y="38617"/>
                        </a:cubicBezTo>
                        <a:cubicBezTo>
                          <a:pt x="1572" y="29767"/>
                          <a:pt x="6410" y="21828"/>
                          <a:pt x="13581" y="16424"/>
                        </a:cubicBezTo>
                        <a:cubicBezTo>
                          <a:pt x="20673" y="11043"/>
                          <a:pt x="28542" y="6772"/>
                          <a:pt x="36917" y="3756"/>
                        </a:cubicBezTo>
                        <a:cubicBezTo>
                          <a:pt x="51180" y="-2659"/>
                          <a:pt x="67809" y="-759"/>
                          <a:pt x="80256" y="8709"/>
                        </a:cubicBezTo>
                        <a:cubicBezTo>
                          <a:pt x="88065" y="16520"/>
                          <a:pt x="93399" y="26459"/>
                          <a:pt x="95592" y="37284"/>
                        </a:cubicBezTo>
                        <a:cubicBezTo>
                          <a:pt x="99620" y="52760"/>
                          <a:pt x="98890" y="69092"/>
                          <a:pt x="93496" y="84147"/>
                        </a:cubicBezTo>
                        <a:cubicBezTo>
                          <a:pt x="77787" y="82324"/>
                          <a:pt x="62266" y="79137"/>
                          <a:pt x="47109" y="74622"/>
                        </a:cubicBezTo>
                        <a:cubicBezTo>
                          <a:pt x="37442" y="70988"/>
                          <a:pt x="28078" y="66593"/>
                          <a:pt x="19106" y="61477"/>
                        </a:cubicBezTo>
                        <a:close/>
                      </a:path>
                    </a:pathLst>
                  </a:custGeom>
                  <a:solidFill>
                    <a:srgbClr val="37474F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  <p:sp>
                <p:nvSpPr>
                  <p:cNvPr id="43" name="Полилиния: фигура 42">
                    <a:extLst>
                      <a:ext uri="{FF2B5EF4-FFF2-40B4-BE49-F238E27FC236}">
                        <a16:creationId xmlns:a16="http://schemas.microsoft.com/office/drawing/2014/main" id="{7BA1A85A-4ABA-8706-D18C-DEBA796D2092}"/>
                      </a:ext>
                    </a:extLst>
                  </p:cNvPr>
                  <p:cNvSpPr/>
                  <p:nvPr/>
                </p:nvSpPr>
                <p:spPr>
                  <a:xfrm>
                    <a:off x="3303871" y="5273027"/>
                    <a:ext cx="231707" cy="289401"/>
                  </a:xfrm>
                  <a:custGeom>
                    <a:avLst/>
                    <a:gdLst>
                      <a:gd name="connsiteX0" fmla="*/ 226386 w 231707"/>
                      <a:gd name="connsiteY0" fmla="*/ 161672 h 289401"/>
                      <a:gd name="connsiteX1" fmla="*/ 212861 w 231707"/>
                      <a:gd name="connsiteY1" fmla="*/ 111760 h 289401"/>
                      <a:gd name="connsiteX2" fmla="*/ 222406 w 231707"/>
                      <a:gd name="connsiteY2" fmla="*/ 46177 h 289401"/>
                      <a:gd name="connsiteX3" fmla="*/ 217814 w 231707"/>
                      <a:gd name="connsiteY3" fmla="*/ 40895 h 289401"/>
                      <a:gd name="connsiteX4" fmla="*/ 216290 w 231707"/>
                      <a:gd name="connsiteY4" fmla="*/ 38418 h 289401"/>
                      <a:gd name="connsiteX5" fmla="*/ 217338 w 231707"/>
                      <a:gd name="connsiteY5" fmla="*/ 36799 h 289401"/>
                      <a:gd name="connsiteX6" fmla="*/ 221147 w 231707"/>
                      <a:gd name="connsiteY6" fmla="*/ 14605 h 289401"/>
                      <a:gd name="connsiteX7" fmla="*/ 195335 w 231707"/>
                      <a:gd name="connsiteY7" fmla="*/ 32 h 289401"/>
                      <a:gd name="connsiteX8" fmla="*/ 166760 w 231707"/>
                      <a:gd name="connsiteY8" fmla="*/ 7271 h 289401"/>
                      <a:gd name="connsiteX9" fmla="*/ 141614 w 231707"/>
                      <a:gd name="connsiteY9" fmla="*/ 4509 h 289401"/>
                      <a:gd name="connsiteX10" fmla="*/ 88750 w 231707"/>
                      <a:gd name="connsiteY10" fmla="*/ 9367 h 289401"/>
                      <a:gd name="connsiteX11" fmla="*/ 19694 w 231707"/>
                      <a:gd name="connsiteY11" fmla="*/ 71184 h 289401"/>
                      <a:gd name="connsiteX12" fmla="*/ 2072 w 231707"/>
                      <a:gd name="connsiteY12" fmla="*/ 102331 h 289401"/>
                      <a:gd name="connsiteX13" fmla="*/ 1025 w 231707"/>
                      <a:gd name="connsiteY13" fmla="*/ 135478 h 289401"/>
                      <a:gd name="connsiteX14" fmla="*/ 7788 w 231707"/>
                      <a:gd name="connsiteY14" fmla="*/ 177102 h 289401"/>
                      <a:gd name="connsiteX15" fmla="*/ 27314 w 231707"/>
                      <a:gd name="connsiteY15" fmla="*/ 178816 h 289401"/>
                      <a:gd name="connsiteX16" fmla="*/ 55529 w 231707"/>
                      <a:gd name="connsiteY16" fmla="*/ 236094 h 289401"/>
                      <a:gd name="connsiteX17" fmla="*/ 91798 w 231707"/>
                      <a:gd name="connsiteY17" fmla="*/ 232918 h 289401"/>
                      <a:gd name="connsiteX18" fmla="*/ 149012 w 231707"/>
                      <a:gd name="connsiteY18" fmla="*/ 280199 h 289401"/>
                      <a:gd name="connsiteX19" fmla="*/ 175618 w 231707"/>
                      <a:gd name="connsiteY19" fmla="*/ 269876 h 289401"/>
                      <a:gd name="connsiteX20" fmla="*/ 188858 w 231707"/>
                      <a:gd name="connsiteY20" fmla="*/ 289402 h 289401"/>
                      <a:gd name="connsiteX21" fmla="*/ 193716 w 231707"/>
                      <a:gd name="connsiteY21" fmla="*/ 272638 h 289401"/>
                      <a:gd name="connsiteX22" fmla="*/ 189239 w 231707"/>
                      <a:gd name="connsiteY22" fmla="*/ 255779 h 289401"/>
                      <a:gd name="connsiteX23" fmla="*/ 187810 w 231707"/>
                      <a:gd name="connsiteY23" fmla="*/ 247587 h 289401"/>
                      <a:gd name="connsiteX24" fmla="*/ 192858 w 231707"/>
                      <a:gd name="connsiteY24" fmla="*/ 241015 h 289401"/>
                      <a:gd name="connsiteX25" fmla="*/ 193715 w 231707"/>
                      <a:gd name="connsiteY25" fmla="*/ 197962 h 289401"/>
                      <a:gd name="connsiteX26" fmla="*/ 226386 w 231707"/>
                      <a:gd name="connsiteY26" fmla="*/ 161672 h 28940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231707" h="289401">
                        <a:moveTo>
                          <a:pt x="226386" y="161672"/>
                        </a:moveTo>
                        <a:cubicBezTo>
                          <a:pt x="227448" y="144004"/>
                          <a:pt x="222698" y="126475"/>
                          <a:pt x="212861" y="111760"/>
                        </a:cubicBezTo>
                        <a:cubicBezTo>
                          <a:pt x="233607" y="96286"/>
                          <a:pt x="237881" y="66923"/>
                          <a:pt x="222406" y="46177"/>
                        </a:cubicBezTo>
                        <a:cubicBezTo>
                          <a:pt x="221009" y="44304"/>
                          <a:pt x="219474" y="42539"/>
                          <a:pt x="217814" y="40895"/>
                        </a:cubicBezTo>
                        <a:cubicBezTo>
                          <a:pt x="217052" y="40228"/>
                          <a:pt x="216099" y="39466"/>
                          <a:pt x="216290" y="38418"/>
                        </a:cubicBezTo>
                        <a:cubicBezTo>
                          <a:pt x="216455" y="37779"/>
                          <a:pt x="216822" y="37211"/>
                          <a:pt x="217338" y="36799"/>
                        </a:cubicBezTo>
                        <a:cubicBezTo>
                          <a:pt x="222790" y="30759"/>
                          <a:pt x="224274" y="22118"/>
                          <a:pt x="221147" y="14605"/>
                        </a:cubicBezTo>
                        <a:cubicBezTo>
                          <a:pt x="216064" y="5185"/>
                          <a:pt x="206026" y="-482"/>
                          <a:pt x="195335" y="32"/>
                        </a:cubicBezTo>
                        <a:cubicBezTo>
                          <a:pt x="185466" y="794"/>
                          <a:pt x="175801" y="3243"/>
                          <a:pt x="166760" y="7271"/>
                        </a:cubicBezTo>
                        <a:cubicBezTo>
                          <a:pt x="159140" y="9938"/>
                          <a:pt x="149615" y="5652"/>
                          <a:pt x="141614" y="4509"/>
                        </a:cubicBezTo>
                        <a:cubicBezTo>
                          <a:pt x="123879" y="1274"/>
                          <a:pt x="105598" y="2954"/>
                          <a:pt x="88750" y="9367"/>
                        </a:cubicBezTo>
                        <a:cubicBezTo>
                          <a:pt x="60175" y="21940"/>
                          <a:pt x="38648" y="46324"/>
                          <a:pt x="19694" y="71184"/>
                        </a:cubicBezTo>
                        <a:cubicBezTo>
                          <a:pt x="11905" y="80360"/>
                          <a:pt x="5926" y="90928"/>
                          <a:pt x="2072" y="102331"/>
                        </a:cubicBezTo>
                        <a:cubicBezTo>
                          <a:pt x="-277" y="113226"/>
                          <a:pt x="-632" y="124456"/>
                          <a:pt x="1025" y="135478"/>
                        </a:cubicBezTo>
                        <a:cubicBezTo>
                          <a:pt x="2419" y="149479"/>
                          <a:pt x="4678" y="163380"/>
                          <a:pt x="7788" y="177102"/>
                        </a:cubicBezTo>
                        <a:cubicBezTo>
                          <a:pt x="14111" y="179000"/>
                          <a:pt x="20756" y="179583"/>
                          <a:pt x="27314" y="178816"/>
                        </a:cubicBezTo>
                        <a:cubicBezTo>
                          <a:pt x="19288" y="202424"/>
                          <a:pt x="31921" y="228068"/>
                          <a:pt x="55529" y="236094"/>
                        </a:cubicBezTo>
                        <a:cubicBezTo>
                          <a:pt x="67528" y="240173"/>
                          <a:pt x="80690" y="239021"/>
                          <a:pt x="91798" y="232918"/>
                        </a:cubicBezTo>
                        <a:cubicBezTo>
                          <a:pt x="94541" y="261774"/>
                          <a:pt x="120157" y="282942"/>
                          <a:pt x="149012" y="280199"/>
                        </a:cubicBezTo>
                        <a:cubicBezTo>
                          <a:pt x="158664" y="279281"/>
                          <a:pt x="167873" y="275708"/>
                          <a:pt x="175618" y="269876"/>
                        </a:cubicBezTo>
                        <a:cubicBezTo>
                          <a:pt x="178462" y="277321"/>
                          <a:pt x="182994" y="284004"/>
                          <a:pt x="188858" y="289402"/>
                        </a:cubicBezTo>
                        <a:cubicBezTo>
                          <a:pt x="192092" y="284414"/>
                          <a:pt x="193782" y="278582"/>
                          <a:pt x="193716" y="272638"/>
                        </a:cubicBezTo>
                        <a:cubicBezTo>
                          <a:pt x="193261" y="266793"/>
                          <a:pt x="191744" y="261079"/>
                          <a:pt x="189239" y="255779"/>
                        </a:cubicBezTo>
                        <a:cubicBezTo>
                          <a:pt x="187882" y="253277"/>
                          <a:pt x="187380" y="250400"/>
                          <a:pt x="187810" y="247587"/>
                        </a:cubicBezTo>
                        <a:cubicBezTo>
                          <a:pt x="188974" y="245042"/>
                          <a:pt x="190700" y="242795"/>
                          <a:pt x="192858" y="241015"/>
                        </a:cubicBezTo>
                        <a:cubicBezTo>
                          <a:pt x="203240" y="229775"/>
                          <a:pt x="200193" y="210249"/>
                          <a:pt x="193715" y="197962"/>
                        </a:cubicBezTo>
                        <a:cubicBezTo>
                          <a:pt x="211480" y="194505"/>
                          <a:pt x="224808" y="179700"/>
                          <a:pt x="226386" y="161672"/>
                        </a:cubicBezTo>
                        <a:close/>
                      </a:path>
                    </a:pathLst>
                  </a:custGeom>
                  <a:solidFill>
                    <a:srgbClr val="000000">
                      <a:alpha val="10000"/>
                    </a:srgbClr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  <p:sp>
                <p:nvSpPr>
                  <p:cNvPr id="44" name="Полилиния: фигура 43">
                    <a:extLst>
                      <a:ext uri="{FF2B5EF4-FFF2-40B4-BE49-F238E27FC236}">
                        <a16:creationId xmlns:a16="http://schemas.microsoft.com/office/drawing/2014/main" id="{2A77EA54-E68F-15AA-D45F-0E9771ED4587}"/>
                      </a:ext>
                    </a:extLst>
                  </p:cNvPr>
                  <p:cNvSpPr/>
                  <p:nvPr/>
                </p:nvSpPr>
                <p:spPr>
                  <a:xfrm>
                    <a:off x="3159211" y="5093207"/>
                    <a:ext cx="370914" cy="567811"/>
                  </a:xfrm>
                  <a:custGeom>
                    <a:avLst/>
                    <a:gdLst>
                      <a:gd name="connsiteX0" fmla="*/ 350568 w 370914"/>
                      <a:gd name="connsiteY0" fmla="*/ 160516 h 567811"/>
                      <a:gd name="connsiteX1" fmla="*/ 369197 w 370914"/>
                      <a:gd name="connsiteY1" fmla="*/ 199238 h 567811"/>
                      <a:gd name="connsiteX2" fmla="*/ 348091 w 370914"/>
                      <a:gd name="connsiteY2" fmla="*/ 218619 h 567811"/>
                      <a:gd name="connsiteX3" fmla="*/ 360212 w 370914"/>
                      <a:gd name="connsiteY3" fmla="*/ 263204 h 567811"/>
                      <a:gd name="connsiteX4" fmla="*/ 337233 w 370914"/>
                      <a:gd name="connsiteY4" fmla="*/ 279198 h 567811"/>
                      <a:gd name="connsiteX5" fmla="*/ 345424 w 370914"/>
                      <a:gd name="connsiteY5" fmla="*/ 300534 h 567811"/>
                      <a:gd name="connsiteX6" fmla="*/ 319992 w 370914"/>
                      <a:gd name="connsiteY6" fmla="*/ 355874 h 567811"/>
                      <a:gd name="connsiteX7" fmla="*/ 315031 w 370914"/>
                      <a:gd name="connsiteY7" fmla="*/ 403029 h 567811"/>
                      <a:gd name="connsiteX8" fmla="*/ 304372 w 370914"/>
                      <a:gd name="connsiteY8" fmla="*/ 408833 h 567811"/>
                      <a:gd name="connsiteX9" fmla="*/ 306943 w 370914"/>
                      <a:gd name="connsiteY9" fmla="*/ 448457 h 567811"/>
                      <a:gd name="connsiteX10" fmla="*/ 274749 w 370914"/>
                      <a:gd name="connsiteY10" fmla="*/ 474365 h 567811"/>
                      <a:gd name="connsiteX11" fmla="*/ 227600 w 370914"/>
                      <a:gd name="connsiteY11" fmla="*/ 532658 h 567811"/>
                      <a:gd name="connsiteX12" fmla="*/ 201406 w 370914"/>
                      <a:gd name="connsiteY12" fmla="*/ 566091 h 567811"/>
                      <a:gd name="connsiteX13" fmla="*/ 171403 w 370914"/>
                      <a:gd name="connsiteY13" fmla="*/ 563519 h 567811"/>
                      <a:gd name="connsiteX14" fmla="*/ 150638 w 370914"/>
                      <a:gd name="connsiteY14" fmla="*/ 546088 h 567811"/>
                      <a:gd name="connsiteX15" fmla="*/ 115205 w 370914"/>
                      <a:gd name="connsiteY15" fmla="*/ 546088 h 567811"/>
                      <a:gd name="connsiteX16" fmla="*/ 100155 w 370914"/>
                      <a:gd name="connsiteY16" fmla="*/ 515322 h 567811"/>
                      <a:gd name="connsiteX17" fmla="*/ 65678 w 370914"/>
                      <a:gd name="connsiteY17" fmla="*/ 486628 h 567811"/>
                      <a:gd name="connsiteX18" fmla="*/ 80153 w 370914"/>
                      <a:gd name="connsiteY18" fmla="*/ 457029 h 567811"/>
                      <a:gd name="connsiteX19" fmla="*/ 47673 w 370914"/>
                      <a:gd name="connsiteY19" fmla="*/ 424930 h 567811"/>
                      <a:gd name="connsiteX20" fmla="*/ 63865 w 370914"/>
                      <a:gd name="connsiteY20" fmla="*/ 387687 h 567811"/>
                      <a:gd name="connsiteX21" fmla="*/ 38444 w 370914"/>
                      <a:gd name="connsiteY21" fmla="*/ 340180 h 567811"/>
                      <a:gd name="connsiteX22" fmla="*/ 50054 w 370914"/>
                      <a:gd name="connsiteY22" fmla="*/ 322346 h 567811"/>
                      <a:gd name="connsiteX23" fmla="*/ 15979 w 370914"/>
                      <a:gd name="connsiteY23" fmla="*/ 282716 h 567811"/>
                      <a:gd name="connsiteX24" fmla="*/ 31004 w 370914"/>
                      <a:gd name="connsiteY24" fmla="*/ 255671 h 567811"/>
                      <a:gd name="connsiteX25" fmla="*/ 6144 w 370914"/>
                      <a:gd name="connsiteY25" fmla="*/ 234335 h 567811"/>
                      <a:gd name="connsiteX26" fmla="*/ 5477 w 370914"/>
                      <a:gd name="connsiteY26" fmla="*/ 223096 h 567811"/>
                      <a:gd name="connsiteX27" fmla="*/ 26146 w 370914"/>
                      <a:gd name="connsiteY27" fmla="*/ 188139 h 567811"/>
                      <a:gd name="connsiteX28" fmla="*/ 991 w 370914"/>
                      <a:gd name="connsiteY28" fmla="*/ 146680 h 567811"/>
                      <a:gd name="connsiteX29" fmla="*/ 4620 w 370914"/>
                      <a:gd name="connsiteY29" fmla="*/ 137656 h 567811"/>
                      <a:gd name="connsiteX30" fmla="*/ 19002 w 370914"/>
                      <a:gd name="connsiteY30" fmla="*/ 122321 h 567811"/>
                      <a:gd name="connsiteX31" fmla="*/ 12525 w 370914"/>
                      <a:gd name="connsiteY31" fmla="*/ 74696 h 567811"/>
                      <a:gd name="connsiteX32" fmla="*/ 108918 w 370914"/>
                      <a:gd name="connsiteY32" fmla="*/ 6021 h 567811"/>
                      <a:gd name="connsiteX33" fmla="*/ 255318 w 370914"/>
                      <a:gd name="connsiteY33" fmla="*/ 19451 h 567811"/>
                      <a:gd name="connsiteX34" fmla="*/ 339042 w 370914"/>
                      <a:gd name="connsiteY34" fmla="*/ 76125 h 567811"/>
                      <a:gd name="connsiteX35" fmla="*/ 363331 w 370914"/>
                      <a:gd name="connsiteY35" fmla="*/ 119559 h 567811"/>
                      <a:gd name="connsiteX36" fmla="*/ 350568 w 370914"/>
                      <a:gd name="connsiteY36" fmla="*/ 160516 h 5678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</a:cxnLst>
                    <a:rect l="l" t="t" r="r" b="b"/>
                    <a:pathLst>
                      <a:path w="370914" h="567811">
                        <a:moveTo>
                          <a:pt x="350568" y="160516"/>
                        </a:moveTo>
                        <a:cubicBezTo>
                          <a:pt x="366405" y="166065"/>
                          <a:pt x="374746" y="183401"/>
                          <a:pt x="369197" y="199238"/>
                        </a:cubicBezTo>
                        <a:cubicBezTo>
                          <a:pt x="365841" y="208818"/>
                          <a:pt x="357922" y="216090"/>
                          <a:pt x="348091" y="218619"/>
                        </a:cubicBezTo>
                        <a:cubicBezTo>
                          <a:pt x="363750" y="227583"/>
                          <a:pt x="369177" y="247545"/>
                          <a:pt x="360212" y="263204"/>
                        </a:cubicBezTo>
                        <a:cubicBezTo>
                          <a:pt x="355341" y="271713"/>
                          <a:pt x="346905" y="277585"/>
                          <a:pt x="337233" y="279198"/>
                        </a:cubicBezTo>
                        <a:cubicBezTo>
                          <a:pt x="339481" y="286485"/>
                          <a:pt x="342218" y="293613"/>
                          <a:pt x="345424" y="300534"/>
                        </a:cubicBezTo>
                        <a:cubicBezTo>
                          <a:pt x="352936" y="322804"/>
                          <a:pt x="341784" y="347070"/>
                          <a:pt x="319992" y="355874"/>
                        </a:cubicBezTo>
                        <a:cubicBezTo>
                          <a:pt x="331644" y="370266"/>
                          <a:pt x="329423" y="391378"/>
                          <a:pt x="315031" y="403029"/>
                        </a:cubicBezTo>
                        <a:cubicBezTo>
                          <a:pt x="311860" y="405596"/>
                          <a:pt x="308248" y="407563"/>
                          <a:pt x="304372" y="408833"/>
                        </a:cubicBezTo>
                        <a:cubicBezTo>
                          <a:pt x="308115" y="421694"/>
                          <a:pt x="308992" y="435220"/>
                          <a:pt x="306943" y="448457"/>
                        </a:cubicBezTo>
                        <a:cubicBezTo>
                          <a:pt x="303800" y="463221"/>
                          <a:pt x="290846" y="477699"/>
                          <a:pt x="274749" y="474365"/>
                        </a:cubicBezTo>
                        <a:cubicBezTo>
                          <a:pt x="282940" y="509036"/>
                          <a:pt x="278178" y="559614"/>
                          <a:pt x="227600" y="532658"/>
                        </a:cubicBezTo>
                        <a:cubicBezTo>
                          <a:pt x="225679" y="547770"/>
                          <a:pt x="215620" y="560609"/>
                          <a:pt x="201406" y="566091"/>
                        </a:cubicBezTo>
                        <a:cubicBezTo>
                          <a:pt x="191441" y="569075"/>
                          <a:pt x="180714" y="568155"/>
                          <a:pt x="171403" y="563519"/>
                        </a:cubicBezTo>
                        <a:cubicBezTo>
                          <a:pt x="169307" y="562662"/>
                          <a:pt x="148447" y="547136"/>
                          <a:pt x="150638" y="546088"/>
                        </a:cubicBezTo>
                        <a:cubicBezTo>
                          <a:pt x="139451" y="551517"/>
                          <a:pt x="126392" y="551517"/>
                          <a:pt x="115205" y="546088"/>
                        </a:cubicBezTo>
                        <a:cubicBezTo>
                          <a:pt x="104057" y="540173"/>
                          <a:pt x="97982" y="527754"/>
                          <a:pt x="100155" y="515322"/>
                        </a:cubicBezTo>
                        <a:cubicBezTo>
                          <a:pt x="82711" y="516919"/>
                          <a:pt x="67275" y="504072"/>
                          <a:pt x="65678" y="486628"/>
                        </a:cubicBezTo>
                        <a:cubicBezTo>
                          <a:pt x="64598" y="474833"/>
                          <a:pt x="70180" y="463419"/>
                          <a:pt x="80153" y="457029"/>
                        </a:cubicBezTo>
                        <a:cubicBezTo>
                          <a:pt x="66213" y="450021"/>
                          <a:pt x="54845" y="438786"/>
                          <a:pt x="47673" y="424930"/>
                        </a:cubicBezTo>
                        <a:cubicBezTo>
                          <a:pt x="41958" y="410452"/>
                          <a:pt x="48625" y="390259"/>
                          <a:pt x="63865" y="387687"/>
                        </a:cubicBezTo>
                        <a:cubicBezTo>
                          <a:pt x="43726" y="381588"/>
                          <a:pt x="32345" y="360319"/>
                          <a:pt x="38444" y="340180"/>
                        </a:cubicBezTo>
                        <a:cubicBezTo>
                          <a:pt x="40541" y="333253"/>
                          <a:pt x="44569" y="327067"/>
                          <a:pt x="50054" y="322346"/>
                        </a:cubicBezTo>
                        <a:cubicBezTo>
                          <a:pt x="29701" y="320812"/>
                          <a:pt x="14445" y="303069"/>
                          <a:pt x="15979" y="282716"/>
                        </a:cubicBezTo>
                        <a:cubicBezTo>
                          <a:pt x="16791" y="271937"/>
                          <a:pt x="22282" y="262055"/>
                          <a:pt x="31004" y="255671"/>
                        </a:cubicBezTo>
                        <a:cubicBezTo>
                          <a:pt x="20717" y="251004"/>
                          <a:pt x="9382" y="245098"/>
                          <a:pt x="6144" y="234335"/>
                        </a:cubicBezTo>
                        <a:cubicBezTo>
                          <a:pt x="5163" y="230672"/>
                          <a:pt x="4936" y="226848"/>
                          <a:pt x="5477" y="223096"/>
                        </a:cubicBezTo>
                        <a:cubicBezTo>
                          <a:pt x="7053" y="209025"/>
                          <a:pt x="14577" y="196301"/>
                          <a:pt x="26146" y="188139"/>
                        </a:cubicBezTo>
                        <a:cubicBezTo>
                          <a:pt x="7751" y="183637"/>
                          <a:pt x="-3511" y="165075"/>
                          <a:pt x="991" y="146680"/>
                        </a:cubicBezTo>
                        <a:cubicBezTo>
                          <a:pt x="1766" y="143515"/>
                          <a:pt x="2987" y="140476"/>
                          <a:pt x="4620" y="137656"/>
                        </a:cubicBezTo>
                        <a:cubicBezTo>
                          <a:pt x="8796" y="131998"/>
                          <a:pt x="13623" y="126851"/>
                          <a:pt x="19002" y="122321"/>
                        </a:cubicBezTo>
                        <a:cubicBezTo>
                          <a:pt x="4143" y="112796"/>
                          <a:pt x="5191" y="90698"/>
                          <a:pt x="12525" y="74696"/>
                        </a:cubicBezTo>
                        <a:cubicBezTo>
                          <a:pt x="29575" y="37548"/>
                          <a:pt x="69104" y="15260"/>
                          <a:pt x="108918" y="6021"/>
                        </a:cubicBezTo>
                        <a:cubicBezTo>
                          <a:pt x="157898" y="-5290"/>
                          <a:pt x="209214" y="-582"/>
                          <a:pt x="255318" y="19451"/>
                        </a:cubicBezTo>
                        <a:cubicBezTo>
                          <a:pt x="287174" y="31728"/>
                          <a:pt x="315808" y="51111"/>
                          <a:pt x="339042" y="76125"/>
                        </a:cubicBezTo>
                        <a:cubicBezTo>
                          <a:pt x="350464" y="88475"/>
                          <a:pt x="358789" y="103361"/>
                          <a:pt x="363331" y="119559"/>
                        </a:cubicBezTo>
                        <a:cubicBezTo>
                          <a:pt x="365337" y="134426"/>
                          <a:pt x="360665" y="149420"/>
                          <a:pt x="350568" y="160516"/>
                        </a:cubicBezTo>
                        <a:close/>
                      </a:path>
                    </a:pathLst>
                  </a:custGeom>
                  <a:solidFill>
                    <a:srgbClr val="F5F5F5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</p:grpSp>
            <p:grpSp>
              <p:nvGrpSpPr>
                <p:cNvPr id="32" name="Рисунок 11">
                  <a:extLst>
                    <a:ext uri="{FF2B5EF4-FFF2-40B4-BE49-F238E27FC236}">
                      <a16:creationId xmlns:a16="http://schemas.microsoft.com/office/drawing/2014/main" id="{D10F98D5-DEC4-C389-CE22-DF74114F4FB9}"/>
                    </a:ext>
                  </a:extLst>
                </p:cNvPr>
                <p:cNvGrpSpPr/>
                <p:nvPr/>
              </p:nvGrpSpPr>
              <p:grpSpPr>
                <a:xfrm>
                  <a:off x="3668989" y="5347620"/>
                  <a:ext cx="372664" cy="814407"/>
                  <a:chOff x="3668989" y="5347620"/>
                  <a:chExt cx="372664" cy="814407"/>
                </a:xfrm>
              </p:grpSpPr>
              <p:sp>
                <p:nvSpPr>
                  <p:cNvPr id="33" name="Полилиния: фигура 32">
                    <a:extLst>
                      <a:ext uri="{FF2B5EF4-FFF2-40B4-BE49-F238E27FC236}">
                        <a16:creationId xmlns:a16="http://schemas.microsoft.com/office/drawing/2014/main" id="{A6ABAA4A-B8A6-155D-9F8D-D3099E61386A}"/>
                      </a:ext>
                    </a:extLst>
                  </p:cNvPr>
                  <p:cNvSpPr/>
                  <p:nvPr/>
                </p:nvSpPr>
                <p:spPr>
                  <a:xfrm>
                    <a:off x="3790385" y="5781789"/>
                    <a:ext cx="133094" cy="348830"/>
                  </a:xfrm>
                  <a:custGeom>
                    <a:avLst/>
                    <a:gdLst>
                      <a:gd name="connsiteX0" fmla="*/ 51054 w 133094"/>
                      <a:gd name="connsiteY0" fmla="*/ 345377 h 348830"/>
                      <a:gd name="connsiteX1" fmla="*/ 36957 w 133094"/>
                      <a:gd name="connsiteY1" fmla="*/ 347949 h 348830"/>
                      <a:gd name="connsiteX2" fmla="*/ 30290 w 133094"/>
                      <a:gd name="connsiteY2" fmla="*/ 343186 h 348830"/>
                      <a:gd name="connsiteX3" fmla="*/ 18955 w 133094"/>
                      <a:gd name="connsiteY3" fmla="*/ 283845 h 348830"/>
                      <a:gd name="connsiteX4" fmla="*/ 2000 w 133094"/>
                      <a:gd name="connsiteY4" fmla="*/ 262033 h 348830"/>
                      <a:gd name="connsiteX5" fmla="*/ 12001 w 133094"/>
                      <a:gd name="connsiteY5" fmla="*/ 226791 h 348830"/>
                      <a:gd name="connsiteX6" fmla="*/ 16383 w 133094"/>
                      <a:gd name="connsiteY6" fmla="*/ 208788 h 348830"/>
                      <a:gd name="connsiteX7" fmla="*/ 20574 w 133094"/>
                      <a:gd name="connsiteY7" fmla="*/ 161925 h 348830"/>
                      <a:gd name="connsiteX8" fmla="*/ 0 w 133094"/>
                      <a:gd name="connsiteY8" fmla="*/ 0 h 348830"/>
                      <a:gd name="connsiteX9" fmla="*/ 69151 w 133094"/>
                      <a:gd name="connsiteY9" fmla="*/ 12859 h 348830"/>
                      <a:gd name="connsiteX10" fmla="*/ 73247 w 133094"/>
                      <a:gd name="connsiteY10" fmla="*/ 171070 h 348830"/>
                      <a:gd name="connsiteX11" fmla="*/ 90107 w 133094"/>
                      <a:gd name="connsiteY11" fmla="*/ 232411 h 348830"/>
                      <a:gd name="connsiteX12" fmla="*/ 129540 w 133094"/>
                      <a:gd name="connsiteY12" fmla="*/ 282417 h 348830"/>
                      <a:gd name="connsiteX13" fmla="*/ 132969 w 133094"/>
                      <a:gd name="connsiteY13" fmla="*/ 286798 h 348830"/>
                      <a:gd name="connsiteX14" fmla="*/ 128397 w 133094"/>
                      <a:gd name="connsiteY14" fmla="*/ 294990 h 348830"/>
                      <a:gd name="connsiteX15" fmla="*/ 118872 w 133094"/>
                      <a:gd name="connsiteY15" fmla="*/ 296990 h 348830"/>
                      <a:gd name="connsiteX16" fmla="*/ 83153 w 133094"/>
                      <a:gd name="connsiteY16" fmla="*/ 316040 h 348830"/>
                      <a:gd name="connsiteX17" fmla="*/ 53054 w 133094"/>
                      <a:gd name="connsiteY17" fmla="*/ 344615 h 348830"/>
                      <a:gd name="connsiteX18" fmla="*/ 51054 w 133094"/>
                      <a:gd name="connsiteY18" fmla="*/ 345377 h 34883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33094" h="348830">
                        <a:moveTo>
                          <a:pt x="51054" y="345377"/>
                        </a:moveTo>
                        <a:cubicBezTo>
                          <a:pt x="47183" y="348756"/>
                          <a:pt x="41772" y="349743"/>
                          <a:pt x="36957" y="347949"/>
                        </a:cubicBezTo>
                        <a:cubicBezTo>
                          <a:pt x="34415" y="346863"/>
                          <a:pt x="32140" y="345238"/>
                          <a:pt x="30290" y="343186"/>
                        </a:cubicBezTo>
                        <a:cubicBezTo>
                          <a:pt x="16478" y="327089"/>
                          <a:pt x="30290" y="301943"/>
                          <a:pt x="18955" y="283845"/>
                        </a:cubicBezTo>
                        <a:cubicBezTo>
                          <a:pt x="14192" y="275845"/>
                          <a:pt x="5239" y="270701"/>
                          <a:pt x="2000" y="262033"/>
                        </a:cubicBezTo>
                        <a:cubicBezTo>
                          <a:pt x="-2953" y="248793"/>
                          <a:pt x="8192" y="238316"/>
                          <a:pt x="12001" y="226791"/>
                        </a:cubicBezTo>
                        <a:cubicBezTo>
                          <a:pt x="13887" y="220901"/>
                          <a:pt x="15351" y="214885"/>
                          <a:pt x="16383" y="208788"/>
                        </a:cubicBezTo>
                        <a:cubicBezTo>
                          <a:pt x="19158" y="193321"/>
                          <a:pt x="20560" y="177639"/>
                          <a:pt x="20574" y="161925"/>
                        </a:cubicBezTo>
                        <a:cubicBezTo>
                          <a:pt x="19658" y="107360"/>
                          <a:pt x="12759" y="53060"/>
                          <a:pt x="0" y="0"/>
                        </a:cubicBezTo>
                        <a:lnTo>
                          <a:pt x="69151" y="12859"/>
                        </a:lnTo>
                        <a:cubicBezTo>
                          <a:pt x="69151" y="12859"/>
                          <a:pt x="69151" y="108871"/>
                          <a:pt x="73247" y="171070"/>
                        </a:cubicBezTo>
                        <a:cubicBezTo>
                          <a:pt x="73836" y="192577"/>
                          <a:pt x="79620" y="213623"/>
                          <a:pt x="90107" y="232411"/>
                        </a:cubicBezTo>
                        <a:cubicBezTo>
                          <a:pt x="100447" y="251111"/>
                          <a:pt x="113766" y="268001"/>
                          <a:pt x="129540" y="282417"/>
                        </a:cubicBezTo>
                        <a:cubicBezTo>
                          <a:pt x="131067" y="283531"/>
                          <a:pt x="132255" y="285048"/>
                          <a:pt x="132969" y="286798"/>
                        </a:cubicBezTo>
                        <a:cubicBezTo>
                          <a:pt x="133619" y="290274"/>
                          <a:pt x="131696" y="293718"/>
                          <a:pt x="128397" y="294990"/>
                        </a:cubicBezTo>
                        <a:cubicBezTo>
                          <a:pt x="125332" y="296102"/>
                          <a:pt x="122125" y="296776"/>
                          <a:pt x="118872" y="296990"/>
                        </a:cubicBezTo>
                        <a:cubicBezTo>
                          <a:pt x="105290" y="299514"/>
                          <a:pt x="92816" y="306167"/>
                          <a:pt x="83153" y="316040"/>
                        </a:cubicBezTo>
                        <a:cubicBezTo>
                          <a:pt x="72962" y="325565"/>
                          <a:pt x="64103" y="336042"/>
                          <a:pt x="53054" y="344615"/>
                        </a:cubicBezTo>
                        <a:cubicBezTo>
                          <a:pt x="52422" y="344951"/>
                          <a:pt x="51750" y="345207"/>
                          <a:pt x="51054" y="345377"/>
                        </a:cubicBezTo>
                        <a:close/>
                      </a:path>
                    </a:pathLst>
                  </a:custGeom>
                  <a:solidFill>
                    <a:srgbClr val="455A64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  <p:sp>
                <p:nvSpPr>
                  <p:cNvPr id="34" name="Полилиния: фигура 33">
                    <a:extLst>
                      <a:ext uri="{FF2B5EF4-FFF2-40B4-BE49-F238E27FC236}">
                        <a16:creationId xmlns:a16="http://schemas.microsoft.com/office/drawing/2014/main" id="{B3DB19E4-7A12-182F-7B7F-117AD1759787}"/>
                      </a:ext>
                    </a:extLst>
                  </p:cNvPr>
                  <p:cNvSpPr/>
                  <p:nvPr/>
                </p:nvSpPr>
                <p:spPr>
                  <a:xfrm>
                    <a:off x="3790670" y="5781599"/>
                    <a:ext cx="83255" cy="348829"/>
                  </a:xfrm>
                  <a:custGeom>
                    <a:avLst/>
                    <a:gdLst>
                      <a:gd name="connsiteX0" fmla="*/ 68008 w 83255"/>
                      <a:gd name="connsiteY0" fmla="*/ 271272 h 348829"/>
                      <a:gd name="connsiteX1" fmla="*/ 30861 w 83255"/>
                      <a:gd name="connsiteY1" fmla="*/ 224790 h 348829"/>
                      <a:gd name="connsiteX2" fmla="*/ 34766 w 83255"/>
                      <a:gd name="connsiteY2" fmla="*/ 112014 h 348829"/>
                      <a:gd name="connsiteX3" fmla="*/ 38576 w 83255"/>
                      <a:gd name="connsiteY3" fmla="*/ 54864 h 348829"/>
                      <a:gd name="connsiteX4" fmla="*/ 61341 w 83255"/>
                      <a:gd name="connsiteY4" fmla="*/ 58579 h 348829"/>
                      <a:gd name="connsiteX5" fmla="*/ 69247 w 83255"/>
                      <a:gd name="connsiteY5" fmla="*/ 58579 h 348829"/>
                      <a:gd name="connsiteX6" fmla="*/ 69247 w 83255"/>
                      <a:gd name="connsiteY6" fmla="*/ 12859 h 348829"/>
                      <a:gd name="connsiteX7" fmla="*/ 0 w 83255"/>
                      <a:gd name="connsiteY7" fmla="*/ 0 h 348829"/>
                      <a:gd name="connsiteX8" fmla="*/ 20669 w 83255"/>
                      <a:gd name="connsiteY8" fmla="*/ 161925 h 348829"/>
                      <a:gd name="connsiteX9" fmla="*/ 16478 w 83255"/>
                      <a:gd name="connsiteY9" fmla="*/ 208788 h 348829"/>
                      <a:gd name="connsiteX10" fmla="*/ 12097 w 83255"/>
                      <a:gd name="connsiteY10" fmla="*/ 226791 h 348829"/>
                      <a:gd name="connsiteX11" fmla="*/ 2096 w 83255"/>
                      <a:gd name="connsiteY11" fmla="*/ 262033 h 348829"/>
                      <a:gd name="connsiteX12" fmla="*/ 19050 w 83255"/>
                      <a:gd name="connsiteY12" fmla="*/ 283845 h 348829"/>
                      <a:gd name="connsiteX13" fmla="*/ 30385 w 83255"/>
                      <a:gd name="connsiteY13" fmla="*/ 343186 h 348829"/>
                      <a:gd name="connsiteX14" fmla="*/ 37052 w 83255"/>
                      <a:gd name="connsiteY14" fmla="*/ 347948 h 348829"/>
                      <a:gd name="connsiteX15" fmla="*/ 51149 w 83255"/>
                      <a:gd name="connsiteY15" fmla="*/ 345377 h 348829"/>
                      <a:gd name="connsiteX16" fmla="*/ 52673 w 83255"/>
                      <a:gd name="connsiteY16" fmla="*/ 344329 h 348829"/>
                      <a:gd name="connsiteX17" fmla="*/ 54578 w 83255"/>
                      <a:gd name="connsiteY17" fmla="*/ 342710 h 348829"/>
                      <a:gd name="connsiteX18" fmla="*/ 65532 w 83255"/>
                      <a:gd name="connsiteY18" fmla="*/ 307943 h 348829"/>
                      <a:gd name="connsiteX19" fmla="*/ 68008 w 83255"/>
                      <a:gd name="connsiteY19" fmla="*/ 271272 h 34882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</a:cxnLst>
                    <a:rect l="l" t="t" r="r" b="b"/>
                    <a:pathLst>
                      <a:path w="83255" h="348829">
                        <a:moveTo>
                          <a:pt x="68008" y="271272"/>
                        </a:moveTo>
                        <a:cubicBezTo>
                          <a:pt x="47054" y="260604"/>
                          <a:pt x="27337" y="251079"/>
                          <a:pt x="30861" y="224790"/>
                        </a:cubicBezTo>
                        <a:cubicBezTo>
                          <a:pt x="36589" y="187482"/>
                          <a:pt x="37900" y="149629"/>
                          <a:pt x="34766" y="112014"/>
                        </a:cubicBezTo>
                        <a:cubicBezTo>
                          <a:pt x="29718" y="73914"/>
                          <a:pt x="38481" y="54864"/>
                          <a:pt x="38576" y="54864"/>
                        </a:cubicBezTo>
                        <a:cubicBezTo>
                          <a:pt x="46075" y="56602"/>
                          <a:pt x="53679" y="57843"/>
                          <a:pt x="61341" y="58579"/>
                        </a:cubicBezTo>
                        <a:cubicBezTo>
                          <a:pt x="63974" y="58721"/>
                          <a:pt x="66614" y="58721"/>
                          <a:pt x="69247" y="58579"/>
                        </a:cubicBezTo>
                        <a:cubicBezTo>
                          <a:pt x="69247" y="32004"/>
                          <a:pt x="69247" y="12859"/>
                          <a:pt x="69247" y="12859"/>
                        </a:cubicBezTo>
                        <a:lnTo>
                          <a:pt x="0" y="0"/>
                        </a:lnTo>
                        <a:cubicBezTo>
                          <a:pt x="12836" y="53048"/>
                          <a:pt x="19768" y="107353"/>
                          <a:pt x="20669" y="161925"/>
                        </a:cubicBezTo>
                        <a:cubicBezTo>
                          <a:pt x="20656" y="177639"/>
                          <a:pt x="19253" y="193321"/>
                          <a:pt x="16478" y="208788"/>
                        </a:cubicBezTo>
                        <a:cubicBezTo>
                          <a:pt x="15446" y="214885"/>
                          <a:pt x="13982" y="220901"/>
                          <a:pt x="12097" y="226791"/>
                        </a:cubicBezTo>
                        <a:cubicBezTo>
                          <a:pt x="8287" y="238315"/>
                          <a:pt x="-2858" y="248793"/>
                          <a:pt x="2096" y="262033"/>
                        </a:cubicBezTo>
                        <a:cubicBezTo>
                          <a:pt x="5334" y="270701"/>
                          <a:pt x="14288" y="275844"/>
                          <a:pt x="19050" y="283845"/>
                        </a:cubicBezTo>
                        <a:cubicBezTo>
                          <a:pt x="30004" y="301943"/>
                          <a:pt x="16574" y="327088"/>
                          <a:pt x="30385" y="343186"/>
                        </a:cubicBezTo>
                        <a:cubicBezTo>
                          <a:pt x="32236" y="345238"/>
                          <a:pt x="34511" y="346863"/>
                          <a:pt x="37052" y="347948"/>
                        </a:cubicBezTo>
                        <a:cubicBezTo>
                          <a:pt x="41867" y="349743"/>
                          <a:pt x="47278" y="348755"/>
                          <a:pt x="51149" y="345377"/>
                        </a:cubicBezTo>
                        <a:cubicBezTo>
                          <a:pt x="51693" y="345083"/>
                          <a:pt x="52204" y="344732"/>
                          <a:pt x="52673" y="344329"/>
                        </a:cubicBezTo>
                        <a:lnTo>
                          <a:pt x="54578" y="342710"/>
                        </a:lnTo>
                        <a:cubicBezTo>
                          <a:pt x="50067" y="329975"/>
                          <a:pt x="54536" y="315792"/>
                          <a:pt x="65532" y="307943"/>
                        </a:cubicBezTo>
                        <a:cubicBezTo>
                          <a:pt x="88487" y="290894"/>
                          <a:pt x="88963" y="281940"/>
                          <a:pt x="68008" y="271272"/>
                        </a:cubicBezTo>
                        <a:close/>
                      </a:path>
                    </a:pathLst>
                  </a:custGeom>
                  <a:solidFill>
                    <a:srgbClr val="000000">
                      <a:alpha val="5000"/>
                    </a:srgbClr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  <p:sp>
                <p:nvSpPr>
                  <p:cNvPr id="35" name="Полилиния: фигура 34">
                    <a:extLst>
                      <a:ext uri="{FF2B5EF4-FFF2-40B4-BE49-F238E27FC236}">
                        <a16:creationId xmlns:a16="http://schemas.microsoft.com/office/drawing/2014/main" id="{BB41B28F-8D92-52ED-6BA7-70D16A24E891}"/>
                      </a:ext>
                    </a:extLst>
                  </p:cNvPr>
                  <p:cNvSpPr/>
                  <p:nvPr/>
                </p:nvSpPr>
                <p:spPr>
                  <a:xfrm>
                    <a:off x="3879799" y="6063802"/>
                    <a:ext cx="75330" cy="80032"/>
                  </a:xfrm>
                  <a:custGeom>
                    <a:avLst/>
                    <a:gdLst>
                      <a:gd name="connsiteX0" fmla="*/ 25 w 75330"/>
                      <a:gd name="connsiteY0" fmla="*/ 22501 h 80032"/>
                      <a:gd name="connsiteX1" fmla="*/ 40125 w 75330"/>
                      <a:gd name="connsiteY1" fmla="*/ 213 h 80032"/>
                      <a:gd name="connsiteX2" fmla="*/ 66415 w 75330"/>
                      <a:gd name="connsiteY2" fmla="*/ 80032 h 80032"/>
                      <a:gd name="connsiteX3" fmla="*/ 21075 w 75330"/>
                      <a:gd name="connsiteY3" fmla="*/ 57172 h 80032"/>
                      <a:gd name="connsiteX4" fmla="*/ 25 w 75330"/>
                      <a:gd name="connsiteY4" fmla="*/ 22501 h 8003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75330" h="80032">
                        <a:moveTo>
                          <a:pt x="25" y="22501"/>
                        </a:moveTo>
                        <a:cubicBezTo>
                          <a:pt x="25" y="22501"/>
                          <a:pt x="17647" y="-2550"/>
                          <a:pt x="40125" y="213"/>
                        </a:cubicBezTo>
                        <a:cubicBezTo>
                          <a:pt x="98800" y="37646"/>
                          <a:pt x="66415" y="80032"/>
                          <a:pt x="66415" y="80032"/>
                        </a:cubicBezTo>
                        <a:cubicBezTo>
                          <a:pt x="49656" y="76245"/>
                          <a:pt x="34086" y="68394"/>
                          <a:pt x="21075" y="57172"/>
                        </a:cubicBezTo>
                        <a:cubicBezTo>
                          <a:pt x="-1594" y="38122"/>
                          <a:pt x="25" y="22501"/>
                          <a:pt x="25" y="22501"/>
                        </a:cubicBezTo>
                        <a:close/>
                      </a:path>
                    </a:pathLst>
                  </a:custGeom>
                  <a:solidFill>
                    <a:srgbClr val="263238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  <p:sp>
                <p:nvSpPr>
                  <p:cNvPr id="36" name="Полилиния: фигура 35">
                    <a:extLst>
                      <a:ext uri="{FF2B5EF4-FFF2-40B4-BE49-F238E27FC236}">
                        <a16:creationId xmlns:a16="http://schemas.microsoft.com/office/drawing/2014/main" id="{421295F0-E7CC-7005-6689-5BA0C4A11CB7}"/>
                      </a:ext>
                    </a:extLst>
                  </p:cNvPr>
                  <p:cNvSpPr/>
                  <p:nvPr/>
                </p:nvSpPr>
                <p:spPr>
                  <a:xfrm>
                    <a:off x="3815391" y="6075156"/>
                    <a:ext cx="100435" cy="86870"/>
                  </a:xfrm>
                  <a:custGeom>
                    <a:avLst/>
                    <a:gdLst>
                      <a:gd name="connsiteX0" fmla="*/ 19095 w 100435"/>
                      <a:gd name="connsiteY0" fmla="*/ 61534 h 86870"/>
                      <a:gd name="connsiteX1" fmla="*/ 45 w 100435"/>
                      <a:gd name="connsiteY1" fmla="*/ 38579 h 86870"/>
                      <a:gd name="connsiteX2" fmla="*/ 13475 w 100435"/>
                      <a:gd name="connsiteY2" fmla="*/ 16386 h 86870"/>
                      <a:gd name="connsiteX3" fmla="*/ 36811 w 100435"/>
                      <a:gd name="connsiteY3" fmla="*/ 3813 h 86870"/>
                      <a:gd name="connsiteX4" fmla="*/ 80245 w 100435"/>
                      <a:gd name="connsiteY4" fmla="*/ 8766 h 86870"/>
                      <a:gd name="connsiteX5" fmla="*/ 95485 w 100435"/>
                      <a:gd name="connsiteY5" fmla="*/ 37341 h 86870"/>
                      <a:gd name="connsiteX6" fmla="*/ 98152 w 100435"/>
                      <a:gd name="connsiteY6" fmla="*/ 86871 h 86870"/>
                      <a:gd name="connsiteX7" fmla="*/ 47098 w 100435"/>
                      <a:gd name="connsiteY7" fmla="*/ 74203 h 86870"/>
                      <a:gd name="connsiteX8" fmla="*/ 19095 w 100435"/>
                      <a:gd name="connsiteY8" fmla="*/ 61535 h 8687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00435" h="86870">
                        <a:moveTo>
                          <a:pt x="19095" y="61534"/>
                        </a:moveTo>
                        <a:cubicBezTo>
                          <a:pt x="8332" y="55343"/>
                          <a:pt x="-717" y="47533"/>
                          <a:pt x="45" y="38579"/>
                        </a:cubicBezTo>
                        <a:cubicBezTo>
                          <a:pt x="1537" y="29743"/>
                          <a:pt x="6340" y="21807"/>
                          <a:pt x="13475" y="16386"/>
                        </a:cubicBezTo>
                        <a:cubicBezTo>
                          <a:pt x="20583" y="11054"/>
                          <a:pt x="28449" y="6817"/>
                          <a:pt x="36811" y="3813"/>
                        </a:cubicBezTo>
                        <a:cubicBezTo>
                          <a:pt x="51093" y="-2683"/>
                          <a:pt x="67793" y="-779"/>
                          <a:pt x="80245" y="8766"/>
                        </a:cubicBezTo>
                        <a:cubicBezTo>
                          <a:pt x="88061" y="16558"/>
                          <a:pt x="93368" y="26509"/>
                          <a:pt x="95485" y="37341"/>
                        </a:cubicBezTo>
                        <a:cubicBezTo>
                          <a:pt x="101006" y="53273"/>
                          <a:pt x="101930" y="70438"/>
                          <a:pt x="98152" y="86871"/>
                        </a:cubicBezTo>
                        <a:cubicBezTo>
                          <a:pt x="80752" y="84373"/>
                          <a:pt x="63648" y="80128"/>
                          <a:pt x="47098" y="74203"/>
                        </a:cubicBezTo>
                        <a:cubicBezTo>
                          <a:pt x="37435" y="70748"/>
                          <a:pt x="28070" y="66511"/>
                          <a:pt x="19095" y="61535"/>
                        </a:cubicBezTo>
                        <a:close/>
                      </a:path>
                    </a:pathLst>
                  </a:custGeom>
                  <a:solidFill>
                    <a:srgbClr val="37474F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  <p:sp>
                <p:nvSpPr>
                  <p:cNvPr id="37" name="Полилиния: фигура 36">
                    <a:extLst>
                      <a:ext uri="{FF2B5EF4-FFF2-40B4-BE49-F238E27FC236}">
                        <a16:creationId xmlns:a16="http://schemas.microsoft.com/office/drawing/2014/main" id="{9E5ABF51-1EBB-C502-1111-1CE75E8FBC70}"/>
                      </a:ext>
                    </a:extLst>
                  </p:cNvPr>
                  <p:cNvSpPr/>
                  <p:nvPr/>
                </p:nvSpPr>
                <p:spPr>
                  <a:xfrm>
                    <a:off x="3785243" y="5539092"/>
                    <a:ext cx="256410" cy="259493"/>
                  </a:xfrm>
                  <a:custGeom>
                    <a:avLst/>
                    <a:gdLst>
                      <a:gd name="connsiteX0" fmla="*/ 242886 w 256410"/>
                      <a:gd name="connsiteY0" fmla="*/ 31337 h 259493"/>
                      <a:gd name="connsiteX1" fmla="*/ 242886 w 256410"/>
                      <a:gd name="connsiteY1" fmla="*/ 30004 h 259493"/>
                      <a:gd name="connsiteX2" fmla="*/ 244029 w 256410"/>
                      <a:gd name="connsiteY2" fmla="*/ 28004 h 259493"/>
                      <a:gd name="connsiteX3" fmla="*/ 251077 w 256410"/>
                      <a:gd name="connsiteY3" fmla="*/ 0 h 259493"/>
                      <a:gd name="connsiteX4" fmla="*/ 228503 w 256410"/>
                      <a:gd name="connsiteY4" fmla="*/ 8192 h 259493"/>
                      <a:gd name="connsiteX5" fmla="*/ 171353 w 256410"/>
                      <a:gd name="connsiteY5" fmla="*/ 4858 h 259493"/>
                      <a:gd name="connsiteX6" fmla="*/ 38003 w 256410"/>
                      <a:gd name="connsiteY6" fmla="*/ 58293 h 259493"/>
                      <a:gd name="connsiteX7" fmla="*/ 1522 w 256410"/>
                      <a:gd name="connsiteY7" fmla="*/ 144018 h 259493"/>
                      <a:gd name="connsiteX8" fmla="*/ 8666 w 256410"/>
                      <a:gd name="connsiteY8" fmla="*/ 193834 h 259493"/>
                      <a:gd name="connsiteX9" fmla="*/ 40098 w 256410"/>
                      <a:gd name="connsiteY9" fmla="*/ 206312 h 259493"/>
                      <a:gd name="connsiteX10" fmla="*/ 61720 w 256410"/>
                      <a:gd name="connsiteY10" fmla="*/ 227076 h 259493"/>
                      <a:gd name="connsiteX11" fmla="*/ 95724 w 256410"/>
                      <a:gd name="connsiteY11" fmla="*/ 251460 h 259493"/>
                      <a:gd name="connsiteX12" fmla="*/ 149731 w 256410"/>
                      <a:gd name="connsiteY12" fmla="*/ 240221 h 259493"/>
                      <a:gd name="connsiteX13" fmla="*/ 199642 w 256410"/>
                      <a:gd name="connsiteY13" fmla="*/ 259271 h 259493"/>
                      <a:gd name="connsiteX14" fmla="*/ 214406 w 256410"/>
                      <a:gd name="connsiteY14" fmla="*/ 258795 h 259493"/>
                      <a:gd name="connsiteX15" fmla="*/ 208691 w 256410"/>
                      <a:gd name="connsiteY15" fmla="*/ 225362 h 259493"/>
                      <a:gd name="connsiteX16" fmla="*/ 239075 w 256410"/>
                      <a:gd name="connsiteY16" fmla="*/ 202502 h 259493"/>
                      <a:gd name="connsiteX17" fmla="*/ 230408 w 256410"/>
                      <a:gd name="connsiteY17" fmla="*/ 167736 h 259493"/>
                      <a:gd name="connsiteX18" fmla="*/ 244314 w 256410"/>
                      <a:gd name="connsiteY18" fmla="*/ 140303 h 259493"/>
                      <a:gd name="connsiteX19" fmla="*/ 238885 w 256410"/>
                      <a:gd name="connsiteY19" fmla="*/ 99727 h 259493"/>
                      <a:gd name="connsiteX20" fmla="*/ 254982 w 256410"/>
                      <a:gd name="connsiteY20" fmla="*/ 53054 h 259493"/>
                      <a:gd name="connsiteX21" fmla="*/ 244505 w 256410"/>
                      <a:gd name="connsiteY21" fmla="*/ 34004 h 259493"/>
                      <a:gd name="connsiteX22" fmla="*/ 242885 w 256410"/>
                      <a:gd name="connsiteY22" fmla="*/ 31337 h 25949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</a:cxnLst>
                    <a:rect l="l" t="t" r="r" b="b"/>
                    <a:pathLst>
                      <a:path w="256410" h="259493">
                        <a:moveTo>
                          <a:pt x="242886" y="31337"/>
                        </a:moveTo>
                        <a:cubicBezTo>
                          <a:pt x="242790" y="30898"/>
                          <a:pt x="242790" y="30443"/>
                          <a:pt x="242886" y="30004"/>
                        </a:cubicBezTo>
                        <a:cubicBezTo>
                          <a:pt x="243077" y="29245"/>
                          <a:pt x="243472" y="28553"/>
                          <a:pt x="244029" y="28004"/>
                        </a:cubicBezTo>
                        <a:cubicBezTo>
                          <a:pt x="250270" y="20104"/>
                          <a:pt x="252835" y="9913"/>
                          <a:pt x="251077" y="0"/>
                        </a:cubicBezTo>
                        <a:cubicBezTo>
                          <a:pt x="244452" y="4762"/>
                          <a:pt x="236639" y="7597"/>
                          <a:pt x="228503" y="8192"/>
                        </a:cubicBezTo>
                        <a:cubicBezTo>
                          <a:pt x="209453" y="10001"/>
                          <a:pt x="190403" y="4000"/>
                          <a:pt x="171353" y="4858"/>
                        </a:cubicBezTo>
                        <a:cubicBezTo>
                          <a:pt x="123156" y="7144"/>
                          <a:pt x="70578" y="20288"/>
                          <a:pt x="38003" y="58293"/>
                        </a:cubicBezTo>
                        <a:cubicBezTo>
                          <a:pt x="17831" y="82753"/>
                          <a:pt x="5162" y="112523"/>
                          <a:pt x="1522" y="144018"/>
                        </a:cubicBezTo>
                        <a:cubicBezTo>
                          <a:pt x="-1956" y="160949"/>
                          <a:pt x="570" y="178563"/>
                          <a:pt x="8666" y="193834"/>
                        </a:cubicBezTo>
                        <a:cubicBezTo>
                          <a:pt x="17334" y="207359"/>
                          <a:pt x="25906" y="206978"/>
                          <a:pt x="40098" y="206312"/>
                        </a:cubicBezTo>
                        <a:cubicBezTo>
                          <a:pt x="54291" y="205645"/>
                          <a:pt x="54576" y="215837"/>
                          <a:pt x="61720" y="227076"/>
                        </a:cubicBezTo>
                        <a:cubicBezTo>
                          <a:pt x="69565" y="239211"/>
                          <a:pt x="81715" y="247923"/>
                          <a:pt x="95724" y="251460"/>
                        </a:cubicBezTo>
                        <a:cubicBezTo>
                          <a:pt x="114505" y="255686"/>
                          <a:pt x="134196" y="251588"/>
                          <a:pt x="149731" y="240221"/>
                        </a:cubicBezTo>
                        <a:cubicBezTo>
                          <a:pt x="164665" y="250358"/>
                          <a:pt x="181752" y="256880"/>
                          <a:pt x="199642" y="259271"/>
                        </a:cubicBezTo>
                        <a:cubicBezTo>
                          <a:pt x="204565" y="259683"/>
                          <a:pt x="209519" y="259523"/>
                          <a:pt x="214406" y="258795"/>
                        </a:cubicBezTo>
                        <a:cubicBezTo>
                          <a:pt x="214746" y="247381"/>
                          <a:pt x="212804" y="236014"/>
                          <a:pt x="208691" y="225362"/>
                        </a:cubicBezTo>
                        <a:cubicBezTo>
                          <a:pt x="221696" y="222598"/>
                          <a:pt x="232817" y="214232"/>
                          <a:pt x="239075" y="202502"/>
                        </a:cubicBezTo>
                        <a:cubicBezTo>
                          <a:pt x="245030" y="190348"/>
                          <a:pt x="241371" y="175672"/>
                          <a:pt x="230408" y="167736"/>
                        </a:cubicBezTo>
                        <a:cubicBezTo>
                          <a:pt x="235837" y="171069"/>
                          <a:pt x="243648" y="143066"/>
                          <a:pt x="244314" y="140303"/>
                        </a:cubicBezTo>
                        <a:cubicBezTo>
                          <a:pt x="248304" y="126617"/>
                          <a:pt x="246333" y="111883"/>
                          <a:pt x="238885" y="99727"/>
                        </a:cubicBezTo>
                        <a:cubicBezTo>
                          <a:pt x="253141" y="88817"/>
                          <a:pt x="259482" y="70433"/>
                          <a:pt x="254982" y="53054"/>
                        </a:cubicBezTo>
                        <a:cubicBezTo>
                          <a:pt x="253297" y="45866"/>
                          <a:pt x="249673" y="39277"/>
                          <a:pt x="244505" y="34004"/>
                        </a:cubicBezTo>
                        <a:cubicBezTo>
                          <a:pt x="243762" y="33256"/>
                          <a:pt x="243207" y="32342"/>
                          <a:pt x="242885" y="31337"/>
                        </a:cubicBezTo>
                        <a:close/>
                      </a:path>
                    </a:pathLst>
                  </a:custGeom>
                  <a:solidFill>
                    <a:srgbClr val="000000">
                      <a:alpha val="10000"/>
                    </a:srgbClr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  <p:sp>
                <p:nvSpPr>
                  <p:cNvPr id="38" name="Полилиния: фигура 37">
                    <a:extLst>
                      <a:ext uri="{FF2B5EF4-FFF2-40B4-BE49-F238E27FC236}">
                        <a16:creationId xmlns:a16="http://schemas.microsoft.com/office/drawing/2014/main" id="{03E37C9E-CA43-4A9A-F4A2-82B11CAC8697}"/>
                      </a:ext>
                    </a:extLst>
                  </p:cNvPr>
                  <p:cNvSpPr/>
                  <p:nvPr/>
                </p:nvSpPr>
                <p:spPr>
                  <a:xfrm>
                    <a:off x="3668989" y="5347620"/>
                    <a:ext cx="371295" cy="567716"/>
                  </a:xfrm>
                  <a:custGeom>
                    <a:avLst/>
                    <a:gdLst>
                      <a:gd name="connsiteX0" fmla="*/ 350949 w 371295"/>
                      <a:gd name="connsiteY0" fmla="*/ 160421 h 567716"/>
                      <a:gd name="connsiteX1" fmla="*/ 369578 w 371295"/>
                      <a:gd name="connsiteY1" fmla="*/ 199143 h 567716"/>
                      <a:gd name="connsiteX2" fmla="*/ 348472 w 371295"/>
                      <a:gd name="connsiteY2" fmla="*/ 218523 h 567716"/>
                      <a:gd name="connsiteX3" fmla="*/ 364474 w 371295"/>
                      <a:gd name="connsiteY3" fmla="*/ 252623 h 567716"/>
                      <a:gd name="connsiteX4" fmla="*/ 335899 w 371295"/>
                      <a:gd name="connsiteY4" fmla="*/ 282150 h 567716"/>
                      <a:gd name="connsiteX5" fmla="*/ 345424 w 371295"/>
                      <a:gd name="connsiteY5" fmla="*/ 300438 h 567716"/>
                      <a:gd name="connsiteX6" fmla="*/ 319992 w 371295"/>
                      <a:gd name="connsiteY6" fmla="*/ 355779 h 567716"/>
                      <a:gd name="connsiteX7" fmla="*/ 315031 w 371295"/>
                      <a:gd name="connsiteY7" fmla="*/ 402934 h 567716"/>
                      <a:gd name="connsiteX8" fmla="*/ 304371 w 371295"/>
                      <a:gd name="connsiteY8" fmla="*/ 408738 h 567716"/>
                      <a:gd name="connsiteX9" fmla="*/ 306943 w 371295"/>
                      <a:gd name="connsiteY9" fmla="*/ 448362 h 567716"/>
                      <a:gd name="connsiteX10" fmla="*/ 274749 w 371295"/>
                      <a:gd name="connsiteY10" fmla="*/ 474270 h 567716"/>
                      <a:gd name="connsiteX11" fmla="*/ 227600 w 371295"/>
                      <a:gd name="connsiteY11" fmla="*/ 532563 h 567716"/>
                      <a:gd name="connsiteX12" fmla="*/ 201406 w 371295"/>
                      <a:gd name="connsiteY12" fmla="*/ 565996 h 567716"/>
                      <a:gd name="connsiteX13" fmla="*/ 171403 w 371295"/>
                      <a:gd name="connsiteY13" fmla="*/ 563424 h 567716"/>
                      <a:gd name="connsiteX14" fmla="*/ 150638 w 371295"/>
                      <a:gd name="connsiteY14" fmla="*/ 545993 h 567716"/>
                      <a:gd name="connsiteX15" fmla="*/ 115205 w 371295"/>
                      <a:gd name="connsiteY15" fmla="*/ 545993 h 567716"/>
                      <a:gd name="connsiteX16" fmla="*/ 100155 w 371295"/>
                      <a:gd name="connsiteY16" fmla="*/ 515227 h 567716"/>
                      <a:gd name="connsiteX17" fmla="*/ 65678 w 371295"/>
                      <a:gd name="connsiteY17" fmla="*/ 486532 h 567716"/>
                      <a:gd name="connsiteX18" fmla="*/ 80153 w 371295"/>
                      <a:gd name="connsiteY18" fmla="*/ 456934 h 567716"/>
                      <a:gd name="connsiteX19" fmla="*/ 47673 w 371295"/>
                      <a:gd name="connsiteY19" fmla="*/ 424835 h 567716"/>
                      <a:gd name="connsiteX20" fmla="*/ 63865 w 371295"/>
                      <a:gd name="connsiteY20" fmla="*/ 387592 h 567716"/>
                      <a:gd name="connsiteX21" fmla="*/ 38444 w 371295"/>
                      <a:gd name="connsiteY21" fmla="*/ 340085 h 567716"/>
                      <a:gd name="connsiteX22" fmla="*/ 50054 w 371295"/>
                      <a:gd name="connsiteY22" fmla="*/ 322251 h 567716"/>
                      <a:gd name="connsiteX23" fmla="*/ 15979 w 371295"/>
                      <a:gd name="connsiteY23" fmla="*/ 282621 h 567716"/>
                      <a:gd name="connsiteX24" fmla="*/ 31004 w 371295"/>
                      <a:gd name="connsiteY24" fmla="*/ 255576 h 567716"/>
                      <a:gd name="connsiteX25" fmla="*/ 6144 w 371295"/>
                      <a:gd name="connsiteY25" fmla="*/ 234145 h 567716"/>
                      <a:gd name="connsiteX26" fmla="*/ 5477 w 371295"/>
                      <a:gd name="connsiteY26" fmla="*/ 223000 h 567716"/>
                      <a:gd name="connsiteX27" fmla="*/ 26146 w 371295"/>
                      <a:gd name="connsiteY27" fmla="*/ 188044 h 567716"/>
                      <a:gd name="connsiteX28" fmla="*/ 991 w 371295"/>
                      <a:gd name="connsiteY28" fmla="*/ 146585 h 567716"/>
                      <a:gd name="connsiteX29" fmla="*/ 4620 w 371295"/>
                      <a:gd name="connsiteY29" fmla="*/ 137561 h 567716"/>
                      <a:gd name="connsiteX30" fmla="*/ 19764 w 371295"/>
                      <a:gd name="connsiteY30" fmla="*/ 122321 h 567716"/>
                      <a:gd name="connsiteX31" fmla="*/ 13288 w 371295"/>
                      <a:gd name="connsiteY31" fmla="*/ 74696 h 567716"/>
                      <a:gd name="connsiteX32" fmla="*/ 109680 w 371295"/>
                      <a:gd name="connsiteY32" fmla="*/ 6021 h 567716"/>
                      <a:gd name="connsiteX33" fmla="*/ 256080 w 371295"/>
                      <a:gd name="connsiteY33" fmla="*/ 19451 h 567716"/>
                      <a:gd name="connsiteX34" fmla="*/ 339805 w 371295"/>
                      <a:gd name="connsiteY34" fmla="*/ 76125 h 567716"/>
                      <a:gd name="connsiteX35" fmla="*/ 364093 w 371295"/>
                      <a:gd name="connsiteY35" fmla="*/ 119559 h 567716"/>
                      <a:gd name="connsiteX36" fmla="*/ 350949 w 371295"/>
                      <a:gd name="connsiteY36" fmla="*/ 160421 h 56771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</a:cxnLst>
                    <a:rect l="l" t="t" r="r" b="b"/>
                    <a:pathLst>
                      <a:path w="371295" h="567716">
                        <a:moveTo>
                          <a:pt x="350949" y="160421"/>
                        </a:moveTo>
                        <a:cubicBezTo>
                          <a:pt x="366786" y="165969"/>
                          <a:pt x="375126" y="183306"/>
                          <a:pt x="369578" y="199143"/>
                        </a:cubicBezTo>
                        <a:cubicBezTo>
                          <a:pt x="366222" y="208723"/>
                          <a:pt x="358303" y="215994"/>
                          <a:pt x="348472" y="218523"/>
                        </a:cubicBezTo>
                        <a:cubicBezTo>
                          <a:pt x="360332" y="225499"/>
                          <a:pt x="366688" y="239043"/>
                          <a:pt x="364474" y="252623"/>
                        </a:cubicBezTo>
                        <a:cubicBezTo>
                          <a:pt x="361315" y="267086"/>
                          <a:pt x="350251" y="278520"/>
                          <a:pt x="335899" y="282150"/>
                        </a:cubicBezTo>
                        <a:cubicBezTo>
                          <a:pt x="340499" y="287391"/>
                          <a:pt x="343766" y="293665"/>
                          <a:pt x="345424" y="300438"/>
                        </a:cubicBezTo>
                        <a:cubicBezTo>
                          <a:pt x="352935" y="322709"/>
                          <a:pt x="341784" y="346975"/>
                          <a:pt x="319992" y="355779"/>
                        </a:cubicBezTo>
                        <a:cubicBezTo>
                          <a:pt x="331644" y="370170"/>
                          <a:pt x="329422" y="391283"/>
                          <a:pt x="315031" y="402934"/>
                        </a:cubicBezTo>
                        <a:cubicBezTo>
                          <a:pt x="311860" y="405501"/>
                          <a:pt x="308248" y="407468"/>
                          <a:pt x="304371" y="408738"/>
                        </a:cubicBezTo>
                        <a:cubicBezTo>
                          <a:pt x="308114" y="421599"/>
                          <a:pt x="308992" y="435124"/>
                          <a:pt x="306943" y="448362"/>
                        </a:cubicBezTo>
                        <a:cubicBezTo>
                          <a:pt x="303800" y="463125"/>
                          <a:pt x="290846" y="477603"/>
                          <a:pt x="274749" y="474270"/>
                        </a:cubicBezTo>
                        <a:cubicBezTo>
                          <a:pt x="282940" y="508941"/>
                          <a:pt x="278178" y="559518"/>
                          <a:pt x="227600" y="532563"/>
                        </a:cubicBezTo>
                        <a:cubicBezTo>
                          <a:pt x="225679" y="547675"/>
                          <a:pt x="215620" y="560514"/>
                          <a:pt x="201406" y="565996"/>
                        </a:cubicBezTo>
                        <a:cubicBezTo>
                          <a:pt x="191441" y="568979"/>
                          <a:pt x="180714" y="568060"/>
                          <a:pt x="171403" y="563424"/>
                        </a:cubicBezTo>
                        <a:cubicBezTo>
                          <a:pt x="169307" y="562567"/>
                          <a:pt x="148447" y="547041"/>
                          <a:pt x="150638" y="545993"/>
                        </a:cubicBezTo>
                        <a:cubicBezTo>
                          <a:pt x="139451" y="551422"/>
                          <a:pt x="126392" y="551422"/>
                          <a:pt x="115205" y="545993"/>
                        </a:cubicBezTo>
                        <a:cubicBezTo>
                          <a:pt x="104079" y="540056"/>
                          <a:pt x="98013" y="527655"/>
                          <a:pt x="100155" y="515227"/>
                        </a:cubicBezTo>
                        <a:cubicBezTo>
                          <a:pt x="82711" y="516824"/>
                          <a:pt x="67275" y="503977"/>
                          <a:pt x="65678" y="486532"/>
                        </a:cubicBezTo>
                        <a:cubicBezTo>
                          <a:pt x="64598" y="474737"/>
                          <a:pt x="70180" y="463324"/>
                          <a:pt x="80153" y="456934"/>
                        </a:cubicBezTo>
                        <a:cubicBezTo>
                          <a:pt x="66213" y="449925"/>
                          <a:pt x="54845" y="438691"/>
                          <a:pt x="47673" y="424835"/>
                        </a:cubicBezTo>
                        <a:cubicBezTo>
                          <a:pt x="41958" y="410357"/>
                          <a:pt x="48625" y="390164"/>
                          <a:pt x="63865" y="387592"/>
                        </a:cubicBezTo>
                        <a:cubicBezTo>
                          <a:pt x="43726" y="381493"/>
                          <a:pt x="32345" y="360224"/>
                          <a:pt x="38444" y="340085"/>
                        </a:cubicBezTo>
                        <a:cubicBezTo>
                          <a:pt x="40541" y="333158"/>
                          <a:pt x="44569" y="326972"/>
                          <a:pt x="50054" y="322251"/>
                        </a:cubicBezTo>
                        <a:cubicBezTo>
                          <a:pt x="29701" y="320717"/>
                          <a:pt x="14445" y="302974"/>
                          <a:pt x="15979" y="282621"/>
                        </a:cubicBezTo>
                        <a:cubicBezTo>
                          <a:pt x="16791" y="271842"/>
                          <a:pt x="22282" y="261960"/>
                          <a:pt x="31004" y="255576"/>
                        </a:cubicBezTo>
                        <a:cubicBezTo>
                          <a:pt x="20717" y="250813"/>
                          <a:pt x="9382" y="245003"/>
                          <a:pt x="6144" y="234145"/>
                        </a:cubicBezTo>
                        <a:cubicBezTo>
                          <a:pt x="5160" y="230515"/>
                          <a:pt x="4933" y="226721"/>
                          <a:pt x="5477" y="223000"/>
                        </a:cubicBezTo>
                        <a:cubicBezTo>
                          <a:pt x="7053" y="208929"/>
                          <a:pt x="14577" y="196206"/>
                          <a:pt x="26146" y="188044"/>
                        </a:cubicBezTo>
                        <a:cubicBezTo>
                          <a:pt x="7751" y="183541"/>
                          <a:pt x="-3511" y="164980"/>
                          <a:pt x="991" y="146585"/>
                        </a:cubicBezTo>
                        <a:cubicBezTo>
                          <a:pt x="1766" y="143420"/>
                          <a:pt x="2987" y="140381"/>
                          <a:pt x="4620" y="137561"/>
                        </a:cubicBezTo>
                        <a:cubicBezTo>
                          <a:pt x="9038" y="131892"/>
                          <a:pt x="14123" y="126775"/>
                          <a:pt x="19764" y="122321"/>
                        </a:cubicBezTo>
                        <a:cubicBezTo>
                          <a:pt x="4905" y="112796"/>
                          <a:pt x="5953" y="90698"/>
                          <a:pt x="13288" y="74696"/>
                        </a:cubicBezTo>
                        <a:cubicBezTo>
                          <a:pt x="30337" y="37549"/>
                          <a:pt x="69866" y="15260"/>
                          <a:pt x="109680" y="6021"/>
                        </a:cubicBezTo>
                        <a:cubicBezTo>
                          <a:pt x="158660" y="-5290"/>
                          <a:pt x="209976" y="-582"/>
                          <a:pt x="256080" y="19451"/>
                        </a:cubicBezTo>
                        <a:cubicBezTo>
                          <a:pt x="287936" y="31728"/>
                          <a:pt x="316570" y="51111"/>
                          <a:pt x="339805" y="76125"/>
                        </a:cubicBezTo>
                        <a:cubicBezTo>
                          <a:pt x="351226" y="88475"/>
                          <a:pt x="359551" y="103361"/>
                          <a:pt x="364093" y="119559"/>
                        </a:cubicBezTo>
                        <a:cubicBezTo>
                          <a:pt x="365969" y="134453"/>
                          <a:pt x="361156" y="149413"/>
                          <a:pt x="350949" y="160421"/>
                        </a:cubicBezTo>
                        <a:close/>
                      </a:path>
                    </a:pathLst>
                  </a:custGeom>
                  <a:solidFill>
                    <a:srgbClr val="F5F5F5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ru-RU" sz="2000"/>
                  </a:p>
                </p:txBody>
              </p:sp>
            </p:grpSp>
          </p:grpSp>
          <p:grpSp>
            <p:nvGrpSpPr>
              <p:cNvPr id="13" name="Группа 12">
                <a:extLst>
                  <a:ext uri="{FF2B5EF4-FFF2-40B4-BE49-F238E27FC236}">
                    <a16:creationId xmlns:a16="http://schemas.microsoft.com/office/drawing/2014/main" id="{D7D5CF08-C5DA-5C22-0EA0-CD0A880717F9}"/>
                  </a:ext>
                </a:extLst>
              </p:cNvPr>
              <p:cNvGrpSpPr/>
              <p:nvPr/>
            </p:nvGrpSpPr>
            <p:grpSpPr>
              <a:xfrm>
                <a:off x="4103726" y="7411923"/>
                <a:ext cx="362718" cy="431128"/>
                <a:chOff x="5270272" y="1317544"/>
                <a:chExt cx="362718" cy="431128"/>
              </a:xfrm>
            </p:grpSpPr>
            <p:sp>
              <p:nvSpPr>
                <p:cNvPr id="22" name="Полилиния: фигура 21">
                  <a:extLst>
                    <a:ext uri="{FF2B5EF4-FFF2-40B4-BE49-F238E27FC236}">
                      <a16:creationId xmlns:a16="http://schemas.microsoft.com/office/drawing/2014/main" id="{9E810356-10FB-5B98-7F33-1BF93AFA160A}"/>
                    </a:ext>
                  </a:extLst>
                </p:cNvPr>
                <p:cNvSpPr/>
                <p:nvPr/>
              </p:nvSpPr>
              <p:spPr>
                <a:xfrm>
                  <a:off x="5399672" y="1317544"/>
                  <a:ext cx="64168" cy="430077"/>
                </a:xfrm>
                <a:custGeom>
                  <a:avLst/>
                  <a:gdLst>
                    <a:gd name="connsiteX0" fmla="*/ 7890 w 64167"/>
                    <a:gd name="connsiteY0" fmla="*/ 430078 h 430077"/>
                    <a:gd name="connsiteX1" fmla="*/ 52229 w 64167"/>
                    <a:gd name="connsiteY1" fmla="*/ 0 h 430077"/>
                    <a:gd name="connsiteX2" fmla="*/ 7890 w 64167"/>
                    <a:gd name="connsiteY2" fmla="*/ 430078 h 4300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4167" h="430077">
                      <a:moveTo>
                        <a:pt x="7890" y="430078"/>
                      </a:moveTo>
                      <a:cubicBezTo>
                        <a:pt x="-11015" y="285224"/>
                        <a:pt x="4164" y="137954"/>
                        <a:pt x="52229" y="0"/>
                      </a:cubicBezTo>
                      <a:cubicBezTo>
                        <a:pt x="77648" y="144699"/>
                        <a:pt x="62294" y="293609"/>
                        <a:pt x="7890" y="430078"/>
                      </a:cubicBezTo>
                    </a:path>
                  </a:pathLst>
                </a:custGeom>
                <a:solidFill>
                  <a:srgbClr val="407BFF"/>
                </a:solidFill>
                <a:ln w="699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ru-RU" sz="2000" dirty="0"/>
                </a:p>
              </p:txBody>
            </p:sp>
            <p:sp>
              <p:nvSpPr>
                <p:cNvPr id="23" name="Полилиния: фигура 22">
                  <a:extLst>
                    <a:ext uri="{FF2B5EF4-FFF2-40B4-BE49-F238E27FC236}">
                      <a16:creationId xmlns:a16="http://schemas.microsoft.com/office/drawing/2014/main" id="{98A32DEB-2563-9552-401F-F24D76C148F0}"/>
                    </a:ext>
                  </a:extLst>
                </p:cNvPr>
                <p:cNvSpPr/>
                <p:nvPr/>
              </p:nvSpPr>
              <p:spPr>
                <a:xfrm>
                  <a:off x="5450781" y="1453433"/>
                  <a:ext cx="182209" cy="294190"/>
                </a:xfrm>
                <a:custGeom>
                  <a:avLst/>
                  <a:gdLst>
                    <a:gd name="connsiteX0" fmla="*/ 70 w 182209"/>
                    <a:gd name="connsiteY0" fmla="*/ 294190 h 294190"/>
                    <a:gd name="connsiteX1" fmla="*/ 182188 w 182209"/>
                    <a:gd name="connsiteY1" fmla="*/ 0 h 294190"/>
                    <a:gd name="connsiteX2" fmla="*/ 134137 w 182209"/>
                    <a:gd name="connsiteY2" fmla="*/ 95542 h 294190"/>
                    <a:gd name="connsiteX3" fmla="*/ 61009 w 182209"/>
                    <a:gd name="connsiteY3" fmla="*/ 177145 h 294190"/>
                    <a:gd name="connsiteX4" fmla="*/ 0 w 182209"/>
                    <a:gd name="connsiteY4" fmla="*/ 293840 h 2941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82209" h="294190">
                      <a:moveTo>
                        <a:pt x="70" y="294190"/>
                      </a:moveTo>
                      <a:cubicBezTo>
                        <a:pt x="1541" y="179386"/>
                        <a:pt x="80622" y="53725"/>
                        <a:pt x="182188" y="0"/>
                      </a:cubicBezTo>
                      <a:cubicBezTo>
                        <a:pt x="183028" y="36634"/>
                        <a:pt x="159773" y="69415"/>
                        <a:pt x="134137" y="95542"/>
                      </a:cubicBezTo>
                      <a:cubicBezTo>
                        <a:pt x="108500" y="121669"/>
                        <a:pt x="78871" y="145134"/>
                        <a:pt x="61009" y="177145"/>
                      </a:cubicBezTo>
                      <a:cubicBezTo>
                        <a:pt x="39436" y="216020"/>
                        <a:pt x="35373" y="266873"/>
                        <a:pt x="0" y="293840"/>
                      </a:cubicBezTo>
                    </a:path>
                  </a:pathLst>
                </a:custGeom>
                <a:solidFill>
                  <a:srgbClr val="407BFF"/>
                </a:solidFill>
                <a:ln w="699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ru-RU" sz="2000"/>
                </a:p>
              </p:txBody>
            </p:sp>
            <p:sp>
              <p:nvSpPr>
                <p:cNvPr id="24" name="Полилиния: фигура 23">
                  <a:extLst>
                    <a:ext uri="{FF2B5EF4-FFF2-40B4-BE49-F238E27FC236}">
                      <a16:creationId xmlns:a16="http://schemas.microsoft.com/office/drawing/2014/main" id="{0B802593-838A-B112-711D-3C8C6EF53C28}"/>
                    </a:ext>
                  </a:extLst>
                </p:cNvPr>
                <p:cNvSpPr/>
                <p:nvPr/>
              </p:nvSpPr>
              <p:spPr>
                <a:xfrm>
                  <a:off x="5270272" y="1533073"/>
                  <a:ext cx="98836" cy="215599"/>
                </a:xfrm>
                <a:custGeom>
                  <a:avLst/>
                  <a:gdLst>
                    <a:gd name="connsiteX0" fmla="*/ 98836 w 98836"/>
                    <a:gd name="connsiteY0" fmla="*/ 215599 h 215599"/>
                    <a:gd name="connsiteX1" fmla="*/ 1123 w 98836"/>
                    <a:gd name="connsiteY1" fmla="*/ 0 h 215599"/>
                    <a:gd name="connsiteX2" fmla="*/ 98836 w 98836"/>
                    <a:gd name="connsiteY2" fmla="*/ 215599 h 2155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98836" h="215599">
                      <a:moveTo>
                        <a:pt x="98836" y="215599"/>
                      </a:moveTo>
                      <a:cubicBezTo>
                        <a:pt x="30143" y="166302"/>
                        <a:pt x="-7086" y="84152"/>
                        <a:pt x="1123" y="0"/>
                      </a:cubicBezTo>
                      <a:cubicBezTo>
                        <a:pt x="39200" y="69240"/>
                        <a:pt x="71869" y="141323"/>
                        <a:pt x="98836" y="215599"/>
                      </a:cubicBezTo>
                    </a:path>
                  </a:pathLst>
                </a:custGeom>
                <a:solidFill>
                  <a:srgbClr val="407BFF"/>
                </a:solidFill>
                <a:ln w="699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ru-RU" sz="2000"/>
                </a:p>
              </p:txBody>
            </p:sp>
          </p:grpSp>
          <p:grpSp>
            <p:nvGrpSpPr>
              <p:cNvPr id="14" name="Группа 13">
                <a:extLst>
                  <a:ext uri="{FF2B5EF4-FFF2-40B4-BE49-F238E27FC236}">
                    <a16:creationId xmlns:a16="http://schemas.microsoft.com/office/drawing/2014/main" id="{83239453-EE88-72A8-1F92-5C50B1510F5A}"/>
                  </a:ext>
                </a:extLst>
              </p:cNvPr>
              <p:cNvGrpSpPr/>
              <p:nvPr/>
            </p:nvGrpSpPr>
            <p:grpSpPr>
              <a:xfrm>
                <a:off x="3409651" y="7285892"/>
                <a:ext cx="336968" cy="299093"/>
                <a:chOff x="4576197" y="1191513"/>
                <a:chExt cx="336968" cy="299093"/>
              </a:xfrm>
            </p:grpSpPr>
            <p:sp>
              <p:nvSpPr>
                <p:cNvPr id="19" name="Полилиния: фигура 18">
                  <a:extLst>
                    <a:ext uri="{FF2B5EF4-FFF2-40B4-BE49-F238E27FC236}">
                      <a16:creationId xmlns:a16="http://schemas.microsoft.com/office/drawing/2014/main" id="{11E933D8-892D-C6B1-47F2-4EF167A1BAF6}"/>
                    </a:ext>
                  </a:extLst>
                </p:cNvPr>
                <p:cNvSpPr/>
                <p:nvPr/>
              </p:nvSpPr>
              <p:spPr>
                <a:xfrm>
                  <a:off x="4728165" y="1191513"/>
                  <a:ext cx="44653" cy="299093"/>
                </a:xfrm>
                <a:custGeom>
                  <a:avLst/>
                  <a:gdLst>
                    <a:gd name="connsiteX0" fmla="*/ 5474 w 44653"/>
                    <a:gd name="connsiteY0" fmla="*/ 299093 h 299093"/>
                    <a:gd name="connsiteX1" fmla="*/ 36364 w 44653"/>
                    <a:gd name="connsiteY1" fmla="*/ 0 h 299093"/>
                    <a:gd name="connsiteX2" fmla="*/ 5474 w 44653"/>
                    <a:gd name="connsiteY2" fmla="*/ 299093 h 2990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44653" h="299093">
                      <a:moveTo>
                        <a:pt x="5474" y="299093"/>
                      </a:moveTo>
                      <a:cubicBezTo>
                        <a:pt x="-7659" y="198347"/>
                        <a:pt x="2918" y="95934"/>
                        <a:pt x="36364" y="0"/>
                      </a:cubicBezTo>
                      <a:cubicBezTo>
                        <a:pt x="54030" y="100634"/>
                        <a:pt x="43334" y="204196"/>
                        <a:pt x="5474" y="299093"/>
                      </a:cubicBezTo>
                    </a:path>
                  </a:pathLst>
                </a:custGeom>
                <a:solidFill>
                  <a:srgbClr val="455A64"/>
                </a:solidFill>
                <a:ln w="699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ru-RU" sz="2000"/>
                </a:p>
              </p:txBody>
            </p:sp>
            <p:sp>
              <p:nvSpPr>
                <p:cNvPr id="20" name="Полилиния: фигура 19">
                  <a:extLst>
                    <a:ext uri="{FF2B5EF4-FFF2-40B4-BE49-F238E27FC236}">
                      <a16:creationId xmlns:a16="http://schemas.microsoft.com/office/drawing/2014/main" id="{54F0B7D5-59C1-E003-09FC-0AA49395D7D3}"/>
                    </a:ext>
                  </a:extLst>
                </p:cNvPr>
                <p:cNvSpPr/>
                <p:nvPr/>
              </p:nvSpPr>
              <p:spPr>
                <a:xfrm>
                  <a:off x="4747088" y="1380059"/>
                  <a:ext cx="166077" cy="108445"/>
                </a:xfrm>
                <a:custGeom>
                  <a:avLst/>
                  <a:gdLst>
                    <a:gd name="connsiteX0" fmla="*/ 0 w 166077"/>
                    <a:gd name="connsiteY0" fmla="*/ 106624 h 108445"/>
                    <a:gd name="connsiteX1" fmla="*/ 37474 w 166077"/>
                    <a:gd name="connsiteY1" fmla="*/ 31185 h 108445"/>
                    <a:gd name="connsiteX2" fmla="*/ 104928 w 166077"/>
                    <a:gd name="connsiteY2" fmla="*/ 645 h 108445"/>
                    <a:gd name="connsiteX3" fmla="*/ 164046 w 166077"/>
                    <a:gd name="connsiteY3" fmla="*/ 41131 h 108445"/>
                    <a:gd name="connsiteX4" fmla="*/ 166077 w 166077"/>
                    <a:gd name="connsiteY4" fmla="*/ 44914 h 108445"/>
                    <a:gd name="connsiteX5" fmla="*/ 160474 w 166077"/>
                    <a:gd name="connsiteY5" fmla="*/ 49677 h 108445"/>
                    <a:gd name="connsiteX6" fmla="*/ 84124 w 166077"/>
                    <a:gd name="connsiteY6" fmla="*/ 38680 h 108445"/>
                    <a:gd name="connsiteX7" fmla="*/ 40416 w 166077"/>
                    <a:gd name="connsiteY7" fmla="*/ 63476 h 108445"/>
                    <a:gd name="connsiteX8" fmla="*/ 0 w 166077"/>
                    <a:gd name="connsiteY8" fmla="*/ 108445 h 10844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66077" h="108445">
                      <a:moveTo>
                        <a:pt x="0" y="106624"/>
                      </a:moveTo>
                      <a:cubicBezTo>
                        <a:pt x="8615" y="82248"/>
                        <a:pt x="21014" y="51218"/>
                        <a:pt x="37474" y="31185"/>
                      </a:cubicBezTo>
                      <a:cubicBezTo>
                        <a:pt x="53935" y="11152"/>
                        <a:pt x="79501" y="-3277"/>
                        <a:pt x="104928" y="645"/>
                      </a:cubicBezTo>
                      <a:cubicBezTo>
                        <a:pt x="129093" y="4288"/>
                        <a:pt x="147865" y="22920"/>
                        <a:pt x="164046" y="41131"/>
                      </a:cubicBezTo>
                      <a:cubicBezTo>
                        <a:pt x="165153" y="42105"/>
                        <a:pt x="165874" y="43450"/>
                        <a:pt x="166077" y="44914"/>
                      </a:cubicBezTo>
                      <a:cubicBezTo>
                        <a:pt x="166077" y="47576"/>
                        <a:pt x="163065" y="49117"/>
                        <a:pt x="160474" y="49677"/>
                      </a:cubicBezTo>
                      <a:cubicBezTo>
                        <a:pt x="135047" y="55141"/>
                        <a:pt x="109901" y="35668"/>
                        <a:pt x="84124" y="38680"/>
                      </a:cubicBezTo>
                      <a:cubicBezTo>
                        <a:pt x="67243" y="40851"/>
                        <a:pt x="53304" y="52689"/>
                        <a:pt x="40416" y="63476"/>
                      </a:cubicBezTo>
                      <a:cubicBezTo>
                        <a:pt x="29559" y="72862"/>
                        <a:pt x="10857" y="99129"/>
                        <a:pt x="0" y="108445"/>
                      </a:cubicBezTo>
                    </a:path>
                  </a:pathLst>
                </a:custGeom>
                <a:solidFill>
                  <a:srgbClr val="455A64"/>
                </a:solidFill>
                <a:ln w="699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ru-RU" sz="2000"/>
                </a:p>
              </p:txBody>
            </p:sp>
            <p:sp>
              <p:nvSpPr>
                <p:cNvPr id="21" name="Полилиния: фигура 20">
                  <a:extLst>
                    <a:ext uri="{FF2B5EF4-FFF2-40B4-BE49-F238E27FC236}">
                      <a16:creationId xmlns:a16="http://schemas.microsoft.com/office/drawing/2014/main" id="{70F67DC1-5AEF-0AFB-8168-D0829BA8F90C}"/>
                    </a:ext>
                  </a:extLst>
                </p:cNvPr>
                <p:cNvSpPr/>
                <p:nvPr/>
              </p:nvSpPr>
              <p:spPr>
                <a:xfrm flipH="1">
                  <a:off x="4576197" y="1400036"/>
                  <a:ext cx="135483" cy="88468"/>
                </a:xfrm>
                <a:custGeom>
                  <a:avLst/>
                  <a:gdLst>
                    <a:gd name="connsiteX0" fmla="*/ 0 w 166077"/>
                    <a:gd name="connsiteY0" fmla="*/ 106624 h 108445"/>
                    <a:gd name="connsiteX1" fmla="*/ 37474 w 166077"/>
                    <a:gd name="connsiteY1" fmla="*/ 31185 h 108445"/>
                    <a:gd name="connsiteX2" fmla="*/ 104928 w 166077"/>
                    <a:gd name="connsiteY2" fmla="*/ 645 h 108445"/>
                    <a:gd name="connsiteX3" fmla="*/ 164046 w 166077"/>
                    <a:gd name="connsiteY3" fmla="*/ 41131 h 108445"/>
                    <a:gd name="connsiteX4" fmla="*/ 166077 w 166077"/>
                    <a:gd name="connsiteY4" fmla="*/ 44914 h 108445"/>
                    <a:gd name="connsiteX5" fmla="*/ 160474 w 166077"/>
                    <a:gd name="connsiteY5" fmla="*/ 49677 h 108445"/>
                    <a:gd name="connsiteX6" fmla="*/ 84124 w 166077"/>
                    <a:gd name="connsiteY6" fmla="*/ 38680 h 108445"/>
                    <a:gd name="connsiteX7" fmla="*/ 40416 w 166077"/>
                    <a:gd name="connsiteY7" fmla="*/ 63476 h 108445"/>
                    <a:gd name="connsiteX8" fmla="*/ 0 w 166077"/>
                    <a:gd name="connsiteY8" fmla="*/ 108445 h 10844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66077" h="108445">
                      <a:moveTo>
                        <a:pt x="0" y="106624"/>
                      </a:moveTo>
                      <a:cubicBezTo>
                        <a:pt x="8615" y="82248"/>
                        <a:pt x="21014" y="51218"/>
                        <a:pt x="37474" y="31185"/>
                      </a:cubicBezTo>
                      <a:cubicBezTo>
                        <a:pt x="53935" y="11152"/>
                        <a:pt x="79501" y="-3277"/>
                        <a:pt x="104928" y="645"/>
                      </a:cubicBezTo>
                      <a:cubicBezTo>
                        <a:pt x="129093" y="4288"/>
                        <a:pt x="147865" y="22920"/>
                        <a:pt x="164046" y="41131"/>
                      </a:cubicBezTo>
                      <a:cubicBezTo>
                        <a:pt x="165153" y="42105"/>
                        <a:pt x="165874" y="43450"/>
                        <a:pt x="166077" y="44914"/>
                      </a:cubicBezTo>
                      <a:cubicBezTo>
                        <a:pt x="166077" y="47576"/>
                        <a:pt x="163065" y="49117"/>
                        <a:pt x="160474" y="49677"/>
                      </a:cubicBezTo>
                      <a:cubicBezTo>
                        <a:pt x="135047" y="55141"/>
                        <a:pt x="109901" y="35668"/>
                        <a:pt x="84124" y="38680"/>
                      </a:cubicBezTo>
                      <a:cubicBezTo>
                        <a:pt x="67243" y="40851"/>
                        <a:pt x="53304" y="52689"/>
                        <a:pt x="40416" y="63476"/>
                      </a:cubicBezTo>
                      <a:cubicBezTo>
                        <a:pt x="29559" y="72862"/>
                        <a:pt x="10857" y="99129"/>
                        <a:pt x="0" y="108445"/>
                      </a:cubicBezTo>
                    </a:path>
                  </a:pathLst>
                </a:custGeom>
                <a:solidFill>
                  <a:srgbClr val="455A64"/>
                </a:solidFill>
                <a:ln w="699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ru-RU" sz="2000"/>
                </a:p>
              </p:txBody>
            </p:sp>
          </p:grpSp>
          <p:grpSp>
            <p:nvGrpSpPr>
              <p:cNvPr id="15" name="Группа 14">
                <a:extLst>
                  <a:ext uri="{FF2B5EF4-FFF2-40B4-BE49-F238E27FC236}">
                    <a16:creationId xmlns:a16="http://schemas.microsoft.com/office/drawing/2014/main" id="{94B959BA-DECB-477E-A9F9-8A245CAF9F22}"/>
                  </a:ext>
                </a:extLst>
              </p:cNvPr>
              <p:cNvGrpSpPr/>
              <p:nvPr/>
            </p:nvGrpSpPr>
            <p:grpSpPr>
              <a:xfrm>
                <a:off x="2905750" y="7285892"/>
                <a:ext cx="401580" cy="299093"/>
                <a:chOff x="4072296" y="1191513"/>
                <a:chExt cx="401580" cy="299093"/>
              </a:xfrm>
            </p:grpSpPr>
            <p:sp>
              <p:nvSpPr>
                <p:cNvPr id="16" name="Полилиния: фигура 15">
                  <a:extLst>
                    <a:ext uri="{FF2B5EF4-FFF2-40B4-BE49-F238E27FC236}">
                      <a16:creationId xmlns:a16="http://schemas.microsoft.com/office/drawing/2014/main" id="{F707DB1D-0864-86C0-2149-7D13FB22EA47}"/>
                    </a:ext>
                  </a:extLst>
                </p:cNvPr>
                <p:cNvSpPr/>
                <p:nvPr/>
              </p:nvSpPr>
              <p:spPr>
                <a:xfrm flipH="1">
                  <a:off x="4072296" y="1201897"/>
                  <a:ext cx="170532" cy="274705"/>
                </a:xfrm>
                <a:custGeom>
                  <a:avLst/>
                  <a:gdLst>
                    <a:gd name="connsiteX0" fmla="*/ 140 w 167148"/>
                    <a:gd name="connsiteY0" fmla="*/ 269254 h 269254"/>
                    <a:gd name="connsiteX1" fmla="*/ 167128 w 167148"/>
                    <a:gd name="connsiteY1" fmla="*/ 0 h 269254"/>
                    <a:gd name="connsiteX2" fmla="*/ 123070 w 167148"/>
                    <a:gd name="connsiteY2" fmla="*/ 87557 h 269254"/>
                    <a:gd name="connsiteX3" fmla="*/ 56036 w 167148"/>
                    <a:gd name="connsiteY3" fmla="*/ 162295 h 269254"/>
                    <a:gd name="connsiteX4" fmla="*/ 0 w 167148"/>
                    <a:gd name="connsiteY4" fmla="*/ 269254 h 26925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67148" h="269254">
                      <a:moveTo>
                        <a:pt x="140" y="269254"/>
                      </a:moveTo>
                      <a:cubicBezTo>
                        <a:pt x="1471" y="164186"/>
                        <a:pt x="73968" y="48892"/>
                        <a:pt x="167128" y="0"/>
                      </a:cubicBezTo>
                      <a:cubicBezTo>
                        <a:pt x="167899" y="33552"/>
                        <a:pt x="146535" y="63601"/>
                        <a:pt x="123070" y="87557"/>
                      </a:cubicBezTo>
                      <a:cubicBezTo>
                        <a:pt x="99604" y="111512"/>
                        <a:pt x="72357" y="132946"/>
                        <a:pt x="56036" y="162295"/>
                      </a:cubicBezTo>
                      <a:cubicBezTo>
                        <a:pt x="36283" y="197948"/>
                        <a:pt x="32501" y="244528"/>
                        <a:pt x="0" y="269254"/>
                      </a:cubicBezTo>
                    </a:path>
                  </a:pathLst>
                </a:custGeom>
                <a:solidFill>
                  <a:srgbClr val="E0E0E0"/>
                </a:solidFill>
                <a:ln w="699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ru-RU" sz="2000"/>
                </a:p>
              </p:txBody>
            </p:sp>
            <p:sp>
              <p:nvSpPr>
                <p:cNvPr id="17" name="Полилиния: фигура 16">
                  <a:extLst>
                    <a:ext uri="{FF2B5EF4-FFF2-40B4-BE49-F238E27FC236}">
                      <a16:creationId xmlns:a16="http://schemas.microsoft.com/office/drawing/2014/main" id="{858BD16B-B95B-9A3D-B38F-AE98755AEE56}"/>
                    </a:ext>
                  </a:extLst>
                </p:cNvPr>
                <p:cNvSpPr/>
                <p:nvPr/>
              </p:nvSpPr>
              <p:spPr>
                <a:xfrm>
                  <a:off x="4307799" y="1380059"/>
                  <a:ext cx="166077" cy="108445"/>
                </a:xfrm>
                <a:custGeom>
                  <a:avLst/>
                  <a:gdLst>
                    <a:gd name="connsiteX0" fmla="*/ 0 w 166077"/>
                    <a:gd name="connsiteY0" fmla="*/ 106624 h 108445"/>
                    <a:gd name="connsiteX1" fmla="*/ 37474 w 166077"/>
                    <a:gd name="connsiteY1" fmla="*/ 31185 h 108445"/>
                    <a:gd name="connsiteX2" fmla="*/ 104928 w 166077"/>
                    <a:gd name="connsiteY2" fmla="*/ 645 h 108445"/>
                    <a:gd name="connsiteX3" fmla="*/ 164046 w 166077"/>
                    <a:gd name="connsiteY3" fmla="*/ 41131 h 108445"/>
                    <a:gd name="connsiteX4" fmla="*/ 166077 w 166077"/>
                    <a:gd name="connsiteY4" fmla="*/ 44914 h 108445"/>
                    <a:gd name="connsiteX5" fmla="*/ 160474 w 166077"/>
                    <a:gd name="connsiteY5" fmla="*/ 49677 h 108445"/>
                    <a:gd name="connsiteX6" fmla="*/ 84124 w 166077"/>
                    <a:gd name="connsiteY6" fmla="*/ 38680 h 108445"/>
                    <a:gd name="connsiteX7" fmla="*/ 40416 w 166077"/>
                    <a:gd name="connsiteY7" fmla="*/ 63476 h 108445"/>
                    <a:gd name="connsiteX8" fmla="*/ 0 w 166077"/>
                    <a:gd name="connsiteY8" fmla="*/ 108445 h 10844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66077" h="108445">
                      <a:moveTo>
                        <a:pt x="0" y="106624"/>
                      </a:moveTo>
                      <a:cubicBezTo>
                        <a:pt x="8615" y="82248"/>
                        <a:pt x="21014" y="51218"/>
                        <a:pt x="37474" y="31185"/>
                      </a:cubicBezTo>
                      <a:cubicBezTo>
                        <a:pt x="53935" y="11152"/>
                        <a:pt x="79501" y="-3277"/>
                        <a:pt x="104928" y="645"/>
                      </a:cubicBezTo>
                      <a:cubicBezTo>
                        <a:pt x="129093" y="4288"/>
                        <a:pt x="147865" y="22920"/>
                        <a:pt x="164046" y="41131"/>
                      </a:cubicBezTo>
                      <a:cubicBezTo>
                        <a:pt x="165153" y="42105"/>
                        <a:pt x="165874" y="43450"/>
                        <a:pt x="166077" y="44914"/>
                      </a:cubicBezTo>
                      <a:cubicBezTo>
                        <a:pt x="166077" y="47576"/>
                        <a:pt x="163065" y="49117"/>
                        <a:pt x="160474" y="49677"/>
                      </a:cubicBezTo>
                      <a:cubicBezTo>
                        <a:pt x="135047" y="55141"/>
                        <a:pt x="109901" y="35668"/>
                        <a:pt x="84124" y="38680"/>
                      </a:cubicBezTo>
                      <a:cubicBezTo>
                        <a:pt x="67243" y="40851"/>
                        <a:pt x="53304" y="52689"/>
                        <a:pt x="40416" y="63476"/>
                      </a:cubicBezTo>
                      <a:cubicBezTo>
                        <a:pt x="29559" y="72862"/>
                        <a:pt x="10857" y="99129"/>
                        <a:pt x="0" y="108445"/>
                      </a:cubicBezTo>
                    </a:path>
                  </a:pathLst>
                </a:custGeom>
                <a:solidFill>
                  <a:srgbClr val="E0E0E0"/>
                </a:solidFill>
                <a:ln w="699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ru-RU" sz="2000"/>
                </a:p>
              </p:txBody>
            </p:sp>
            <p:sp>
              <p:nvSpPr>
                <p:cNvPr id="18" name="Полилиния: фигура 17">
                  <a:extLst>
                    <a:ext uri="{FF2B5EF4-FFF2-40B4-BE49-F238E27FC236}">
                      <a16:creationId xmlns:a16="http://schemas.microsoft.com/office/drawing/2014/main" id="{56B2C0F2-1070-4DE1-A482-EFF122B06586}"/>
                    </a:ext>
                  </a:extLst>
                </p:cNvPr>
                <p:cNvSpPr/>
                <p:nvPr/>
              </p:nvSpPr>
              <p:spPr>
                <a:xfrm>
                  <a:off x="4265188" y="1191513"/>
                  <a:ext cx="44653" cy="299093"/>
                </a:xfrm>
                <a:custGeom>
                  <a:avLst/>
                  <a:gdLst>
                    <a:gd name="connsiteX0" fmla="*/ 5474 w 44653"/>
                    <a:gd name="connsiteY0" fmla="*/ 299093 h 299093"/>
                    <a:gd name="connsiteX1" fmla="*/ 36364 w 44653"/>
                    <a:gd name="connsiteY1" fmla="*/ 0 h 299093"/>
                    <a:gd name="connsiteX2" fmla="*/ 5474 w 44653"/>
                    <a:gd name="connsiteY2" fmla="*/ 299093 h 2990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44653" h="299093">
                      <a:moveTo>
                        <a:pt x="5474" y="299093"/>
                      </a:moveTo>
                      <a:cubicBezTo>
                        <a:pt x="-7659" y="198347"/>
                        <a:pt x="2918" y="95934"/>
                        <a:pt x="36364" y="0"/>
                      </a:cubicBezTo>
                      <a:cubicBezTo>
                        <a:pt x="54030" y="100634"/>
                        <a:pt x="43334" y="204196"/>
                        <a:pt x="5474" y="299093"/>
                      </a:cubicBezTo>
                    </a:path>
                  </a:pathLst>
                </a:custGeom>
                <a:solidFill>
                  <a:srgbClr val="E0E0E0"/>
                </a:solidFill>
                <a:ln w="699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ru-RU" sz="2000"/>
                </a:p>
              </p:txBody>
            </p:sp>
          </p:grpSp>
        </p:grpSp>
      </p:grpSp>
      <p:sp>
        <p:nvSpPr>
          <p:cNvPr id="206" name="Овал 205">
            <a:extLst>
              <a:ext uri="{FF2B5EF4-FFF2-40B4-BE49-F238E27FC236}">
                <a16:creationId xmlns:a16="http://schemas.microsoft.com/office/drawing/2014/main" id="{3FFE20BD-E608-1C00-A9F4-D7B8828B136F}"/>
              </a:ext>
            </a:extLst>
          </p:cNvPr>
          <p:cNvSpPr/>
          <p:nvPr/>
        </p:nvSpPr>
        <p:spPr>
          <a:xfrm>
            <a:off x="6946833" y="5317283"/>
            <a:ext cx="334931" cy="258313"/>
          </a:xfrm>
          <a:prstGeom prst="ellipse">
            <a:avLst/>
          </a:prstGeom>
          <a:solidFill>
            <a:srgbClr val="407BFF">
              <a:alpha val="1000"/>
            </a:srgbClr>
          </a:solidFill>
          <a:ln>
            <a:noFill/>
          </a:ln>
          <a:effectLst>
            <a:glow rad="1752600">
              <a:srgbClr val="407BFF">
                <a:alpha val="10000"/>
              </a:srgbClr>
            </a:glow>
            <a:softEdge rad="50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/>
          </a:p>
        </p:txBody>
      </p:sp>
      <p:sp>
        <p:nvSpPr>
          <p:cNvPr id="335" name="Овал 334">
            <a:extLst>
              <a:ext uri="{FF2B5EF4-FFF2-40B4-BE49-F238E27FC236}">
                <a16:creationId xmlns:a16="http://schemas.microsoft.com/office/drawing/2014/main" id="{B8ED4FFE-D3C1-F48B-038D-19F7FA303D98}"/>
              </a:ext>
            </a:extLst>
          </p:cNvPr>
          <p:cNvSpPr/>
          <p:nvPr/>
        </p:nvSpPr>
        <p:spPr>
          <a:xfrm>
            <a:off x="12224937" y="2084268"/>
            <a:ext cx="334931" cy="258313"/>
          </a:xfrm>
          <a:prstGeom prst="ellipse">
            <a:avLst/>
          </a:prstGeom>
          <a:solidFill>
            <a:srgbClr val="407BFF">
              <a:alpha val="1000"/>
            </a:srgbClr>
          </a:solidFill>
          <a:ln>
            <a:noFill/>
          </a:ln>
          <a:effectLst>
            <a:glow rad="1752600">
              <a:srgbClr val="407BFF">
                <a:alpha val="29000"/>
              </a:srgbClr>
            </a:glow>
            <a:softEdge rad="50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/>
          </a:p>
        </p:txBody>
      </p:sp>
      <p:sp>
        <p:nvSpPr>
          <p:cNvPr id="336" name="Овал 335">
            <a:extLst>
              <a:ext uri="{FF2B5EF4-FFF2-40B4-BE49-F238E27FC236}">
                <a16:creationId xmlns:a16="http://schemas.microsoft.com/office/drawing/2014/main" id="{13BF56D0-CA75-79C0-3028-66D17CCDCC9D}"/>
              </a:ext>
            </a:extLst>
          </p:cNvPr>
          <p:cNvSpPr/>
          <p:nvPr/>
        </p:nvSpPr>
        <p:spPr>
          <a:xfrm>
            <a:off x="6755222" y="1631761"/>
            <a:ext cx="334931" cy="258313"/>
          </a:xfrm>
          <a:prstGeom prst="ellipse">
            <a:avLst/>
          </a:prstGeom>
          <a:solidFill>
            <a:srgbClr val="407BFF">
              <a:alpha val="1000"/>
            </a:srgbClr>
          </a:solidFill>
          <a:ln>
            <a:noFill/>
          </a:ln>
          <a:effectLst>
            <a:glow rad="1752600">
              <a:srgbClr val="407BFF">
                <a:alpha val="10000"/>
              </a:srgbClr>
            </a:glow>
            <a:softEdge rad="50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/>
          </a:p>
        </p:txBody>
      </p:sp>
      <p:sp>
        <p:nvSpPr>
          <p:cNvPr id="337" name="object 10">
            <a:extLst>
              <a:ext uri="{FF2B5EF4-FFF2-40B4-BE49-F238E27FC236}">
                <a16:creationId xmlns:a16="http://schemas.microsoft.com/office/drawing/2014/main" id="{EE545835-1F3D-C838-EA84-12D0157C1B28}"/>
              </a:ext>
            </a:extLst>
          </p:cNvPr>
          <p:cNvSpPr txBox="1"/>
          <p:nvPr/>
        </p:nvSpPr>
        <p:spPr>
          <a:xfrm>
            <a:off x="1151097" y="3789841"/>
            <a:ext cx="6379540" cy="374540"/>
          </a:xfrm>
          <a:prstGeom prst="rect">
            <a:avLst/>
          </a:prstGeom>
        </p:spPr>
        <p:txBody>
          <a:bodyPr vert="horz" wrap="square" lIns="0" tIns="5158" rIns="0" bIns="0" rtlCol="0">
            <a:spAutoFit/>
          </a:bodyPr>
          <a:lstStyle/>
          <a:p>
            <a:pPr marL="5157">
              <a:spcBef>
                <a:spcPts val="41"/>
              </a:spcBef>
            </a:pPr>
            <a:r>
              <a:rPr lang="ru-RU" sz="2400" spc="-2" dirty="0">
                <a:solidFill>
                  <a:srgbClr val="37474F"/>
                </a:solidFill>
                <a:latin typeface="Montserrat ExtraBold" panose="00000900000000000000" pitchFamily="2" charset="-52"/>
                <a:cs typeface="Calibri"/>
              </a:rPr>
              <a:t>Условия получения субсидии:</a:t>
            </a:r>
            <a:endParaRPr sz="2400" dirty="0">
              <a:solidFill>
                <a:srgbClr val="37474F"/>
              </a:solidFill>
              <a:latin typeface="Montserrat ExtraBold" panose="00000900000000000000" pitchFamily="2" charset="-52"/>
              <a:cs typeface="Calibri"/>
            </a:endParaRPr>
          </a:p>
        </p:txBody>
      </p:sp>
      <p:sp>
        <p:nvSpPr>
          <p:cNvPr id="338" name="object 12">
            <a:extLst>
              <a:ext uri="{FF2B5EF4-FFF2-40B4-BE49-F238E27FC236}">
                <a16:creationId xmlns:a16="http://schemas.microsoft.com/office/drawing/2014/main" id="{01301060-6454-2C02-D5FF-1DB2BC6C2A41}"/>
              </a:ext>
            </a:extLst>
          </p:cNvPr>
          <p:cNvSpPr txBox="1"/>
          <p:nvPr/>
        </p:nvSpPr>
        <p:spPr>
          <a:xfrm>
            <a:off x="1151097" y="5359876"/>
            <a:ext cx="7262878" cy="3112969"/>
          </a:xfrm>
          <a:prstGeom prst="rect">
            <a:avLst/>
          </a:prstGeom>
        </p:spPr>
        <p:txBody>
          <a:bodyPr vert="horz" wrap="square" lIns="0" tIns="4383" rIns="0" bIns="0" rtlCol="0">
            <a:spAutoFit/>
          </a:bodyPr>
          <a:lstStyle/>
          <a:p>
            <a:pPr marL="228600" marR="2064" indent="-228600">
              <a:spcAft>
                <a:spcPts val="1200"/>
              </a:spcAft>
              <a:buClr>
                <a:srgbClr val="92D050"/>
              </a:buClr>
              <a:buSzPct val="150000"/>
              <a:buFont typeface="+mj-lt"/>
              <a:buAutoNum type="arabicPeriod"/>
            </a:pPr>
            <a:r>
              <a:rPr lang="ru-RU" spc="-2" dirty="0">
                <a:solidFill>
                  <a:srgbClr val="2D56B3"/>
                </a:solidFill>
                <a:latin typeface="Montserrat" panose="00000500000000000000" pitchFamily="2" charset="-52"/>
                <a:cs typeface="Calibri"/>
              </a:rPr>
              <a:t>Собственного производства;</a:t>
            </a:r>
          </a:p>
          <a:p>
            <a:pPr marL="228600" marR="2064" indent="-228600">
              <a:spcAft>
                <a:spcPts val="1200"/>
              </a:spcAft>
              <a:buClr>
                <a:srgbClr val="92D050"/>
              </a:buClr>
              <a:buSzPct val="150000"/>
              <a:buFont typeface="+mj-lt"/>
              <a:buAutoNum type="arabicPeriod"/>
            </a:pPr>
            <a:r>
              <a:rPr lang="ru-RU" spc="-2" dirty="0">
                <a:solidFill>
                  <a:srgbClr val="2D56B3"/>
                </a:solidFill>
                <a:latin typeface="Montserrat" panose="00000500000000000000" pitchFamily="2" charset="-52"/>
                <a:cs typeface="Calibri"/>
              </a:rPr>
              <a:t>Реализована перерабатывающим предприятиям, расположенным на территории РФ;</a:t>
            </a:r>
          </a:p>
          <a:p>
            <a:pPr marL="228600" marR="2064" indent="-228600">
              <a:spcAft>
                <a:spcPts val="1200"/>
              </a:spcAft>
              <a:buClr>
                <a:srgbClr val="92D050"/>
              </a:buClr>
              <a:buSzPct val="150000"/>
              <a:buFont typeface="+mj-lt"/>
              <a:buAutoNum type="arabicPeriod"/>
            </a:pPr>
            <a:r>
              <a:rPr lang="ru-RU" spc="-2" dirty="0">
                <a:solidFill>
                  <a:srgbClr val="2D56B3"/>
                </a:solidFill>
                <a:latin typeface="Montserrat" panose="00000500000000000000" pitchFamily="2" charset="-52"/>
                <a:cs typeface="Calibri"/>
              </a:rPr>
              <a:t>Сертифицирована аккредитованной лабораторией, подтверждающей соответствие </a:t>
            </a:r>
          </a:p>
          <a:p>
            <a:pPr marL="228600" marR="2064" indent="-228600">
              <a:spcAft>
                <a:spcPts val="1200"/>
              </a:spcAft>
              <a:buClr>
                <a:srgbClr val="92D050"/>
              </a:buClr>
              <a:buSzPct val="150000"/>
              <a:buFont typeface="+mj-lt"/>
              <a:buAutoNum type="arabicPeriod"/>
            </a:pPr>
            <a:r>
              <a:rPr lang="ru-RU" spc="-2" dirty="0">
                <a:solidFill>
                  <a:srgbClr val="2D56B3"/>
                </a:solidFill>
                <a:latin typeface="Montserrat" panose="00000500000000000000" pitchFamily="2" charset="-52"/>
                <a:cs typeface="Calibri"/>
              </a:rPr>
              <a:t>Качества шерсти ГОСТу 28491-90 «Шерсть овечья немытая с отделением частей руна. Технические условия». </a:t>
            </a:r>
          </a:p>
          <a:p>
            <a:pPr marL="228600" marR="2064" indent="-228600">
              <a:spcAft>
                <a:spcPts val="1200"/>
              </a:spcAft>
              <a:buClr>
                <a:srgbClr val="92D050"/>
              </a:buClr>
              <a:buSzPct val="150000"/>
              <a:buFont typeface="+mj-lt"/>
              <a:buAutoNum type="arabicPeriod"/>
            </a:pPr>
            <a:r>
              <a:rPr lang="ru-RU" spc="-2" dirty="0">
                <a:solidFill>
                  <a:srgbClr val="2D56B3"/>
                </a:solidFill>
                <a:latin typeface="Montserrat" panose="00000500000000000000" pitchFamily="2" charset="-52"/>
                <a:cs typeface="Calibri"/>
              </a:rPr>
              <a:t>Произведена в текущем календарном году</a:t>
            </a:r>
          </a:p>
        </p:txBody>
      </p:sp>
      <p:grpSp>
        <p:nvGrpSpPr>
          <p:cNvPr id="340" name="Группа 339">
            <a:extLst>
              <a:ext uri="{FF2B5EF4-FFF2-40B4-BE49-F238E27FC236}">
                <a16:creationId xmlns:a16="http://schemas.microsoft.com/office/drawing/2014/main" id="{848D640F-7F61-BE90-F635-6B9CFEAE5C23}"/>
              </a:ext>
            </a:extLst>
          </p:cNvPr>
          <p:cNvGrpSpPr/>
          <p:nvPr/>
        </p:nvGrpSpPr>
        <p:grpSpPr>
          <a:xfrm>
            <a:off x="1151097" y="2518677"/>
            <a:ext cx="4936308" cy="1333750"/>
            <a:chOff x="468173" y="942665"/>
            <a:chExt cx="3059922" cy="1333750"/>
          </a:xfrm>
        </p:grpSpPr>
        <p:sp>
          <p:nvSpPr>
            <p:cNvPr id="341" name="TextBox 340">
              <a:extLst>
                <a:ext uri="{FF2B5EF4-FFF2-40B4-BE49-F238E27FC236}">
                  <a16:creationId xmlns:a16="http://schemas.microsoft.com/office/drawing/2014/main" id="{2AE7E970-7B3A-8F4A-9E63-8E5DECE38CCA}"/>
                </a:ext>
              </a:extLst>
            </p:cNvPr>
            <p:cNvSpPr txBox="1"/>
            <p:nvPr/>
          </p:nvSpPr>
          <p:spPr>
            <a:xfrm>
              <a:off x="468173" y="1200992"/>
              <a:ext cx="3059922" cy="107542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50000"/>
                </a:lnSpc>
              </a:pPr>
              <a:r>
                <a:rPr lang="ru-RU" sz="7200" dirty="0">
                  <a:solidFill>
                    <a:srgbClr val="2D56B3"/>
                  </a:solidFill>
                  <a:latin typeface="Montserrat ExtraBold" panose="00000900000000000000" pitchFamily="2" charset="-52"/>
                </a:rPr>
                <a:t>1</a:t>
              </a:r>
              <a:r>
                <a:rPr lang="ru-RU" sz="4000" dirty="0">
                  <a:solidFill>
                    <a:srgbClr val="2D56B3"/>
                  </a:solidFill>
                  <a:latin typeface="Montserrat ExtraBold" panose="00000900000000000000" pitchFamily="2" charset="-52"/>
                </a:rPr>
                <a:t> </a:t>
              </a:r>
              <a:br>
                <a:rPr lang="ru-RU" sz="4000" dirty="0">
                  <a:solidFill>
                    <a:srgbClr val="2D56B3"/>
                  </a:solidFill>
                  <a:latin typeface="Montserrat ExtraBold" panose="00000900000000000000" pitchFamily="2" charset="-52"/>
                </a:rPr>
              </a:br>
              <a:endParaRPr lang="ru-RU" sz="4800" dirty="0">
                <a:solidFill>
                  <a:srgbClr val="2D56B3"/>
                </a:solidFill>
                <a:latin typeface="Montserrat" panose="00000500000000000000" pitchFamily="2" charset="-52"/>
              </a:endParaRPr>
            </a:p>
          </p:txBody>
        </p: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A5B8905B-545D-54D2-8113-D067E874B06B}"/>
                </a:ext>
              </a:extLst>
            </p:cNvPr>
            <p:cNvSpPr txBox="1"/>
            <p:nvPr/>
          </p:nvSpPr>
          <p:spPr>
            <a:xfrm>
              <a:off x="799952" y="942665"/>
              <a:ext cx="2130924" cy="98495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ru-RU" sz="2400" dirty="0">
                  <a:solidFill>
                    <a:srgbClr val="37474F"/>
                  </a:solidFill>
                  <a:latin typeface="Montserrat ExtraBold" panose="00000900000000000000" pitchFamily="2" charset="-52"/>
                </a:rPr>
                <a:t>тонну реализованной шерсти</a:t>
              </a:r>
              <a:r>
                <a:rPr lang="ru-RU" sz="2400" dirty="0">
                  <a:solidFill>
                    <a:srgbClr val="2D56B3"/>
                  </a:solidFill>
                  <a:latin typeface="Montserrat ExtraBold" panose="00000900000000000000" pitchFamily="2" charset="-52"/>
                </a:rPr>
                <a:t> </a:t>
              </a:r>
              <a:endParaRPr lang="ru-RU" sz="2400" dirty="0"/>
            </a:p>
          </p:txBody>
        </p:sp>
      </p:grpSp>
      <p:sp>
        <p:nvSpPr>
          <p:cNvPr id="343" name="object 10">
            <a:extLst>
              <a:ext uri="{FF2B5EF4-FFF2-40B4-BE49-F238E27FC236}">
                <a16:creationId xmlns:a16="http://schemas.microsoft.com/office/drawing/2014/main" id="{5F98C054-B32F-19F3-1121-30E214F18672}"/>
              </a:ext>
            </a:extLst>
          </p:cNvPr>
          <p:cNvSpPr txBox="1"/>
          <p:nvPr/>
        </p:nvSpPr>
        <p:spPr>
          <a:xfrm>
            <a:off x="1151097" y="4618051"/>
            <a:ext cx="4052406" cy="282207"/>
          </a:xfrm>
          <a:prstGeom prst="rect">
            <a:avLst/>
          </a:prstGeom>
        </p:spPr>
        <p:txBody>
          <a:bodyPr vert="horz" wrap="square" lIns="0" tIns="5158" rIns="0" bIns="0" rtlCol="0">
            <a:spAutoFit/>
          </a:bodyPr>
          <a:lstStyle/>
          <a:p>
            <a:pPr marL="5157">
              <a:spcBef>
                <a:spcPts val="41"/>
              </a:spcBef>
            </a:pPr>
            <a:r>
              <a:rPr lang="ru-RU" spc="-2" dirty="0">
                <a:solidFill>
                  <a:srgbClr val="37474F"/>
                </a:solidFill>
                <a:latin typeface="Montserrat" panose="00000500000000000000" pitchFamily="2" charset="-52"/>
                <a:cs typeface="Calibri"/>
              </a:rPr>
              <a:t>Шерсть должна быть:</a:t>
            </a:r>
            <a:endParaRPr dirty="0">
              <a:solidFill>
                <a:srgbClr val="37474F"/>
              </a:solidFill>
              <a:latin typeface="Montserrat" panose="00000500000000000000" pitchFamily="2" charset="-52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056594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object 10">
            <a:extLst>
              <a:ext uri="{FF2B5EF4-FFF2-40B4-BE49-F238E27FC236}">
                <a16:creationId xmlns:a16="http://schemas.microsoft.com/office/drawing/2014/main" id="{1DDDEA95-3A89-AF4C-4BD1-454510796C56}"/>
              </a:ext>
            </a:extLst>
          </p:cNvPr>
          <p:cNvSpPr txBox="1"/>
          <p:nvPr/>
        </p:nvSpPr>
        <p:spPr>
          <a:xfrm>
            <a:off x="1097355" y="1765037"/>
            <a:ext cx="5387851" cy="743872"/>
          </a:xfrm>
          <a:prstGeom prst="rect">
            <a:avLst/>
          </a:prstGeom>
        </p:spPr>
        <p:txBody>
          <a:bodyPr vert="horz" wrap="square" lIns="0" tIns="5158" rIns="0" bIns="0" rtlCol="0">
            <a:spAutoFit/>
          </a:bodyPr>
          <a:lstStyle/>
          <a:p>
            <a:pPr marL="5157">
              <a:spcBef>
                <a:spcPts val="41"/>
              </a:spcBef>
            </a:pPr>
            <a:r>
              <a:rPr lang="ru-RU" sz="2400" spc="-2" dirty="0">
                <a:solidFill>
                  <a:srgbClr val="37474F"/>
                </a:solidFill>
                <a:latin typeface="Montserrat ExtraBold" panose="00000900000000000000" pitchFamily="2" charset="-52"/>
                <a:cs typeface="Calibri"/>
              </a:rPr>
              <a:t>Субсидия предоставляется по ставке на:</a:t>
            </a:r>
            <a:endParaRPr sz="2400" dirty="0">
              <a:solidFill>
                <a:srgbClr val="37474F"/>
              </a:solidFill>
              <a:latin typeface="Montserrat ExtraBold" panose="00000900000000000000" pitchFamily="2" charset="-52"/>
              <a:cs typeface="Calibri"/>
            </a:endParaRPr>
          </a:p>
        </p:txBody>
      </p:sp>
      <p:sp>
        <p:nvSpPr>
          <p:cNvPr id="216" name="TextBox 215">
            <a:extLst>
              <a:ext uri="{FF2B5EF4-FFF2-40B4-BE49-F238E27FC236}">
                <a16:creationId xmlns:a16="http://schemas.microsoft.com/office/drawing/2014/main" id="{3D0ECB77-932C-FC5F-9079-AC8B2FF04334}"/>
              </a:ext>
            </a:extLst>
          </p:cNvPr>
          <p:cNvSpPr txBox="1"/>
          <p:nvPr/>
        </p:nvSpPr>
        <p:spPr>
          <a:xfrm>
            <a:off x="602770" y="304721"/>
            <a:ext cx="1640459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2D56B3"/>
                </a:solidFill>
                <a:latin typeface="Montserrat Black" panose="00000A00000000000000" pitchFamily="2" charset="-52"/>
              </a:rPr>
              <a:t>ОВОЩИ И КАРТОФЕЛЬ</a:t>
            </a:r>
          </a:p>
        </p:txBody>
      </p:sp>
      <p:sp>
        <p:nvSpPr>
          <p:cNvPr id="206" name="Овал 205">
            <a:extLst>
              <a:ext uri="{FF2B5EF4-FFF2-40B4-BE49-F238E27FC236}">
                <a16:creationId xmlns:a16="http://schemas.microsoft.com/office/drawing/2014/main" id="{3FFE20BD-E608-1C00-A9F4-D7B8828B136F}"/>
              </a:ext>
            </a:extLst>
          </p:cNvPr>
          <p:cNvSpPr/>
          <p:nvPr/>
        </p:nvSpPr>
        <p:spPr>
          <a:xfrm>
            <a:off x="6946833" y="4390353"/>
            <a:ext cx="334931" cy="258313"/>
          </a:xfrm>
          <a:prstGeom prst="ellipse">
            <a:avLst/>
          </a:prstGeom>
          <a:solidFill>
            <a:srgbClr val="407BFF">
              <a:alpha val="1000"/>
            </a:srgbClr>
          </a:solidFill>
          <a:ln>
            <a:noFill/>
          </a:ln>
          <a:effectLst>
            <a:glow rad="1752600">
              <a:srgbClr val="407BFF">
                <a:alpha val="10000"/>
              </a:srgbClr>
            </a:glow>
            <a:softEdge rad="50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/>
          </a:p>
        </p:txBody>
      </p:sp>
      <p:sp>
        <p:nvSpPr>
          <p:cNvPr id="335" name="Овал 334">
            <a:extLst>
              <a:ext uri="{FF2B5EF4-FFF2-40B4-BE49-F238E27FC236}">
                <a16:creationId xmlns:a16="http://schemas.microsoft.com/office/drawing/2014/main" id="{B8ED4FFE-D3C1-F48B-038D-19F7FA303D98}"/>
              </a:ext>
            </a:extLst>
          </p:cNvPr>
          <p:cNvSpPr/>
          <p:nvPr/>
        </p:nvSpPr>
        <p:spPr>
          <a:xfrm>
            <a:off x="12224937" y="1157338"/>
            <a:ext cx="334931" cy="258313"/>
          </a:xfrm>
          <a:prstGeom prst="ellipse">
            <a:avLst/>
          </a:prstGeom>
          <a:solidFill>
            <a:srgbClr val="407BFF">
              <a:alpha val="1000"/>
            </a:srgbClr>
          </a:solidFill>
          <a:ln>
            <a:noFill/>
          </a:ln>
          <a:effectLst>
            <a:glow rad="1752600">
              <a:srgbClr val="407BFF">
                <a:alpha val="29000"/>
              </a:srgbClr>
            </a:glow>
            <a:softEdge rad="50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/>
          </a:p>
        </p:txBody>
      </p:sp>
      <p:sp>
        <p:nvSpPr>
          <p:cNvPr id="336" name="Овал 335">
            <a:extLst>
              <a:ext uri="{FF2B5EF4-FFF2-40B4-BE49-F238E27FC236}">
                <a16:creationId xmlns:a16="http://schemas.microsoft.com/office/drawing/2014/main" id="{13BF56D0-CA75-79C0-3028-66D17CCDCC9D}"/>
              </a:ext>
            </a:extLst>
          </p:cNvPr>
          <p:cNvSpPr/>
          <p:nvPr/>
        </p:nvSpPr>
        <p:spPr>
          <a:xfrm>
            <a:off x="6755222" y="704831"/>
            <a:ext cx="334931" cy="258313"/>
          </a:xfrm>
          <a:prstGeom prst="ellipse">
            <a:avLst/>
          </a:prstGeom>
          <a:solidFill>
            <a:srgbClr val="407BFF">
              <a:alpha val="1000"/>
            </a:srgbClr>
          </a:solidFill>
          <a:ln>
            <a:noFill/>
          </a:ln>
          <a:effectLst>
            <a:glow rad="1752600">
              <a:srgbClr val="407BFF">
                <a:alpha val="10000"/>
              </a:srgbClr>
            </a:glow>
            <a:softEdge rad="50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/>
          </a:p>
        </p:txBody>
      </p:sp>
      <p:sp>
        <p:nvSpPr>
          <p:cNvPr id="338" name="object 12">
            <a:extLst>
              <a:ext uri="{FF2B5EF4-FFF2-40B4-BE49-F238E27FC236}">
                <a16:creationId xmlns:a16="http://schemas.microsoft.com/office/drawing/2014/main" id="{01301060-6454-2C02-D5FF-1DB2BC6C2A41}"/>
              </a:ext>
            </a:extLst>
          </p:cNvPr>
          <p:cNvSpPr txBox="1"/>
          <p:nvPr/>
        </p:nvSpPr>
        <p:spPr>
          <a:xfrm>
            <a:off x="1098020" y="6050284"/>
            <a:ext cx="7262878" cy="1543309"/>
          </a:xfrm>
          <a:prstGeom prst="rect">
            <a:avLst/>
          </a:prstGeom>
        </p:spPr>
        <p:txBody>
          <a:bodyPr vert="horz" wrap="square" lIns="0" tIns="4383" rIns="0" bIns="0" rtlCol="0">
            <a:spAutoFit/>
          </a:bodyPr>
          <a:lstStyle/>
          <a:p>
            <a:pPr marL="228600" marR="2064" indent="-228600">
              <a:spcAft>
                <a:spcPts val="1200"/>
              </a:spcAft>
              <a:buClr>
                <a:srgbClr val="92D050"/>
              </a:buClr>
              <a:buSzPct val="150000"/>
              <a:buFont typeface="+mj-lt"/>
              <a:buAutoNum type="arabicPeriod"/>
            </a:pPr>
            <a:r>
              <a:rPr lang="ru-RU" spc="-2" dirty="0">
                <a:solidFill>
                  <a:srgbClr val="2D56B3"/>
                </a:solidFill>
                <a:latin typeface="Montserrat" panose="00000500000000000000" pitchFamily="2" charset="-52"/>
                <a:cs typeface="Calibri"/>
              </a:rPr>
              <a:t>Семена и посадочные материалы  должны быть включены в Государственный реестр селекционных достижений, допущенных к использованию, а также соответствовать ГОСТам.</a:t>
            </a:r>
          </a:p>
          <a:p>
            <a:pPr marL="228600" marR="2064" indent="-228600">
              <a:spcAft>
                <a:spcPts val="1200"/>
              </a:spcAft>
              <a:buClr>
                <a:srgbClr val="92D050"/>
              </a:buClr>
              <a:buSzPct val="150000"/>
              <a:buFont typeface="+mj-lt"/>
              <a:buAutoNum type="arabicPeriod"/>
            </a:pPr>
            <a:r>
              <a:rPr lang="ru-RU" spc="-2" dirty="0">
                <a:solidFill>
                  <a:srgbClr val="2D56B3"/>
                </a:solidFill>
                <a:latin typeface="Montserrat" panose="00000500000000000000" pitchFamily="2" charset="-52"/>
                <a:cs typeface="Calibri"/>
              </a:rPr>
              <a:t>Отсутствие задолженности у получателя субсидии.</a:t>
            </a:r>
          </a:p>
        </p:txBody>
      </p:sp>
      <p:pic>
        <p:nvPicPr>
          <p:cNvPr id="518" name="Рисунок 517">
            <a:extLst>
              <a:ext uri="{FF2B5EF4-FFF2-40B4-BE49-F238E27FC236}">
                <a16:creationId xmlns:a16="http://schemas.microsoft.com/office/drawing/2014/main" id="{084D7A71-04E4-ECD5-E27C-95AEC548CD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90629" y="2279557"/>
            <a:ext cx="6930558" cy="6930558"/>
          </a:xfrm>
          <a:prstGeom prst="rect">
            <a:avLst/>
          </a:prstGeom>
        </p:spPr>
      </p:pic>
      <p:sp>
        <p:nvSpPr>
          <p:cNvPr id="520" name="object 12">
            <a:extLst>
              <a:ext uri="{FF2B5EF4-FFF2-40B4-BE49-F238E27FC236}">
                <a16:creationId xmlns:a16="http://schemas.microsoft.com/office/drawing/2014/main" id="{31E5FC0C-2E2F-5E78-A518-DB8784EC84BF}"/>
              </a:ext>
            </a:extLst>
          </p:cNvPr>
          <p:cNvSpPr txBox="1"/>
          <p:nvPr/>
        </p:nvSpPr>
        <p:spPr>
          <a:xfrm>
            <a:off x="979368" y="3058631"/>
            <a:ext cx="4354632" cy="1931107"/>
          </a:xfrm>
          <a:prstGeom prst="rect">
            <a:avLst/>
          </a:prstGeom>
        </p:spPr>
        <p:txBody>
          <a:bodyPr vert="horz" wrap="square" lIns="0" tIns="4383" rIns="0" bIns="0" rtlCol="0">
            <a:spAutoFit/>
          </a:bodyPr>
          <a:lstStyle/>
          <a:p>
            <a:pPr marR="2064">
              <a:lnSpc>
                <a:spcPct val="80000"/>
              </a:lnSpc>
              <a:buClr>
                <a:srgbClr val="92D050"/>
              </a:buClr>
              <a:buSzPct val="150000"/>
            </a:pPr>
            <a:r>
              <a:rPr lang="ru-RU" spc="-2" dirty="0">
                <a:solidFill>
                  <a:srgbClr val="2D56B3"/>
                </a:solidFill>
                <a:latin typeface="Montserrat" panose="00000500000000000000" pitchFamily="2" charset="-52"/>
                <a:cs typeface="Calibri"/>
              </a:rPr>
              <a:t>На</a:t>
            </a:r>
            <a:r>
              <a:rPr lang="ru-RU" sz="4400" spc="-2" dirty="0">
                <a:solidFill>
                  <a:srgbClr val="2D56B3"/>
                </a:solidFill>
                <a:latin typeface="Montserrat ExtraBold" panose="00000900000000000000" pitchFamily="2" charset="-52"/>
                <a:cs typeface="Calibri"/>
              </a:rPr>
              <a:t> </a:t>
            </a:r>
            <a:r>
              <a:rPr lang="ru-RU" sz="4000" spc="-2" dirty="0">
                <a:solidFill>
                  <a:srgbClr val="2D56B3"/>
                </a:solidFill>
                <a:latin typeface="Montserrat ExtraBold" panose="00000900000000000000" pitchFamily="2" charset="-52"/>
                <a:cs typeface="Calibri"/>
              </a:rPr>
              <a:t>1 гектар </a:t>
            </a:r>
          </a:p>
          <a:p>
            <a:pPr marR="2064">
              <a:buClr>
                <a:srgbClr val="92D050"/>
              </a:buClr>
              <a:buSzPct val="150000"/>
            </a:pPr>
            <a:r>
              <a:rPr lang="ru-RU" spc="-2" dirty="0">
                <a:solidFill>
                  <a:srgbClr val="2D56B3"/>
                </a:solidFill>
                <a:latin typeface="Montserrat" panose="00000500000000000000" pitchFamily="2" charset="-52"/>
                <a:cs typeface="Calibri"/>
              </a:rPr>
              <a:t>посевной площади, планируемой к засеву картофелем и овощными культурами открытого грунта (для предоставления субсидии на агротехнологические работы)</a:t>
            </a:r>
            <a:endParaRPr lang="ru-RU" sz="1400" dirty="0">
              <a:solidFill>
                <a:srgbClr val="2D56B3"/>
              </a:solidFill>
              <a:latin typeface="Montserrat" panose="00000500000000000000" pitchFamily="2" charset="-52"/>
              <a:cs typeface="Calibri"/>
            </a:endParaRPr>
          </a:p>
        </p:txBody>
      </p:sp>
      <p:sp>
        <p:nvSpPr>
          <p:cNvPr id="521" name="object 12">
            <a:extLst>
              <a:ext uri="{FF2B5EF4-FFF2-40B4-BE49-F238E27FC236}">
                <a16:creationId xmlns:a16="http://schemas.microsoft.com/office/drawing/2014/main" id="{F2FD4950-DD51-F0BB-CB9A-B1B6E7049CCD}"/>
              </a:ext>
            </a:extLst>
          </p:cNvPr>
          <p:cNvSpPr txBox="1"/>
          <p:nvPr/>
        </p:nvSpPr>
        <p:spPr>
          <a:xfrm>
            <a:off x="5779970" y="3072218"/>
            <a:ext cx="4510659" cy="1931107"/>
          </a:xfrm>
          <a:prstGeom prst="rect">
            <a:avLst/>
          </a:prstGeom>
        </p:spPr>
        <p:txBody>
          <a:bodyPr vert="horz" wrap="square" lIns="0" tIns="4383" rIns="0" bIns="0" rtlCol="0">
            <a:spAutoFit/>
          </a:bodyPr>
          <a:lstStyle/>
          <a:p>
            <a:pPr marR="2064">
              <a:lnSpc>
                <a:spcPct val="80000"/>
              </a:lnSpc>
              <a:buClr>
                <a:srgbClr val="92D050"/>
              </a:buClr>
              <a:buSzPct val="150000"/>
            </a:pPr>
            <a:r>
              <a:rPr lang="ru-RU" spc="-2" dirty="0">
                <a:solidFill>
                  <a:srgbClr val="2D56B3"/>
                </a:solidFill>
                <a:latin typeface="Montserrat" panose="00000500000000000000" pitchFamily="2" charset="-52"/>
                <a:cs typeface="Calibri"/>
              </a:rPr>
              <a:t>На</a:t>
            </a:r>
            <a:r>
              <a:rPr lang="ru-RU" sz="4400" spc="-2" dirty="0">
                <a:solidFill>
                  <a:srgbClr val="2D56B3"/>
                </a:solidFill>
                <a:latin typeface="Montserrat ExtraBold" panose="00000900000000000000" pitchFamily="2" charset="-52"/>
                <a:cs typeface="Calibri"/>
              </a:rPr>
              <a:t> </a:t>
            </a:r>
            <a:r>
              <a:rPr lang="ru-RU" sz="4000" spc="-2" dirty="0">
                <a:solidFill>
                  <a:srgbClr val="2D56B3"/>
                </a:solidFill>
                <a:latin typeface="Montserrat ExtraBold" panose="00000900000000000000" pitchFamily="2" charset="-52"/>
                <a:cs typeface="Calibri"/>
              </a:rPr>
              <a:t>1 тонну</a:t>
            </a:r>
          </a:p>
          <a:p>
            <a:pPr marR="2064">
              <a:buClr>
                <a:srgbClr val="92D050"/>
              </a:buClr>
              <a:buSzPct val="150000"/>
            </a:pPr>
            <a:r>
              <a:rPr lang="ru-RU" spc="-2" dirty="0">
                <a:solidFill>
                  <a:srgbClr val="2D56B3"/>
                </a:solidFill>
                <a:latin typeface="Montserrat" panose="00000500000000000000" pitchFamily="2" charset="-52"/>
                <a:cs typeface="Calibri"/>
              </a:rPr>
              <a:t>планируемого производства картофеля и овощей открытого грунта (для предоставления субсидии на поддержку производства картофеля и овощей).</a:t>
            </a:r>
            <a:endParaRPr lang="ru-RU" sz="1400" dirty="0">
              <a:solidFill>
                <a:srgbClr val="2D56B3"/>
              </a:solidFill>
              <a:latin typeface="Montserrat" panose="00000500000000000000" pitchFamily="2" charset="-52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116144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1050</TotalTime>
  <Words>583</Words>
  <Application>Microsoft Office PowerPoint</Application>
  <PresentationFormat>Произвольный</PresentationFormat>
  <Paragraphs>73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Montserrat</vt:lpstr>
      <vt:lpstr>Montserrat Black</vt:lpstr>
      <vt:lpstr>Montserrat ExtraBold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Григорьев</dc:creator>
  <cp:lastModifiedBy>Григорьев</cp:lastModifiedBy>
  <cp:revision>13</cp:revision>
  <dcterms:created xsi:type="dcterms:W3CDTF">2023-05-30T07:26:30Z</dcterms:created>
  <dcterms:modified xsi:type="dcterms:W3CDTF">2024-04-23T08:49:24Z</dcterms:modified>
</cp:coreProperties>
</file>